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411" r:id="rId2"/>
    <p:sldId id="336" r:id="rId3"/>
    <p:sldId id="299" r:id="rId4"/>
    <p:sldId id="441" r:id="rId5"/>
    <p:sldId id="410" r:id="rId6"/>
    <p:sldId id="432" r:id="rId7"/>
    <p:sldId id="433" r:id="rId8"/>
    <p:sldId id="350" r:id="rId9"/>
    <p:sldId id="343" r:id="rId10"/>
    <p:sldId id="443" r:id="rId11"/>
    <p:sldId id="442" r:id="rId12"/>
    <p:sldId id="419" r:id="rId13"/>
    <p:sldId id="437" r:id="rId14"/>
    <p:sldId id="425" r:id="rId15"/>
    <p:sldId id="426" r:id="rId16"/>
    <p:sldId id="344" r:id="rId17"/>
    <p:sldId id="346" r:id="rId18"/>
    <p:sldId id="447" r:id="rId19"/>
    <p:sldId id="323" r:id="rId20"/>
    <p:sldId id="260" r:id="rId21"/>
    <p:sldId id="420" r:id="rId22"/>
    <p:sldId id="421" r:id="rId23"/>
    <p:sldId id="422" r:id="rId24"/>
    <p:sldId id="405" r:id="rId25"/>
    <p:sldId id="283" r:id="rId26"/>
    <p:sldId id="259" r:id="rId27"/>
    <p:sldId id="284" r:id="rId28"/>
    <p:sldId id="399" r:id="rId29"/>
    <p:sldId id="269" r:id="rId30"/>
    <p:sldId id="428" r:id="rId31"/>
    <p:sldId id="427" r:id="rId32"/>
    <p:sldId id="444" r:id="rId33"/>
    <p:sldId id="446" r:id="rId34"/>
    <p:sldId id="303" r:id="rId35"/>
    <p:sldId id="258" r:id="rId36"/>
    <p:sldId id="435" r:id="rId37"/>
    <p:sldId id="439" r:id="rId38"/>
    <p:sldId id="387" r:id="rId39"/>
    <p:sldId id="304" r:id="rId40"/>
    <p:sldId id="415" r:id="rId41"/>
    <p:sldId id="337" r:id="rId42"/>
    <p:sldId id="438" r:id="rId43"/>
    <p:sldId id="448" r:id="rId44"/>
    <p:sldId id="449" r:id="rId45"/>
    <p:sldId id="326" r:id="rId46"/>
    <p:sldId id="332" r:id="rId47"/>
    <p:sldId id="287" r:id="rId48"/>
    <p:sldId id="317" r:id="rId49"/>
    <p:sldId id="318" r:id="rId50"/>
    <p:sldId id="330" r:id="rId51"/>
    <p:sldId id="302" r:id="rId52"/>
    <p:sldId id="319" r:id="rId53"/>
    <p:sldId id="308" r:id="rId54"/>
    <p:sldId id="309" r:id="rId55"/>
    <p:sldId id="338" r:id="rId56"/>
    <p:sldId id="334" r:id="rId57"/>
    <p:sldId id="307" r:id="rId58"/>
    <p:sldId id="282" r:id="rId59"/>
    <p:sldId id="293" r:id="rId60"/>
    <p:sldId id="266" r:id="rId61"/>
    <p:sldId id="294" r:id="rId62"/>
    <p:sldId id="37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F3D872-E064-4DA2-B011-ABCD9DFEDAFC}">
          <p14:sldIdLst>
            <p14:sldId id="411"/>
            <p14:sldId id="336"/>
            <p14:sldId id="299"/>
            <p14:sldId id="441"/>
          </p14:sldIdLst>
        </p14:section>
        <p14:section name="Syntax" id="{A4F7B0AA-F914-4B9F-984C-5E241633289B}">
          <p14:sldIdLst>
            <p14:sldId id="410"/>
            <p14:sldId id="432"/>
            <p14:sldId id="433"/>
            <p14:sldId id="350"/>
            <p14:sldId id="343"/>
            <p14:sldId id="443"/>
            <p14:sldId id="442"/>
          </p14:sldIdLst>
        </p14:section>
        <p14:section name="Semantics" id="{66D77D34-3FFA-4335-A8E8-C426CB649DDF}">
          <p14:sldIdLst>
            <p14:sldId id="419"/>
            <p14:sldId id="437"/>
            <p14:sldId id="425"/>
            <p14:sldId id="426"/>
            <p14:sldId id="344"/>
          </p14:sldIdLst>
        </p14:section>
        <p14:section name="Capturing Stuff with PDGs" id="{244B9C31-C291-4CDE-8A2E-3FE6603F0B0B}">
          <p14:sldIdLst>
            <p14:sldId id="346"/>
            <p14:sldId id="447"/>
          </p14:sldIdLst>
        </p14:section>
        <p14:section name="PDG Loss" id="{EAB28414-53F0-41E1-BF5E-15D49CB12209}">
          <p14:sldIdLst>
            <p14:sldId id="323"/>
            <p14:sldId id="260"/>
            <p14:sldId id="420"/>
            <p14:sldId id="421"/>
            <p14:sldId id="422"/>
            <p14:sldId id="405"/>
            <p14:sldId id="283"/>
            <p14:sldId id="259"/>
            <p14:sldId id="284"/>
            <p14:sldId id="399"/>
            <p14:sldId id="269"/>
          </p14:sldIdLst>
        </p14:section>
        <p14:section name="QIM" id="{A4595192-1F8A-4538-9E3D-C416244065B4}">
          <p14:sldIdLst>
            <p14:sldId id="428"/>
            <p14:sldId id="427"/>
            <p14:sldId id="444"/>
            <p14:sldId id="446"/>
          </p14:sldIdLst>
        </p14:section>
        <p14:section name="PDG Inference" id="{464E1F4B-ABCD-4944-9B7D-97CC0C3BDE24}">
          <p14:sldIdLst>
            <p14:sldId id="303"/>
            <p14:sldId id="258"/>
            <p14:sldId id="435"/>
            <p14:sldId id="439"/>
            <p14:sldId id="387"/>
            <p14:sldId id="304"/>
          </p14:sldIdLst>
        </p14:section>
        <p14:section name="summary" id="{A24D3541-4A7B-445A-BA31-5C4CBFAF2802}">
          <p14:sldIdLst>
            <p14:sldId id="415"/>
            <p14:sldId id="337"/>
          </p14:sldIdLst>
        </p14:section>
        <p14:section name="Acknowledgements" id="{E9EB6570-92D8-4564-9AB0-97D37A657CE1}">
          <p14:sldIdLst>
            <p14:sldId id="438"/>
            <p14:sldId id="448"/>
            <p14:sldId id="449"/>
          </p14:sldIdLst>
        </p14:section>
        <p14:section name="EXTRA" id="{5B5AF992-744E-465C-9A0F-46C26C1E7A6C}">
          <p14:sldIdLst>
            <p14:sldId id="326"/>
            <p14:sldId id="332"/>
            <p14:sldId id="287"/>
            <p14:sldId id="317"/>
            <p14:sldId id="318"/>
            <p14:sldId id="330"/>
            <p14:sldId id="302"/>
            <p14:sldId id="319"/>
          </p14:sldIdLst>
        </p14:section>
        <p14:section name="LIR" id="{9E1E7866-E8BB-4744-B7C9-883E7A7F14E7}">
          <p14:sldIdLst>
            <p14:sldId id="308"/>
            <p14:sldId id="309"/>
            <p14:sldId id="338"/>
            <p14:sldId id="334"/>
            <p14:sldId id="307"/>
            <p14:sldId id="282"/>
            <p14:sldId id="293"/>
            <p14:sldId id="266"/>
            <p14:sldId id="294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8D11"/>
    <a:srgbClr val="E7BDFF"/>
    <a:srgbClr val="CA9FFF"/>
    <a:srgbClr val="BFBFBF"/>
    <a:srgbClr val="F2F2F2"/>
    <a:srgbClr val="3A7400"/>
    <a:srgbClr val="C30DC3"/>
    <a:srgbClr val="FFF8F3"/>
    <a:srgbClr val="F5F5F5"/>
    <a:srgbClr val="FF8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8D2D41-514F-4951-A9D2-F69A66AD3A81}" v="2753" dt="2024-07-16T17:37:59.241"/>
    <p1510:client id="{E93AF1E5-7DCD-4A3F-ACB1-628F8E0B71B1}" v="3030" dt="2024-07-16T16:34:08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9" autoAdjust="0"/>
    <p:restoredTop sz="94431" autoAdjust="0"/>
  </p:normalViewPr>
  <p:slideViewPr>
    <p:cSldViewPr snapToGrid="0">
      <p:cViewPr varScale="1">
        <p:scale>
          <a:sx n="120" d="100"/>
          <a:sy n="120" d="100"/>
        </p:scale>
        <p:origin x="84" y="2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Richardson" userId="cd5f33dd71adc40f" providerId="LiveId" clId="{E93AF1E5-7DCD-4A3F-ACB1-628F8E0B71B1}"/>
    <pc:docChg chg="undo redo custSel addSld delSld modSld sldOrd addSection delSection modSection">
      <pc:chgData name="Oliver Richardson" userId="cd5f33dd71adc40f" providerId="LiveId" clId="{E93AF1E5-7DCD-4A3F-ACB1-628F8E0B71B1}" dt="2024-07-16T16:34:08.406" v="7820"/>
      <pc:docMkLst>
        <pc:docMk/>
      </pc:docMkLst>
      <pc:sldChg chg="del">
        <pc:chgData name="Oliver Richardson" userId="cd5f33dd71adc40f" providerId="LiveId" clId="{E93AF1E5-7DCD-4A3F-ACB1-628F8E0B71B1}" dt="2024-07-14T22:16:35.278" v="1401" actId="47"/>
        <pc:sldMkLst>
          <pc:docMk/>
          <pc:sldMk cId="222362864" sldId="256"/>
        </pc:sldMkLst>
      </pc:sldChg>
      <pc:sldChg chg="addSp delSp modSp mod ord delAnim modAnim">
        <pc:chgData name="Oliver Richardson" userId="cd5f33dd71adc40f" providerId="LiveId" clId="{E93AF1E5-7DCD-4A3F-ACB1-628F8E0B71B1}" dt="2024-07-14T18:49:03.731" v="479"/>
        <pc:sldMkLst>
          <pc:docMk/>
          <pc:sldMk cId="3194484784" sldId="260"/>
        </pc:sldMkLst>
        <pc:spChg chg="del">
          <ac:chgData name="Oliver Richardson" userId="cd5f33dd71adc40f" providerId="LiveId" clId="{E93AF1E5-7DCD-4A3F-ACB1-628F8E0B71B1}" dt="2024-07-14T18:44:17.294" v="343" actId="478"/>
          <ac:spMkLst>
            <pc:docMk/>
            <pc:sldMk cId="3194484784" sldId="260"/>
            <ac:spMk id="2" creationId="{F1430A0D-8500-4D82-A63B-44CAFE654439}"/>
          </ac:spMkLst>
        </pc:spChg>
        <pc:spChg chg="del">
          <ac:chgData name="Oliver Richardson" userId="cd5f33dd71adc40f" providerId="LiveId" clId="{E93AF1E5-7DCD-4A3F-ACB1-628F8E0B71B1}" dt="2024-07-14T18:44:14.709" v="341" actId="478"/>
          <ac:spMkLst>
            <pc:docMk/>
            <pc:sldMk cId="3194484784" sldId="260"/>
            <ac:spMk id="4" creationId="{C1319901-7E0D-48A7-B2B5-101576BC5F13}"/>
          </ac:spMkLst>
        </pc:spChg>
        <pc:spChg chg="del">
          <ac:chgData name="Oliver Richardson" userId="cd5f33dd71adc40f" providerId="LiveId" clId="{E93AF1E5-7DCD-4A3F-ACB1-628F8E0B71B1}" dt="2024-07-14T18:44:17.294" v="343" actId="478"/>
          <ac:spMkLst>
            <pc:docMk/>
            <pc:sldMk cId="3194484784" sldId="260"/>
            <ac:spMk id="5" creationId="{88BF0AD0-4AD6-AE12-0409-0EC72DCA045D}"/>
          </ac:spMkLst>
        </pc:spChg>
        <pc:spChg chg="mod">
          <ac:chgData name="Oliver Richardson" userId="cd5f33dd71adc40f" providerId="LiveId" clId="{E93AF1E5-7DCD-4A3F-ACB1-628F8E0B71B1}" dt="2024-07-14T18:45:08.157" v="451" actId="14100"/>
          <ac:spMkLst>
            <pc:docMk/>
            <pc:sldMk cId="3194484784" sldId="260"/>
            <ac:spMk id="6" creationId="{AE5A47F4-CC1D-41CD-AA20-C4EAA62B3D6C}"/>
          </ac:spMkLst>
        </pc:spChg>
        <pc:spChg chg="del">
          <ac:chgData name="Oliver Richardson" userId="cd5f33dd71adc40f" providerId="LiveId" clId="{E93AF1E5-7DCD-4A3F-ACB1-628F8E0B71B1}" dt="2024-07-14T18:44:17.294" v="343" actId="478"/>
          <ac:spMkLst>
            <pc:docMk/>
            <pc:sldMk cId="3194484784" sldId="260"/>
            <ac:spMk id="7" creationId="{87FB8762-14CF-C493-EE83-917D8ABB8945}"/>
          </ac:spMkLst>
        </pc:spChg>
        <pc:spChg chg="add del mod">
          <ac:chgData name="Oliver Richardson" userId="cd5f33dd71adc40f" providerId="LiveId" clId="{E93AF1E5-7DCD-4A3F-ACB1-628F8E0B71B1}" dt="2024-07-14T18:44:16.009" v="342" actId="478"/>
          <ac:spMkLst>
            <pc:docMk/>
            <pc:sldMk cId="3194484784" sldId="260"/>
            <ac:spMk id="10" creationId="{E4381800-AAD2-80D5-01E2-50B3C049ABA8}"/>
          </ac:spMkLst>
        </pc:spChg>
        <pc:picChg chg="mod">
          <ac:chgData name="Oliver Richardson" userId="cd5f33dd71adc40f" providerId="LiveId" clId="{E93AF1E5-7DCD-4A3F-ACB1-628F8E0B71B1}" dt="2024-07-14T18:44:20.525" v="344" actId="1076"/>
          <ac:picMkLst>
            <pc:docMk/>
            <pc:sldMk cId="3194484784" sldId="260"/>
            <ac:picMk id="9" creationId="{C1257A66-7360-769E-F002-8E1F2F91C76A}"/>
          </ac:picMkLst>
        </pc:picChg>
        <pc:picChg chg="add del mod ord modCrop">
          <ac:chgData name="Oliver Richardson" userId="cd5f33dd71adc40f" providerId="LiveId" clId="{E93AF1E5-7DCD-4A3F-ACB1-628F8E0B71B1}" dt="2024-07-14T18:47:51.066" v="469" actId="478"/>
          <ac:picMkLst>
            <pc:docMk/>
            <pc:sldMk cId="3194484784" sldId="260"/>
            <ac:picMk id="11" creationId="{380C5871-6795-F393-6715-EE1316F704C7}"/>
          </ac:picMkLst>
        </pc:picChg>
        <pc:picChg chg="add mod ord">
          <ac:chgData name="Oliver Richardson" userId="cd5f33dd71adc40f" providerId="LiveId" clId="{E93AF1E5-7DCD-4A3F-ACB1-628F8E0B71B1}" dt="2024-07-14T18:47:59.515" v="472" actId="167"/>
          <ac:picMkLst>
            <pc:docMk/>
            <pc:sldMk cId="3194484784" sldId="260"/>
            <ac:picMk id="12" creationId="{017B7312-76C9-9CC2-A16B-AD3379786AF7}"/>
          </ac:picMkLst>
        </pc:picChg>
        <pc:picChg chg="mod">
          <ac:chgData name="Oliver Richardson" userId="cd5f33dd71adc40f" providerId="LiveId" clId="{E93AF1E5-7DCD-4A3F-ACB1-628F8E0B71B1}" dt="2024-07-14T18:44:20.525" v="344" actId="1076"/>
          <ac:picMkLst>
            <pc:docMk/>
            <pc:sldMk cId="3194484784" sldId="260"/>
            <ac:picMk id="13" creationId="{A2CD5FF3-8C9F-8C3B-49A3-DF59FD6FD798}"/>
          </ac:picMkLst>
        </pc:picChg>
        <pc:picChg chg="mod">
          <ac:chgData name="Oliver Richardson" userId="cd5f33dd71adc40f" providerId="LiveId" clId="{E93AF1E5-7DCD-4A3F-ACB1-628F8E0B71B1}" dt="2024-07-14T18:44:20.525" v="344" actId="1076"/>
          <ac:picMkLst>
            <pc:docMk/>
            <pc:sldMk cId="3194484784" sldId="260"/>
            <ac:picMk id="14" creationId="{AFF91489-F329-BF95-C752-D35B76534700}"/>
          </ac:picMkLst>
        </pc:picChg>
        <pc:picChg chg="mod">
          <ac:chgData name="Oliver Richardson" userId="cd5f33dd71adc40f" providerId="LiveId" clId="{E93AF1E5-7DCD-4A3F-ACB1-628F8E0B71B1}" dt="2024-07-14T18:44:20.525" v="344" actId="1076"/>
          <ac:picMkLst>
            <pc:docMk/>
            <pc:sldMk cId="3194484784" sldId="260"/>
            <ac:picMk id="17" creationId="{88432420-49D9-6518-418C-25BFD0FBBC3F}"/>
          </ac:picMkLst>
        </pc:picChg>
        <pc:picChg chg="mod">
          <ac:chgData name="Oliver Richardson" userId="cd5f33dd71adc40f" providerId="LiveId" clId="{E93AF1E5-7DCD-4A3F-ACB1-628F8E0B71B1}" dt="2024-07-14T18:44:20.525" v="344" actId="1076"/>
          <ac:picMkLst>
            <pc:docMk/>
            <pc:sldMk cId="3194484784" sldId="260"/>
            <ac:picMk id="18" creationId="{430C5EAA-7476-D36A-4D5B-B6A6A144C3A8}"/>
          </ac:picMkLst>
        </pc:picChg>
        <pc:picChg chg="mod">
          <ac:chgData name="Oliver Richardson" userId="cd5f33dd71adc40f" providerId="LiveId" clId="{E93AF1E5-7DCD-4A3F-ACB1-628F8E0B71B1}" dt="2024-07-14T18:44:20.525" v="344" actId="1076"/>
          <ac:picMkLst>
            <pc:docMk/>
            <pc:sldMk cId="3194484784" sldId="260"/>
            <ac:picMk id="21" creationId="{F5915076-17BF-61C1-4DAC-0B38CAA2370C}"/>
          </ac:picMkLst>
        </pc:picChg>
        <pc:picChg chg="mod">
          <ac:chgData name="Oliver Richardson" userId="cd5f33dd71adc40f" providerId="LiveId" clId="{E93AF1E5-7DCD-4A3F-ACB1-628F8E0B71B1}" dt="2024-07-14T18:44:20.525" v="344" actId="1076"/>
          <ac:picMkLst>
            <pc:docMk/>
            <pc:sldMk cId="3194484784" sldId="260"/>
            <ac:picMk id="22" creationId="{B7B1F29C-8420-136A-CFA7-E21591A78A1B}"/>
          </ac:picMkLst>
        </pc:picChg>
        <pc:picChg chg="mod">
          <ac:chgData name="Oliver Richardson" userId="cd5f33dd71adc40f" providerId="LiveId" clId="{E93AF1E5-7DCD-4A3F-ACB1-628F8E0B71B1}" dt="2024-07-14T18:44:20.525" v="344" actId="1076"/>
          <ac:picMkLst>
            <pc:docMk/>
            <pc:sldMk cId="3194484784" sldId="260"/>
            <ac:picMk id="24" creationId="{5DC30668-0334-20DB-DAF5-AF2BA0105047}"/>
          </ac:picMkLst>
        </pc:picChg>
      </pc:sldChg>
      <pc:sldChg chg="modSp del">
        <pc:chgData name="Oliver Richardson" userId="cd5f33dd71adc40f" providerId="LiveId" clId="{E93AF1E5-7DCD-4A3F-ACB1-628F8E0B71B1}" dt="2024-07-14T21:24:03.192" v="992" actId="47"/>
        <pc:sldMkLst>
          <pc:docMk/>
          <pc:sldMk cId="2225576905" sldId="261"/>
        </pc:sldMkLst>
        <pc:picChg chg="mod">
          <ac:chgData name="Oliver Richardson" userId="cd5f33dd71adc40f" providerId="LiveId" clId="{E93AF1E5-7DCD-4A3F-ACB1-628F8E0B71B1}" dt="2024-07-14T20:36:41.935" v="669" actId="1076"/>
          <ac:picMkLst>
            <pc:docMk/>
            <pc:sldMk cId="2225576905" sldId="261"/>
            <ac:picMk id="7172" creationId="{AC55B35B-79DF-46B5-9AA5-9CCC2676C9F5}"/>
          </ac:picMkLst>
        </pc:picChg>
      </pc:sldChg>
      <pc:sldChg chg="delSp modSp mod delAnim modAnim">
        <pc:chgData name="Oliver Richardson" userId="cd5f33dd71adc40f" providerId="LiveId" clId="{E93AF1E5-7DCD-4A3F-ACB1-628F8E0B71B1}" dt="2024-07-15T05:41:13.827" v="3357" actId="1076"/>
        <pc:sldMkLst>
          <pc:docMk/>
          <pc:sldMk cId="3679871277" sldId="265"/>
        </pc:sldMkLst>
        <pc:spChg chg="mod">
          <ac:chgData name="Oliver Richardson" userId="cd5f33dd71adc40f" providerId="LiveId" clId="{E93AF1E5-7DCD-4A3F-ACB1-628F8E0B71B1}" dt="2024-07-15T05:40:54.102" v="3354" actId="6549"/>
          <ac:spMkLst>
            <pc:docMk/>
            <pc:sldMk cId="3679871277" sldId="265"/>
            <ac:spMk id="10" creationId="{57A8235F-3AFA-47EF-97FC-2A7D272C2E0F}"/>
          </ac:spMkLst>
        </pc:spChg>
        <pc:spChg chg="mod">
          <ac:chgData name="Oliver Richardson" userId="cd5f33dd71adc40f" providerId="LiveId" clId="{E93AF1E5-7DCD-4A3F-ACB1-628F8E0B71B1}" dt="2024-07-15T05:41:13.827" v="3357" actId="1076"/>
          <ac:spMkLst>
            <pc:docMk/>
            <pc:sldMk cId="3679871277" sldId="265"/>
            <ac:spMk id="12" creationId="{F9FC462C-BBA6-44D4-9ADB-5456FCDE8C17}"/>
          </ac:spMkLst>
        </pc:spChg>
        <pc:grpChg chg="del">
          <ac:chgData name="Oliver Richardson" userId="cd5f33dd71adc40f" providerId="LiveId" clId="{E93AF1E5-7DCD-4A3F-ACB1-628F8E0B71B1}" dt="2024-07-15T05:40:47.266" v="3350" actId="478"/>
          <ac:grpSpMkLst>
            <pc:docMk/>
            <pc:sldMk cId="3679871277" sldId="265"/>
            <ac:grpSpMk id="14" creationId="{7F6C380B-2543-4239-82DE-556837AA139A}"/>
          </ac:grpSpMkLst>
        </pc:grpChg>
      </pc:sldChg>
      <pc:sldChg chg="add del">
        <pc:chgData name="Oliver Richardson" userId="cd5f33dd71adc40f" providerId="LiveId" clId="{E93AF1E5-7DCD-4A3F-ACB1-628F8E0B71B1}" dt="2024-07-14T21:56:26.245" v="1229"/>
        <pc:sldMkLst>
          <pc:docMk/>
          <pc:sldMk cId="324822777" sldId="266"/>
        </pc:sldMkLst>
      </pc:sldChg>
      <pc:sldChg chg="ord">
        <pc:chgData name="Oliver Richardson" userId="cd5f33dd71adc40f" providerId="LiveId" clId="{E93AF1E5-7DCD-4A3F-ACB1-628F8E0B71B1}" dt="2024-07-15T05:37:26.469" v="3192"/>
        <pc:sldMkLst>
          <pc:docMk/>
          <pc:sldMk cId="1374475761" sldId="270"/>
        </pc:sldMkLst>
      </pc:sldChg>
      <pc:sldChg chg="del">
        <pc:chgData name="Oliver Richardson" userId="cd5f33dd71adc40f" providerId="LiveId" clId="{E93AF1E5-7DCD-4A3F-ACB1-628F8E0B71B1}" dt="2024-07-14T18:57:08.358" v="563" actId="47"/>
        <pc:sldMkLst>
          <pc:docMk/>
          <pc:sldMk cId="3326959010" sldId="272"/>
        </pc:sldMkLst>
      </pc:sldChg>
      <pc:sldChg chg="del">
        <pc:chgData name="Oliver Richardson" userId="cd5f33dd71adc40f" providerId="LiveId" clId="{E93AF1E5-7DCD-4A3F-ACB1-628F8E0B71B1}" dt="2024-07-14T18:57:08.358" v="563" actId="47"/>
        <pc:sldMkLst>
          <pc:docMk/>
          <pc:sldMk cId="2910656525" sldId="273"/>
        </pc:sldMkLst>
      </pc:sldChg>
      <pc:sldChg chg="del">
        <pc:chgData name="Oliver Richardson" userId="cd5f33dd71adc40f" providerId="LiveId" clId="{E93AF1E5-7DCD-4A3F-ACB1-628F8E0B71B1}" dt="2024-07-14T21:24:03.192" v="992" actId="47"/>
        <pc:sldMkLst>
          <pc:docMk/>
          <pc:sldMk cId="1494867488" sldId="274"/>
        </pc:sldMkLst>
      </pc:sldChg>
      <pc:sldChg chg="del">
        <pc:chgData name="Oliver Richardson" userId="cd5f33dd71adc40f" providerId="LiveId" clId="{E93AF1E5-7DCD-4A3F-ACB1-628F8E0B71B1}" dt="2024-07-14T21:24:03.192" v="992" actId="47"/>
        <pc:sldMkLst>
          <pc:docMk/>
          <pc:sldMk cId="2444523530" sldId="278"/>
        </pc:sldMkLst>
      </pc:sldChg>
      <pc:sldChg chg="add del">
        <pc:chgData name="Oliver Richardson" userId="cd5f33dd71adc40f" providerId="LiveId" clId="{E93AF1E5-7DCD-4A3F-ACB1-628F8E0B71B1}" dt="2024-07-15T05:44:26.265" v="3736" actId="47"/>
        <pc:sldMkLst>
          <pc:docMk/>
          <pc:sldMk cId="1028063423" sldId="279"/>
        </pc:sldMkLst>
      </pc:sldChg>
      <pc:sldChg chg="del">
        <pc:chgData name="Oliver Richardson" userId="cd5f33dd71adc40f" providerId="LiveId" clId="{E93AF1E5-7DCD-4A3F-ACB1-628F8E0B71B1}" dt="2024-07-14T18:32:47.177" v="170" actId="47"/>
        <pc:sldMkLst>
          <pc:docMk/>
          <pc:sldMk cId="1072158658" sldId="280"/>
        </pc:sldMkLst>
      </pc:sldChg>
      <pc:sldChg chg="add del ord">
        <pc:chgData name="Oliver Richardson" userId="cd5f33dd71adc40f" providerId="LiveId" clId="{E93AF1E5-7DCD-4A3F-ACB1-628F8E0B71B1}" dt="2024-07-15T14:49:51.689" v="3822" actId="47"/>
        <pc:sldMkLst>
          <pc:docMk/>
          <pc:sldMk cId="3255664243" sldId="281"/>
        </pc:sldMkLst>
      </pc:sldChg>
      <pc:sldChg chg="add del">
        <pc:chgData name="Oliver Richardson" userId="cd5f33dd71adc40f" providerId="LiveId" clId="{E93AF1E5-7DCD-4A3F-ACB1-628F8E0B71B1}" dt="2024-07-14T21:56:26.245" v="1229"/>
        <pc:sldMkLst>
          <pc:docMk/>
          <pc:sldMk cId="889660203" sldId="282"/>
        </pc:sldMkLst>
      </pc:sldChg>
      <pc:sldChg chg="addSp delSp modSp mod delAnim">
        <pc:chgData name="Oliver Richardson" userId="cd5f33dd71adc40f" providerId="LiveId" clId="{E93AF1E5-7DCD-4A3F-ACB1-628F8E0B71B1}" dt="2024-07-16T06:02:55.729" v="6527" actId="1076"/>
        <pc:sldMkLst>
          <pc:docMk/>
          <pc:sldMk cId="2916964436" sldId="284"/>
        </pc:sldMkLst>
        <pc:spChg chg="add del mod">
          <ac:chgData name="Oliver Richardson" userId="cd5f33dd71adc40f" providerId="LiveId" clId="{E93AF1E5-7DCD-4A3F-ACB1-628F8E0B71B1}" dt="2024-07-15T05:39:30.148" v="3253" actId="478"/>
          <ac:spMkLst>
            <pc:docMk/>
            <pc:sldMk cId="2916964436" sldId="284"/>
            <ac:spMk id="2" creationId="{26EE5724-5D8A-1848-DCFF-935387521685}"/>
          </ac:spMkLst>
        </pc:spChg>
        <pc:spChg chg="del">
          <ac:chgData name="Oliver Richardson" userId="cd5f33dd71adc40f" providerId="LiveId" clId="{E93AF1E5-7DCD-4A3F-ACB1-628F8E0B71B1}" dt="2024-07-15T05:39:36.194" v="3255" actId="478"/>
          <ac:spMkLst>
            <pc:docMk/>
            <pc:sldMk cId="2916964436" sldId="284"/>
            <ac:spMk id="4" creationId="{88B0873B-23DC-45C8-8EA9-7FE0C0267484}"/>
          </ac:spMkLst>
        </pc:spChg>
        <pc:spChg chg="mod">
          <ac:chgData name="Oliver Richardson" userId="cd5f33dd71adc40f" providerId="LiveId" clId="{E93AF1E5-7DCD-4A3F-ACB1-628F8E0B71B1}" dt="2024-07-15T05:40:10.185" v="3346" actId="1076"/>
          <ac:spMkLst>
            <pc:docMk/>
            <pc:sldMk cId="2916964436" sldId="284"/>
            <ac:spMk id="5" creationId="{AE2A9AAC-9ACE-44D3-AF0B-2AF0A316979F}"/>
          </ac:spMkLst>
        </pc:spChg>
        <pc:spChg chg="add del mod">
          <ac:chgData name="Oliver Richardson" userId="cd5f33dd71adc40f" providerId="LiveId" clId="{E93AF1E5-7DCD-4A3F-ACB1-628F8E0B71B1}" dt="2024-07-15T05:39:39.190" v="3256" actId="478"/>
          <ac:spMkLst>
            <pc:docMk/>
            <pc:sldMk cId="2916964436" sldId="284"/>
            <ac:spMk id="7" creationId="{85E72558-6395-52E4-E250-DED41BB6B090}"/>
          </ac:spMkLst>
        </pc:spChg>
        <pc:spChg chg="del">
          <ac:chgData name="Oliver Richardson" userId="cd5f33dd71adc40f" providerId="LiveId" clId="{E93AF1E5-7DCD-4A3F-ACB1-628F8E0B71B1}" dt="2024-07-15T05:39:33.364" v="3254" actId="478"/>
          <ac:spMkLst>
            <pc:docMk/>
            <pc:sldMk cId="2916964436" sldId="284"/>
            <ac:spMk id="51" creationId="{B2919AAB-3EAE-4553-B008-9CD8B0CBDDCE}"/>
          </ac:spMkLst>
        </pc:spChg>
        <pc:grpChg chg="del">
          <ac:chgData name="Oliver Richardson" userId="cd5f33dd71adc40f" providerId="LiveId" clId="{E93AF1E5-7DCD-4A3F-ACB1-628F8E0B71B1}" dt="2024-07-15T05:40:06.005" v="3345" actId="478"/>
          <ac:grpSpMkLst>
            <pc:docMk/>
            <pc:sldMk cId="2916964436" sldId="284"/>
            <ac:grpSpMk id="46" creationId="{996A3FFD-D230-4E89-97A5-A90E0D28E6B2}"/>
          </ac:grpSpMkLst>
        </pc:grpChg>
        <pc:picChg chg="add mod">
          <ac:chgData name="Oliver Richardson" userId="cd5f33dd71adc40f" providerId="LiveId" clId="{E93AF1E5-7DCD-4A3F-ACB1-628F8E0B71B1}" dt="2024-07-16T06:02:55.729" v="6527" actId="1076"/>
          <ac:picMkLst>
            <pc:docMk/>
            <pc:sldMk cId="2916964436" sldId="284"/>
            <ac:picMk id="2" creationId="{AA15EC8B-87B3-FF0F-8DAC-34BDB889785D}"/>
          </ac:picMkLst>
        </pc:picChg>
      </pc:sldChg>
      <pc:sldChg chg="del">
        <pc:chgData name="Oliver Richardson" userId="cd5f33dd71adc40f" providerId="LiveId" clId="{E93AF1E5-7DCD-4A3F-ACB1-628F8E0B71B1}" dt="2024-07-15T05:40:19.795" v="3347" actId="47"/>
        <pc:sldMkLst>
          <pc:docMk/>
          <pc:sldMk cId="3917119042" sldId="285"/>
        </pc:sldMkLst>
      </pc:sldChg>
      <pc:sldChg chg="add del">
        <pc:chgData name="Oliver Richardson" userId="cd5f33dd71adc40f" providerId="LiveId" clId="{E93AF1E5-7DCD-4A3F-ACB1-628F8E0B71B1}" dt="2024-07-14T21:56:26.245" v="1229"/>
        <pc:sldMkLst>
          <pc:docMk/>
          <pc:sldMk cId="3493501259" sldId="293"/>
        </pc:sldMkLst>
      </pc:sldChg>
      <pc:sldChg chg="add del">
        <pc:chgData name="Oliver Richardson" userId="cd5f33dd71adc40f" providerId="LiveId" clId="{E93AF1E5-7DCD-4A3F-ACB1-628F8E0B71B1}" dt="2024-07-14T21:56:26.245" v="1229"/>
        <pc:sldMkLst>
          <pc:docMk/>
          <pc:sldMk cId="1603592280" sldId="294"/>
        </pc:sldMkLst>
      </pc:sldChg>
      <pc:sldChg chg="del">
        <pc:chgData name="Oliver Richardson" userId="cd5f33dd71adc40f" providerId="LiveId" clId="{E93AF1E5-7DCD-4A3F-ACB1-628F8E0B71B1}" dt="2024-07-14T18:57:08.358" v="563" actId="47"/>
        <pc:sldMkLst>
          <pc:docMk/>
          <pc:sldMk cId="1629430191" sldId="295"/>
        </pc:sldMkLst>
      </pc:sldChg>
      <pc:sldChg chg="modSp mod ord">
        <pc:chgData name="Oliver Richardson" userId="cd5f33dd71adc40f" providerId="LiveId" clId="{E93AF1E5-7DCD-4A3F-ACB1-628F8E0B71B1}" dt="2024-07-14T22:17:22.251" v="1415"/>
        <pc:sldMkLst>
          <pc:docMk/>
          <pc:sldMk cId="102926733" sldId="299"/>
        </pc:sldMkLst>
        <pc:spChg chg="mod">
          <ac:chgData name="Oliver Richardson" userId="cd5f33dd71adc40f" providerId="LiveId" clId="{E93AF1E5-7DCD-4A3F-ACB1-628F8E0B71B1}" dt="2024-07-14T22:16:22.143" v="1400" actId="113"/>
          <ac:spMkLst>
            <pc:docMk/>
            <pc:sldMk cId="102926733" sldId="299"/>
            <ac:spMk id="2" creationId="{85F611BF-4E5F-46AB-8C8C-9BB9FA6264BF}"/>
          </ac:spMkLst>
        </pc:spChg>
        <pc:picChg chg="mod">
          <ac:chgData name="Oliver Richardson" userId="cd5f33dd71adc40f" providerId="LiveId" clId="{E93AF1E5-7DCD-4A3F-ACB1-628F8E0B71B1}" dt="2024-07-14T22:16:21.048" v="1399" actId="1076"/>
          <ac:picMkLst>
            <pc:docMk/>
            <pc:sldMk cId="102926733" sldId="299"/>
            <ac:picMk id="5" creationId="{064B4907-979F-159E-B8C2-F09376033BBE}"/>
          </ac:picMkLst>
        </pc:picChg>
        <pc:picChg chg="mod">
          <ac:chgData name="Oliver Richardson" userId="cd5f33dd71adc40f" providerId="LiveId" clId="{E93AF1E5-7DCD-4A3F-ACB1-628F8E0B71B1}" dt="2024-07-14T22:17:02.149" v="1407" actId="1076"/>
          <ac:picMkLst>
            <pc:docMk/>
            <pc:sldMk cId="102926733" sldId="299"/>
            <ac:picMk id="7" creationId="{3AC041A1-C31C-D27D-AE90-A14071E84D07}"/>
          </ac:picMkLst>
        </pc:picChg>
      </pc:sldChg>
      <pc:sldChg chg="addSp delSp modSp del mod modAnim">
        <pc:chgData name="Oliver Richardson" userId="cd5f33dd71adc40f" providerId="LiveId" clId="{E93AF1E5-7DCD-4A3F-ACB1-628F8E0B71B1}" dt="2024-07-16T02:34:35.477" v="3890" actId="2696"/>
        <pc:sldMkLst>
          <pc:docMk/>
          <pc:sldMk cId="729663511" sldId="320"/>
        </pc:sldMkLst>
        <pc:grpChg chg="mod">
          <ac:chgData name="Oliver Richardson" userId="cd5f33dd71adc40f" providerId="LiveId" clId="{E93AF1E5-7DCD-4A3F-ACB1-628F8E0B71B1}" dt="2024-07-14T21:59:45.813" v="1236"/>
          <ac:grpSpMkLst>
            <pc:docMk/>
            <pc:sldMk cId="729663511" sldId="320"/>
            <ac:grpSpMk id="13" creationId="{D6A281B6-5167-321C-5637-2EC9B6D1932A}"/>
          </ac:grpSpMkLst>
        </pc:grpChg>
        <pc:grpChg chg="mod">
          <ac:chgData name="Oliver Richardson" userId="cd5f33dd71adc40f" providerId="LiveId" clId="{E93AF1E5-7DCD-4A3F-ACB1-628F8E0B71B1}" dt="2024-07-14T22:01:29.082" v="1252"/>
          <ac:grpSpMkLst>
            <pc:docMk/>
            <pc:sldMk cId="729663511" sldId="320"/>
            <ac:grpSpMk id="18" creationId="{777A6688-89F3-29C5-F440-51EC7E40E833}"/>
          </ac:grpSpMkLst>
        </pc:grpChg>
        <pc:grpChg chg="mod">
          <ac:chgData name="Oliver Richardson" userId="cd5f33dd71adc40f" providerId="LiveId" clId="{E93AF1E5-7DCD-4A3F-ACB1-628F8E0B71B1}" dt="2024-07-14T22:01:43.666" v="1263"/>
          <ac:grpSpMkLst>
            <pc:docMk/>
            <pc:sldMk cId="729663511" sldId="320"/>
            <ac:grpSpMk id="24" creationId="{093B8D58-5357-4688-5712-29F2123A0279}"/>
          </ac:grpSpMkLst>
        </pc:grpChg>
        <pc:grpChg chg="del mod">
          <ac:chgData name="Oliver Richardson" userId="cd5f33dd71adc40f" providerId="LiveId" clId="{E93AF1E5-7DCD-4A3F-ACB1-628F8E0B71B1}" dt="2024-07-14T22:01:51.537" v="1279"/>
          <ac:grpSpMkLst>
            <pc:docMk/>
            <pc:sldMk cId="729663511" sldId="320"/>
            <ac:grpSpMk id="31" creationId="{2B52148A-DD03-0F32-A22F-07F5F1C88D3E}"/>
          </ac:grpSpMkLst>
        </pc:grpChg>
        <pc:grpChg chg="mod">
          <ac:chgData name="Oliver Richardson" userId="cd5f33dd71adc40f" providerId="LiveId" clId="{E93AF1E5-7DCD-4A3F-ACB1-628F8E0B71B1}" dt="2024-07-14T22:01:51.537" v="1279"/>
          <ac:grpSpMkLst>
            <pc:docMk/>
            <pc:sldMk cId="729663511" sldId="320"/>
            <ac:grpSpMk id="35" creationId="{D95A6AA3-E85D-F637-1A96-63B4BB65A976}"/>
          </ac:grpSpMkLst>
        </pc:grpChg>
        <pc:grpChg chg="mod">
          <ac:chgData name="Oliver Richardson" userId="cd5f33dd71adc40f" providerId="LiveId" clId="{E93AF1E5-7DCD-4A3F-ACB1-628F8E0B71B1}" dt="2024-07-14T22:02:12.299" v="1290" actId="1076"/>
          <ac:grpSpMkLst>
            <pc:docMk/>
            <pc:sldMk cId="729663511" sldId="320"/>
            <ac:grpSpMk id="42" creationId="{A11C2E4D-7832-BC30-EF41-675651098247}"/>
          </ac:grpSpMkLst>
        </pc:grpChg>
        <pc:inkChg chg="add del">
          <ac:chgData name="Oliver Richardson" userId="cd5f33dd71adc40f" providerId="LiveId" clId="{E93AF1E5-7DCD-4A3F-ACB1-628F8E0B71B1}" dt="2024-07-14T21:59:42.989" v="1233" actId="9405"/>
          <ac:inkMkLst>
            <pc:docMk/>
            <pc:sldMk cId="729663511" sldId="320"/>
            <ac:inkMk id="3" creationId="{8CBD59C6-20F3-132A-BD13-A49B368805D5}"/>
          </ac:inkMkLst>
        </pc:inkChg>
        <pc:inkChg chg="add del">
          <ac:chgData name="Oliver Richardson" userId="cd5f33dd71adc40f" providerId="LiveId" clId="{E93AF1E5-7DCD-4A3F-ACB1-628F8E0B71B1}" dt="2024-07-14T21:59:42.644" v="1232" actId="9405"/>
          <ac:inkMkLst>
            <pc:docMk/>
            <pc:sldMk cId="729663511" sldId="320"/>
            <ac:inkMk id="9" creationId="{1A48F1D4-C318-73E3-3D5C-ED59098C3DD2}"/>
          </ac:inkMkLst>
        </pc:inkChg>
        <pc:inkChg chg="add mod">
          <ac:chgData name="Oliver Richardson" userId="cd5f33dd71adc40f" providerId="LiveId" clId="{E93AF1E5-7DCD-4A3F-ACB1-628F8E0B71B1}" dt="2024-07-14T21:59:45.813" v="1236"/>
          <ac:inkMkLst>
            <pc:docMk/>
            <pc:sldMk cId="729663511" sldId="320"/>
            <ac:inkMk id="10" creationId="{9124D85A-5D51-5101-2CFB-2FCBA75599D9}"/>
          </ac:inkMkLst>
        </pc:inkChg>
        <pc:inkChg chg="add mod">
          <ac:chgData name="Oliver Richardson" userId="cd5f33dd71adc40f" providerId="LiveId" clId="{E93AF1E5-7DCD-4A3F-ACB1-628F8E0B71B1}" dt="2024-07-14T21:59:45.813" v="1236"/>
          <ac:inkMkLst>
            <pc:docMk/>
            <pc:sldMk cId="729663511" sldId="320"/>
            <ac:inkMk id="11" creationId="{AB1A4018-5D35-6D6C-007F-517E0605761E}"/>
          </ac:inkMkLst>
        </pc:inkChg>
        <pc:inkChg chg="add del mod">
          <ac:chgData name="Oliver Richardson" userId="cd5f33dd71adc40f" providerId="LiveId" clId="{E93AF1E5-7DCD-4A3F-ACB1-628F8E0B71B1}" dt="2024-07-14T22:01:29.377" v="1253" actId="9405"/>
          <ac:inkMkLst>
            <pc:docMk/>
            <pc:sldMk cId="729663511" sldId="320"/>
            <ac:inkMk id="14" creationId="{C3370A37-BEEC-0B2D-2088-2F9E6094B348}"/>
          </ac:inkMkLst>
        </pc:inkChg>
        <pc:inkChg chg="add del mod">
          <ac:chgData name="Oliver Richardson" userId="cd5f33dd71adc40f" providerId="LiveId" clId="{E93AF1E5-7DCD-4A3F-ACB1-628F8E0B71B1}" dt="2024-07-14T22:01:29.082" v="1252"/>
          <ac:inkMkLst>
            <pc:docMk/>
            <pc:sldMk cId="729663511" sldId="320"/>
            <ac:inkMk id="15" creationId="{ECBF9A62-0B52-BB45-B531-01FA829B81F4}"/>
          </ac:inkMkLst>
        </pc:inkChg>
        <pc:inkChg chg="add del">
          <ac:chgData name="Oliver Richardson" userId="cd5f33dd71adc40f" providerId="LiveId" clId="{E93AF1E5-7DCD-4A3F-ACB1-628F8E0B71B1}" dt="2024-07-14T22:01:40.677" v="1255" actId="9405"/>
          <ac:inkMkLst>
            <pc:docMk/>
            <pc:sldMk cId="729663511" sldId="320"/>
            <ac:inkMk id="19" creationId="{D314FD62-5C74-5D47-A4F6-845F3AA830C9}"/>
          </ac:inkMkLst>
        </pc:inkChg>
        <pc:inkChg chg="add del mod">
          <ac:chgData name="Oliver Richardson" userId="cd5f33dd71adc40f" providerId="LiveId" clId="{E93AF1E5-7DCD-4A3F-ACB1-628F8E0B71B1}" dt="2024-07-14T22:01:44.482" v="1265" actId="9405"/>
          <ac:inkMkLst>
            <pc:docMk/>
            <pc:sldMk cId="729663511" sldId="320"/>
            <ac:inkMk id="20" creationId="{0343FF56-0D1F-6E46-A251-5F3F65490DC2}"/>
          </ac:inkMkLst>
        </pc:inkChg>
        <pc:inkChg chg="add del mod">
          <ac:chgData name="Oliver Richardson" userId="cd5f33dd71adc40f" providerId="LiveId" clId="{E93AF1E5-7DCD-4A3F-ACB1-628F8E0B71B1}" dt="2024-07-14T22:01:44.033" v="1264" actId="9405"/>
          <ac:inkMkLst>
            <pc:docMk/>
            <pc:sldMk cId="729663511" sldId="320"/>
            <ac:inkMk id="21" creationId="{13249101-A187-5E0F-086C-924E9A8E93EB}"/>
          </ac:inkMkLst>
        </pc:inkChg>
        <pc:inkChg chg="add del mod">
          <ac:chgData name="Oliver Richardson" userId="cd5f33dd71adc40f" providerId="LiveId" clId="{E93AF1E5-7DCD-4A3F-ACB1-628F8E0B71B1}" dt="2024-07-14T22:01:43.666" v="1263"/>
          <ac:inkMkLst>
            <pc:docMk/>
            <pc:sldMk cId="729663511" sldId="320"/>
            <ac:inkMk id="22" creationId="{461215B4-F51A-6873-995A-CD8D4F6E8467}"/>
          </ac:inkMkLst>
        </pc:inkChg>
        <pc:inkChg chg="add del">
          <ac:chgData name="Oliver Richardson" userId="cd5f33dd71adc40f" providerId="LiveId" clId="{E93AF1E5-7DCD-4A3F-ACB1-628F8E0B71B1}" dt="2024-07-14T22:01:43.155" v="1260" actId="9405"/>
          <ac:inkMkLst>
            <pc:docMk/>
            <pc:sldMk cId="729663511" sldId="320"/>
            <ac:inkMk id="23" creationId="{CF1BAEF2-028E-6486-40C9-C5E76CAE47B3}"/>
          </ac:inkMkLst>
        </pc:inkChg>
        <pc:inkChg chg="add del">
          <ac:chgData name="Oliver Richardson" userId="cd5f33dd71adc40f" providerId="LiveId" clId="{E93AF1E5-7DCD-4A3F-ACB1-628F8E0B71B1}" dt="2024-07-14T22:01:46.001" v="1267" actId="9405"/>
          <ac:inkMkLst>
            <pc:docMk/>
            <pc:sldMk cId="729663511" sldId="320"/>
            <ac:inkMk id="25" creationId="{979E49B0-DA43-8192-9F5A-4EC8166B2D1A}"/>
          </ac:inkMkLst>
        </pc:inkChg>
        <pc:inkChg chg="add del">
          <ac:chgData name="Oliver Richardson" userId="cd5f33dd71adc40f" providerId="LiveId" clId="{E93AF1E5-7DCD-4A3F-ACB1-628F8E0B71B1}" dt="2024-07-14T22:01:46.906" v="1269" actId="9405"/>
          <ac:inkMkLst>
            <pc:docMk/>
            <pc:sldMk cId="729663511" sldId="320"/>
            <ac:inkMk id="26" creationId="{BB92FE00-2B2D-BD87-9345-F46172A0729C}"/>
          </ac:inkMkLst>
        </pc:inkChg>
        <pc:inkChg chg="add del">
          <ac:chgData name="Oliver Richardson" userId="cd5f33dd71adc40f" providerId="LiveId" clId="{E93AF1E5-7DCD-4A3F-ACB1-628F8E0B71B1}" dt="2024-07-14T22:01:47.673" v="1271" actId="9405"/>
          <ac:inkMkLst>
            <pc:docMk/>
            <pc:sldMk cId="729663511" sldId="320"/>
            <ac:inkMk id="27" creationId="{CC3CFE21-4754-7156-7EFD-979E32B4D575}"/>
          </ac:inkMkLst>
        </pc:inkChg>
        <pc:inkChg chg="add mod">
          <ac:chgData name="Oliver Richardson" userId="cd5f33dd71adc40f" providerId="LiveId" clId="{E93AF1E5-7DCD-4A3F-ACB1-628F8E0B71B1}" dt="2024-07-14T22:01:51.537" v="1279"/>
          <ac:inkMkLst>
            <pc:docMk/>
            <pc:sldMk cId="729663511" sldId="320"/>
            <ac:inkMk id="28" creationId="{FFD0607E-5F2D-339F-0D0C-20DCDE80A1EB}"/>
          </ac:inkMkLst>
        </pc:inkChg>
        <pc:inkChg chg="add mod">
          <ac:chgData name="Oliver Richardson" userId="cd5f33dd71adc40f" providerId="LiveId" clId="{E93AF1E5-7DCD-4A3F-ACB1-628F8E0B71B1}" dt="2024-07-14T22:01:51.537" v="1279"/>
          <ac:inkMkLst>
            <pc:docMk/>
            <pc:sldMk cId="729663511" sldId="320"/>
            <ac:inkMk id="29" creationId="{BB71A5E6-56C4-A61B-5C1B-0AE4186B0AE7}"/>
          </ac:inkMkLst>
        </pc:inkChg>
        <pc:inkChg chg="add mod">
          <ac:chgData name="Oliver Richardson" userId="cd5f33dd71adc40f" providerId="LiveId" clId="{E93AF1E5-7DCD-4A3F-ACB1-628F8E0B71B1}" dt="2024-07-14T22:01:51.537" v="1279"/>
          <ac:inkMkLst>
            <pc:docMk/>
            <pc:sldMk cId="729663511" sldId="320"/>
            <ac:inkMk id="30" creationId="{187E7D42-EF04-D8FD-1EE4-091E82DFDF2C}"/>
          </ac:inkMkLst>
        </pc:inkChg>
        <pc:inkChg chg="add mod">
          <ac:chgData name="Oliver Richardson" userId="cd5f33dd71adc40f" providerId="LiveId" clId="{E93AF1E5-7DCD-4A3F-ACB1-628F8E0B71B1}" dt="2024-07-14T22:01:51.537" v="1279"/>
          <ac:inkMkLst>
            <pc:docMk/>
            <pc:sldMk cId="729663511" sldId="320"/>
            <ac:inkMk id="32" creationId="{1E567C69-F682-EFAC-D620-F703A88D6C6E}"/>
          </ac:inkMkLst>
        </pc:inkChg>
        <pc:inkChg chg="add mod">
          <ac:chgData name="Oliver Richardson" userId="cd5f33dd71adc40f" providerId="LiveId" clId="{E93AF1E5-7DCD-4A3F-ACB1-628F8E0B71B1}" dt="2024-07-14T22:01:51.537" v="1279"/>
          <ac:inkMkLst>
            <pc:docMk/>
            <pc:sldMk cId="729663511" sldId="320"/>
            <ac:inkMk id="33" creationId="{90B2FD49-D0F1-55F0-7D52-266629B88565}"/>
          </ac:inkMkLst>
        </pc:inkChg>
        <pc:inkChg chg="add mod">
          <ac:chgData name="Oliver Richardson" userId="cd5f33dd71adc40f" providerId="LiveId" clId="{E93AF1E5-7DCD-4A3F-ACB1-628F8E0B71B1}" dt="2024-07-14T22:01:51.537" v="1279"/>
          <ac:inkMkLst>
            <pc:docMk/>
            <pc:sldMk cId="729663511" sldId="320"/>
            <ac:inkMk id="34" creationId="{55119612-F673-78E2-5A9B-AE5E01E99ADE}"/>
          </ac:inkMkLst>
        </pc:inkChg>
        <pc:inkChg chg="add del">
          <ac:chgData name="Oliver Richardson" userId="cd5f33dd71adc40f" providerId="LiveId" clId="{E93AF1E5-7DCD-4A3F-ACB1-628F8E0B71B1}" dt="2024-07-14T22:01:53.657" v="1283" actId="9405"/>
          <ac:inkMkLst>
            <pc:docMk/>
            <pc:sldMk cId="729663511" sldId="320"/>
            <ac:inkMk id="36" creationId="{78955729-E125-72DD-A5D8-58A87D93B3D4}"/>
          </ac:inkMkLst>
        </pc:inkChg>
        <pc:inkChg chg="add del">
          <ac:chgData name="Oliver Richardson" userId="cd5f33dd71adc40f" providerId="LiveId" clId="{E93AF1E5-7DCD-4A3F-ACB1-628F8E0B71B1}" dt="2024-07-14T22:01:53.037" v="1282" actId="9405"/>
          <ac:inkMkLst>
            <pc:docMk/>
            <pc:sldMk cId="729663511" sldId="320"/>
            <ac:inkMk id="37" creationId="{A4C627EF-D8C9-B91B-D2E9-F61092A71937}"/>
          </ac:inkMkLst>
        </pc:inkChg>
        <pc:inkChg chg="add mod">
          <ac:chgData name="Oliver Richardson" userId="cd5f33dd71adc40f" providerId="LiveId" clId="{E93AF1E5-7DCD-4A3F-ACB1-628F8E0B71B1}" dt="2024-07-14T22:01:57.321" v="1288"/>
          <ac:inkMkLst>
            <pc:docMk/>
            <pc:sldMk cId="729663511" sldId="320"/>
            <ac:inkMk id="38" creationId="{7A457F95-2AA9-7A0E-B552-3FC13E11ECAB}"/>
          </ac:inkMkLst>
        </pc:inkChg>
        <pc:inkChg chg="add mod">
          <ac:chgData name="Oliver Richardson" userId="cd5f33dd71adc40f" providerId="LiveId" clId="{E93AF1E5-7DCD-4A3F-ACB1-628F8E0B71B1}" dt="2024-07-14T22:01:57.321" v="1288"/>
          <ac:inkMkLst>
            <pc:docMk/>
            <pc:sldMk cId="729663511" sldId="320"/>
            <ac:inkMk id="39" creationId="{F232CFD3-C208-D29D-A008-C0CBB614F43D}"/>
          </ac:inkMkLst>
        </pc:inkChg>
        <pc:inkChg chg="add mod">
          <ac:chgData name="Oliver Richardson" userId="cd5f33dd71adc40f" providerId="LiveId" clId="{E93AF1E5-7DCD-4A3F-ACB1-628F8E0B71B1}" dt="2024-07-14T22:01:57.321" v="1288"/>
          <ac:inkMkLst>
            <pc:docMk/>
            <pc:sldMk cId="729663511" sldId="320"/>
            <ac:inkMk id="40" creationId="{A51A9931-A768-04FE-FC72-0EE759051400}"/>
          </ac:inkMkLst>
        </pc:inkChg>
        <pc:inkChg chg="add mod">
          <ac:chgData name="Oliver Richardson" userId="cd5f33dd71adc40f" providerId="LiveId" clId="{E93AF1E5-7DCD-4A3F-ACB1-628F8E0B71B1}" dt="2024-07-14T22:01:57.321" v="1288"/>
          <ac:inkMkLst>
            <pc:docMk/>
            <pc:sldMk cId="729663511" sldId="320"/>
            <ac:inkMk id="41" creationId="{51091CDC-D479-F03B-C57B-639C616DEF18}"/>
          </ac:inkMkLst>
        </pc:inkChg>
      </pc:sldChg>
      <pc:sldChg chg="addSp modSp mod modAnim">
        <pc:chgData name="Oliver Richardson" userId="cd5f33dd71adc40f" providerId="LiveId" clId="{E93AF1E5-7DCD-4A3F-ACB1-628F8E0B71B1}" dt="2024-07-16T06:01:37.436" v="6523" actId="313"/>
        <pc:sldMkLst>
          <pc:docMk/>
          <pc:sldMk cId="1162799557" sldId="323"/>
        </pc:sldMkLst>
        <pc:spChg chg="mod">
          <ac:chgData name="Oliver Richardson" userId="cd5f33dd71adc40f" providerId="LiveId" clId="{E93AF1E5-7DCD-4A3F-ACB1-628F8E0B71B1}" dt="2024-07-16T06:01:37.436" v="6523" actId="313"/>
          <ac:spMkLst>
            <pc:docMk/>
            <pc:sldMk cId="1162799557" sldId="323"/>
            <ac:spMk id="2" creationId="{85F611BF-4E5F-46AB-8C8C-9BB9FA6264BF}"/>
          </ac:spMkLst>
        </pc:spChg>
        <pc:spChg chg="mod">
          <ac:chgData name="Oliver Richardson" userId="cd5f33dd71adc40f" providerId="LiveId" clId="{E93AF1E5-7DCD-4A3F-ACB1-628F8E0B71B1}" dt="2024-07-15T00:12:11.671" v="1783" actId="1076"/>
          <ac:spMkLst>
            <pc:docMk/>
            <pc:sldMk cId="1162799557" sldId="323"/>
            <ac:spMk id="78" creationId="{1E2921CD-C6F4-8534-C8D0-B8ED4687A5FE}"/>
          </ac:spMkLst>
        </pc:spChg>
        <pc:spChg chg="mod">
          <ac:chgData name="Oliver Richardson" userId="cd5f33dd71adc40f" providerId="LiveId" clId="{E93AF1E5-7DCD-4A3F-ACB1-628F8E0B71B1}" dt="2024-07-15T00:12:11.671" v="1783" actId="1076"/>
          <ac:spMkLst>
            <pc:docMk/>
            <pc:sldMk cId="1162799557" sldId="323"/>
            <ac:spMk id="79" creationId="{741E68A6-6A08-20A5-65D7-47B7FE69B2C3}"/>
          </ac:spMkLst>
        </pc:spChg>
        <pc:grpChg chg="mod">
          <ac:chgData name="Oliver Richardson" userId="cd5f33dd71adc40f" providerId="LiveId" clId="{E93AF1E5-7DCD-4A3F-ACB1-628F8E0B71B1}" dt="2024-07-15T00:12:11.671" v="1783" actId="1076"/>
          <ac:grpSpMkLst>
            <pc:docMk/>
            <pc:sldMk cId="1162799557" sldId="323"/>
            <ac:grpSpMk id="3" creationId="{C4DF150B-0004-82FB-74C8-4C2B62E3049C}"/>
          </ac:grpSpMkLst>
        </pc:grpChg>
        <pc:grpChg chg="mod">
          <ac:chgData name="Oliver Richardson" userId="cd5f33dd71adc40f" providerId="LiveId" clId="{E93AF1E5-7DCD-4A3F-ACB1-628F8E0B71B1}" dt="2024-07-15T00:12:11.671" v="1783" actId="1076"/>
          <ac:grpSpMkLst>
            <pc:docMk/>
            <pc:sldMk cId="1162799557" sldId="323"/>
            <ac:grpSpMk id="8" creationId="{2F9CB777-C441-0DA0-AEAD-5AAEE1C84716}"/>
          </ac:grpSpMkLst>
        </pc:grpChg>
        <pc:grpChg chg="add mod">
          <ac:chgData name="Oliver Richardson" userId="cd5f33dd71adc40f" providerId="LiveId" clId="{E93AF1E5-7DCD-4A3F-ACB1-628F8E0B71B1}" dt="2024-07-15T00:12:04.346" v="1782" actId="1076"/>
          <ac:grpSpMkLst>
            <pc:docMk/>
            <pc:sldMk cId="1162799557" sldId="323"/>
            <ac:grpSpMk id="83" creationId="{A36F312F-E236-4032-7E01-A7DF221FB9F5}"/>
          </ac:grpSpMkLst>
        </pc:grpChg>
        <pc:grpChg chg="add mod">
          <ac:chgData name="Oliver Richardson" userId="cd5f33dd71adc40f" providerId="LiveId" clId="{E93AF1E5-7DCD-4A3F-ACB1-628F8E0B71B1}" dt="2024-07-15T00:12:04.346" v="1782" actId="1076"/>
          <ac:grpSpMkLst>
            <pc:docMk/>
            <pc:sldMk cId="1162799557" sldId="323"/>
            <ac:grpSpMk id="88" creationId="{F992C1C4-4EAF-165A-4B5E-8FAF1F33ED31}"/>
          </ac:grpSpMkLst>
        </pc:grpChg>
        <pc:picChg chg="mod">
          <ac:chgData name="Oliver Richardson" userId="cd5f33dd71adc40f" providerId="LiveId" clId="{E93AF1E5-7DCD-4A3F-ACB1-628F8E0B71B1}" dt="2024-07-15T00:11:39.122" v="1775" actId="1076"/>
          <ac:picMkLst>
            <pc:docMk/>
            <pc:sldMk cId="1162799557" sldId="323"/>
            <ac:picMk id="80" creationId="{9A3D1346-FB2A-CFE2-B085-947C9A77CD31}"/>
          </ac:picMkLst>
        </pc:picChg>
        <pc:picChg chg="mod">
          <ac:chgData name="Oliver Richardson" userId="cd5f33dd71adc40f" providerId="LiveId" clId="{E93AF1E5-7DCD-4A3F-ACB1-628F8E0B71B1}" dt="2024-07-15T00:11:39.122" v="1775" actId="1076"/>
          <ac:picMkLst>
            <pc:docMk/>
            <pc:sldMk cId="1162799557" sldId="323"/>
            <ac:picMk id="81" creationId="{D30DA8E1-8364-7733-EE78-82F3754D408C}"/>
          </ac:picMkLst>
        </pc:picChg>
        <pc:cxnChg chg="mod">
          <ac:chgData name="Oliver Richardson" userId="cd5f33dd71adc40f" providerId="LiveId" clId="{E93AF1E5-7DCD-4A3F-ACB1-628F8E0B71B1}" dt="2024-07-15T00:12:22.389" v="1789" actId="692"/>
          <ac:cxnSpMkLst>
            <pc:docMk/>
            <pc:sldMk cId="1162799557" sldId="323"/>
            <ac:cxnSpMk id="84" creationId="{E71152C8-1765-74FE-57F0-C3D10CCDFC25}"/>
          </ac:cxnSpMkLst>
        </pc:cxnChg>
        <pc:cxnChg chg="mod">
          <ac:chgData name="Oliver Richardson" userId="cd5f33dd71adc40f" providerId="LiveId" clId="{E93AF1E5-7DCD-4A3F-ACB1-628F8E0B71B1}" dt="2024-07-15T00:12:22.389" v="1789" actId="692"/>
          <ac:cxnSpMkLst>
            <pc:docMk/>
            <pc:sldMk cId="1162799557" sldId="323"/>
            <ac:cxnSpMk id="85" creationId="{CBD703B9-51A6-6A20-FA54-2F22392E64D7}"/>
          </ac:cxnSpMkLst>
        </pc:cxnChg>
        <pc:cxnChg chg="mod">
          <ac:chgData name="Oliver Richardson" userId="cd5f33dd71adc40f" providerId="LiveId" clId="{E93AF1E5-7DCD-4A3F-ACB1-628F8E0B71B1}" dt="2024-07-15T00:12:22.389" v="1789" actId="692"/>
          <ac:cxnSpMkLst>
            <pc:docMk/>
            <pc:sldMk cId="1162799557" sldId="323"/>
            <ac:cxnSpMk id="86" creationId="{C55F3245-DB39-E914-883E-25029A75DFD0}"/>
          </ac:cxnSpMkLst>
        </pc:cxnChg>
        <pc:cxnChg chg="mod">
          <ac:chgData name="Oliver Richardson" userId="cd5f33dd71adc40f" providerId="LiveId" clId="{E93AF1E5-7DCD-4A3F-ACB1-628F8E0B71B1}" dt="2024-07-15T00:12:22.389" v="1789" actId="692"/>
          <ac:cxnSpMkLst>
            <pc:docMk/>
            <pc:sldMk cId="1162799557" sldId="323"/>
            <ac:cxnSpMk id="87" creationId="{281467BA-B4CE-B724-9A27-112F5D4BFC40}"/>
          </ac:cxnSpMkLst>
        </pc:cxnChg>
        <pc:cxnChg chg="mod">
          <ac:chgData name="Oliver Richardson" userId="cd5f33dd71adc40f" providerId="LiveId" clId="{E93AF1E5-7DCD-4A3F-ACB1-628F8E0B71B1}" dt="2024-07-15T00:12:22.389" v="1789" actId="692"/>
          <ac:cxnSpMkLst>
            <pc:docMk/>
            <pc:sldMk cId="1162799557" sldId="323"/>
            <ac:cxnSpMk id="89" creationId="{C26108BE-5387-2D7F-8901-E507A31F8B63}"/>
          </ac:cxnSpMkLst>
        </pc:cxnChg>
        <pc:cxnChg chg="mod">
          <ac:chgData name="Oliver Richardson" userId="cd5f33dd71adc40f" providerId="LiveId" clId="{E93AF1E5-7DCD-4A3F-ACB1-628F8E0B71B1}" dt="2024-07-15T00:12:22.389" v="1789" actId="692"/>
          <ac:cxnSpMkLst>
            <pc:docMk/>
            <pc:sldMk cId="1162799557" sldId="323"/>
            <ac:cxnSpMk id="90" creationId="{544EF615-5C3F-59EF-7CE0-FBE3ABF56CEF}"/>
          </ac:cxnSpMkLst>
        </pc:cxnChg>
        <pc:cxnChg chg="mod">
          <ac:chgData name="Oliver Richardson" userId="cd5f33dd71adc40f" providerId="LiveId" clId="{E93AF1E5-7DCD-4A3F-ACB1-628F8E0B71B1}" dt="2024-07-15T00:12:22.389" v="1789" actId="692"/>
          <ac:cxnSpMkLst>
            <pc:docMk/>
            <pc:sldMk cId="1162799557" sldId="323"/>
            <ac:cxnSpMk id="91" creationId="{5C589750-811A-DC46-ED74-D400B7D960E1}"/>
          </ac:cxnSpMkLst>
        </pc:cxnChg>
        <pc:cxnChg chg="mod">
          <ac:chgData name="Oliver Richardson" userId="cd5f33dd71adc40f" providerId="LiveId" clId="{E93AF1E5-7DCD-4A3F-ACB1-628F8E0B71B1}" dt="2024-07-15T00:12:22.389" v="1789" actId="692"/>
          <ac:cxnSpMkLst>
            <pc:docMk/>
            <pc:sldMk cId="1162799557" sldId="323"/>
            <ac:cxnSpMk id="92" creationId="{BA482C94-909D-6B94-3660-B01D469B9CD8}"/>
          </ac:cxnSpMkLst>
        </pc:cxnChg>
      </pc:sldChg>
      <pc:sldChg chg="ord">
        <pc:chgData name="Oliver Richardson" userId="cd5f33dd71adc40f" providerId="LiveId" clId="{E93AF1E5-7DCD-4A3F-ACB1-628F8E0B71B1}" dt="2024-07-15T14:25:08.177" v="3782"/>
        <pc:sldMkLst>
          <pc:docMk/>
          <pc:sldMk cId="3031944496" sldId="340"/>
        </pc:sldMkLst>
      </pc:sldChg>
      <pc:sldChg chg="modSp mod">
        <pc:chgData name="Oliver Richardson" userId="cd5f33dd71adc40f" providerId="LiveId" clId="{E93AF1E5-7DCD-4A3F-ACB1-628F8E0B71B1}" dt="2024-07-15T05:47:47.403" v="3767" actId="27636"/>
        <pc:sldMkLst>
          <pc:docMk/>
          <pc:sldMk cId="3392627236" sldId="343"/>
        </pc:sldMkLst>
        <pc:spChg chg="mod">
          <ac:chgData name="Oliver Richardson" userId="cd5f33dd71adc40f" providerId="LiveId" clId="{E93AF1E5-7DCD-4A3F-ACB1-628F8E0B71B1}" dt="2024-07-15T05:47:47.403" v="3767" actId="27636"/>
          <ac:spMkLst>
            <pc:docMk/>
            <pc:sldMk cId="3392627236" sldId="343"/>
            <ac:spMk id="52" creationId="{89A4FA43-B179-F5E3-324B-A0C1C6A46022}"/>
          </ac:spMkLst>
        </pc:spChg>
        <pc:spChg chg="mod">
          <ac:chgData name="Oliver Richardson" userId="cd5f33dd71adc40f" providerId="LiveId" clId="{E93AF1E5-7DCD-4A3F-ACB1-628F8E0B71B1}" dt="2024-07-15T05:47:25.887" v="3759" actId="20577"/>
          <ac:spMkLst>
            <pc:docMk/>
            <pc:sldMk cId="3392627236" sldId="343"/>
            <ac:spMk id="90" creationId="{B215F29A-C9FB-4917-A43E-E0D600FDD529}"/>
          </ac:spMkLst>
        </pc:spChg>
        <pc:picChg chg="mod">
          <ac:chgData name="Oliver Richardson" userId="cd5f33dd71adc40f" providerId="LiveId" clId="{E93AF1E5-7DCD-4A3F-ACB1-628F8E0B71B1}" dt="2024-07-14T22:02:34.449" v="1292" actId="1076"/>
          <ac:picMkLst>
            <pc:docMk/>
            <pc:sldMk cId="3392627236" sldId="343"/>
            <ac:picMk id="3072" creationId="{6FDDC694-8F8E-4B92-9643-3C405A8AEF72}"/>
          </ac:picMkLst>
        </pc:picChg>
      </pc:sldChg>
      <pc:sldChg chg="addSp delSp modSp mod ord delAnim">
        <pc:chgData name="Oliver Richardson" userId="cd5f33dd71adc40f" providerId="LiveId" clId="{E93AF1E5-7DCD-4A3F-ACB1-628F8E0B71B1}" dt="2024-07-16T02:48:18.036" v="3988" actId="14429"/>
        <pc:sldMkLst>
          <pc:docMk/>
          <pc:sldMk cId="1721067237" sldId="344"/>
        </pc:sldMkLst>
        <pc:spChg chg="mod">
          <ac:chgData name="Oliver Richardson" userId="cd5f33dd71adc40f" providerId="LiveId" clId="{E93AF1E5-7DCD-4A3F-ACB1-628F8E0B71B1}" dt="2024-07-15T05:28:18.137" v="3082" actId="1076"/>
          <ac:spMkLst>
            <pc:docMk/>
            <pc:sldMk cId="1721067237" sldId="344"/>
            <ac:spMk id="12" creationId="{A66AB0C5-ABDB-FCA0-CCCC-4669AFEC870D}"/>
          </ac:spMkLst>
        </pc:spChg>
        <pc:spChg chg="mod">
          <ac:chgData name="Oliver Richardson" userId="cd5f33dd71adc40f" providerId="LiveId" clId="{E93AF1E5-7DCD-4A3F-ACB1-628F8E0B71B1}" dt="2024-07-15T05:28:34.378" v="3086" actId="20577"/>
          <ac:spMkLst>
            <pc:docMk/>
            <pc:sldMk cId="1721067237" sldId="344"/>
            <ac:spMk id="18" creationId="{5A0937A4-296B-DEAA-0214-A4CA3CBAF148}"/>
          </ac:spMkLst>
        </pc:spChg>
        <pc:spChg chg="mod modVis">
          <ac:chgData name="Oliver Richardson" userId="cd5f33dd71adc40f" providerId="LiveId" clId="{E93AF1E5-7DCD-4A3F-ACB1-628F8E0B71B1}" dt="2024-07-16T02:48:18.036" v="3988" actId="14429"/>
          <ac:spMkLst>
            <pc:docMk/>
            <pc:sldMk cId="1721067237" sldId="344"/>
            <ac:spMk id="23" creationId="{A3B7BE72-C928-0C57-D5CC-87C0BF72D60B}"/>
          </ac:spMkLst>
        </pc:spChg>
        <pc:spChg chg="del">
          <ac:chgData name="Oliver Richardson" userId="cd5f33dd71adc40f" providerId="LiveId" clId="{E93AF1E5-7DCD-4A3F-ACB1-628F8E0B71B1}" dt="2024-07-15T05:27:59.617" v="3078" actId="478"/>
          <ac:spMkLst>
            <pc:docMk/>
            <pc:sldMk cId="1721067237" sldId="344"/>
            <ac:spMk id="34" creationId="{5476209B-4B32-1DAF-7608-D7C41725757F}"/>
          </ac:spMkLst>
        </pc:spChg>
        <pc:spChg chg="mod">
          <ac:chgData name="Oliver Richardson" userId="cd5f33dd71adc40f" providerId="LiveId" clId="{E93AF1E5-7DCD-4A3F-ACB1-628F8E0B71B1}" dt="2024-07-15T05:28:11.642" v="3081" actId="14100"/>
          <ac:spMkLst>
            <pc:docMk/>
            <pc:sldMk cId="1721067237" sldId="344"/>
            <ac:spMk id="37" creationId="{02036623-AA60-19FF-6612-E697E12A6C4A}"/>
          </ac:spMkLst>
        </pc:spChg>
        <pc:spChg chg="mod">
          <ac:chgData name="Oliver Richardson" userId="cd5f33dd71adc40f" providerId="LiveId" clId="{E93AF1E5-7DCD-4A3F-ACB1-628F8E0B71B1}" dt="2024-07-15T05:28:08.637" v="3080" actId="14100"/>
          <ac:spMkLst>
            <pc:docMk/>
            <pc:sldMk cId="1721067237" sldId="344"/>
            <ac:spMk id="38" creationId="{413DEC66-8289-2936-7015-E556988BBC92}"/>
          </ac:spMkLst>
        </pc:spChg>
        <pc:spChg chg="del">
          <ac:chgData name="Oliver Richardson" userId="cd5f33dd71adc40f" providerId="LiveId" clId="{E93AF1E5-7DCD-4A3F-ACB1-628F8E0B71B1}" dt="2024-07-15T05:27:59.617" v="3078" actId="478"/>
          <ac:spMkLst>
            <pc:docMk/>
            <pc:sldMk cId="1721067237" sldId="344"/>
            <ac:spMk id="39" creationId="{7FC68D76-5593-856D-1357-12575A55BF51}"/>
          </ac:spMkLst>
        </pc:spChg>
        <pc:picChg chg="mod">
          <ac:chgData name="Oliver Richardson" userId="cd5f33dd71adc40f" providerId="LiveId" clId="{E93AF1E5-7DCD-4A3F-ACB1-628F8E0B71B1}" dt="2024-07-15T05:28:39.643" v="3087" actId="1076"/>
          <ac:picMkLst>
            <pc:docMk/>
            <pc:sldMk cId="1721067237" sldId="344"/>
            <ac:picMk id="19" creationId="{BC621514-7FFD-4FF5-5422-DB7A1FE3A87E}"/>
          </ac:picMkLst>
        </pc:picChg>
        <pc:inkChg chg="add del">
          <ac:chgData name="Oliver Richardson" userId="cd5f33dd71adc40f" providerId="LiveId" clId="{E93AF1E5-7DCD-4A3F-ACB1-628F8E0B71B1}" dt="2024-07-15T05:27:54.971" v="3077" actId="9405"/>
          <ac:inkMkLst>
            <pc:docMk/>
            <pc:sldMk cId="1721067237" sldId="344"/>
            <ac:inkMk id="6" creationId="{A402429D-F918-598A-A26A-963DEC450396}"/>
          </ac:inkMkLst>
        </pc:inkChg>
      </pc:sldChg>
      <pc:sldChg chg="addSp modSp mod addAnim delAnim modAnim">
        <pc:chgData name="Oliver Richardson" userId="cd5f33dd71adc40f" providerId="LiveId" clId="{E93AF1E5-7DCD-4A3F-ACB1-628F8E0B71B1}" dt="2024-07-16T06:12:31.155" v="6620" actId="207"/>
        <pc:sldMkLst>
          <pc:docMk/>
          <pc:sldMk cId="2763949213" sldId="346"/>
        </pc:sldMkLst>
        <pc:spChg chg="mod">
          <ac:chgData name="Oliver Richardson" userId="cd5f33dd71adc40f" providerId="LiveId" clId="{E93AF1E5-7DCD-4A3F-ACB1-628F8E0B71B1}" dt="2024-07-16T06:12:31.155" v="6620" actId="207"/>
          <ac:spMkLst>
            <pc:docMk/>
            <pc:sldMk cId="2763949213" sldId="346"/>
            <ac:spMk id="4" creationId="{88F24F95-D869-452F-54DA-24F98D3A05C7}"/>
          </ac:spMkLst>
        </pc:spChg>
        <pc:spChg chg="add mod">
          <ac:chgData name="Oliver Richardson" userId="cd5f33dd71adc40f" providerId="LiveId" clId="{E93AF1E5-7DCD-4A3F-ACB1-628F8E0B71B1}" dt="2024-07-16T06:11:37.842" v="6601" actId="571"/>
          <ac:spMkLst>
            <pc:docMk/>
            <pc:sldMk cId="2763949213" sldId="346"/>
            <ac:spMk id="7" creationId="{EED05DCF-EC69-73E1-0076-6FE86327C2E7}"/>
          </ac:spMkLst>
        </pc:spChg>
        <pc:spChg chg="add mod">
          <ac:chgData name="Oliver Richardson" userId="cd5f33dd71adc40f" providerId="LiveId" clId="{E93AF1E5-7DCD-4A3F-ACB1-628F8E0B71B1}" dt="2024-07-16T06:11:41.374" v="6603" actId="571"/>
          <ac:spMkLst>
            <pc:docMk/>
            <pc:sldMk cId="2763949213" sldId="346"/>
            <ac:spMk id="9" creationId="{CE672830-5634-45FE-CB95-79F4E610EEFF}"/>
          </ac:spMkLst>
        </pc:spChg>
        <pc:spChg chg="add mod">
          <ac:chgData name="Oliver Richardson" userId="cd5f33dd71adc40f" providerId="LiveId" clId="{E93AF1E5-7DCD-4A3F-ACB1-628F8E0B71B1}" dt="2024-07-16T06:12:13.717" v="6612" actId="1076"/>
          <ac:spMkLst>
            <pc:docMk/>
            <pc:sldMk cId="2763949213" sldId="346"/>
            <ac:spMk id="10" creationId="{F953871E-FAA6-A558-5050-11C835E4FB75}"/>
          </ac:spMkLst>
        </pc:spChg>
        <pc:picChg chg="add mod">
          <ac:chgData name="Oliver Richardson" userId="cd5f33dd71adc40f" providerId="LiveId" clId="{E93AF1E5-7DCD-4A3F-ACB1-628F8E0B71B1}" dt="2024-07-16T06:11:37.842" v="6601" actId="571"/>
          <ac:picMkLst>
            <pc:docMk/>
            <pc:sldMk cId="2763949213" sldId="346"/>
            <ac:picMk id="6" creationId="{9A0A1681-0405-FE3A-D0EB-421C6DC7F621}"/>
          </ac:picMkLst>
        </pc:picChg>
        <pc:picChg chg="add mod">
          <ac:chgData name="Oliver Richardson" userId="cd5f33dd71adc40f" providerId="LiveId" clId="{E93AF1E5-7DCD-4A3F-ACB1-628F8E0B71B1}" dt="2024-07-16T06:11:41.374" v="6603" actId="571"/>
          <ac:picMkLst>
            <pc:docMk/>
            <pc:sldMk cId="2763949213" sldId="346"/>
            <ac:picMk id="8" creationId="{A983EC9F-A21C-C36F-9997-8B54C6434C8A}"/>
          </ac:picMkLst>
        </pc:picChg>
      </pc:sldChg>
      <pc:sldChg chg="addSp delSp modSp mod modAnim">
        <pc:chgData name="Oliver Richardson" userId="cd5f33dd71adc40f" providerId="LiveId" clId="{E93AF1E5-7DCD-4A3F-ACB1-628F8E0B71B1}" dt="2024-07-15T14:45:15.606" v="3819"/>
        <pc:sldMkLst>
          <pc:docMk/>
          <pc:sldMk cId="3698054660" sldId="349"/>
        </pc:sldMkLst>
        <pc:spChg chg="mod">
          <ac:chgData name="Oliver Richardson" userId="cd5f33dd71adc40f" providerId="LiveId" clId="{E93AF1E5-7DCD-4A3F-ACB1-628F8E0B71B1}" dt="2024-07-15T00:08:37.849" v="1774" actId="1076"/>
          <ac:spMkLst>
            <pc:docMk/>
            <pc:sldMk cId="3698054660" sldId="349"/>
            <ac:spMk id="2" creationId="{76B26E6F-9019-25BC-1F1E-FB72F1F0A4FD}"/>
          </ac:spMkLst>
        </pc:spChg>
        <pc:spChg chg="mod">
          <ac:chgData name="Oliver Richardson" userId="cd5f33dd71adc40f" providerId="LiveId" clId="{E93AF1E5-7DCD-4A3F-ACB1-628F8E0B71B1}" dt="2024-07-14T18:22:47.850" v="61" actId="6549"/>
          <ac:spMkLst>
            <pc:docMk/>
            <pc:sldMk cId="3698054660" sldId="349"/>
            <ac:spMk id="3" creationId="{80A3CA76-A5F0-A42F-827D-8496BE7CABC2}"/>
          </ac:spMkLst>
        </pc:spChg>
        <pc:spChg chg="mod">
          <ac:chgData name="Oliver Richardson" userId="cd5f33dd71adc40f" providerId="LiveId" clId="{E93AF1E5-7DCD-4A3F-ACB1-628F8E0B71B1}" dt="2024-07-14T18:22:11.104" v="22" actId="1076"/>
          <ac:spMkLst>
            <pc:docMk/>
            <pc:sldMk cId="3698054660" sldId="349"/>
            <ac:spMk id="5" creationId="{393066E5-F230-8ED6-5B5D-CDB265F46C3F}"/>
          </ac:spMkLst>
        </pc:spChg>
        <pc:spChg chg="mod">
          <ac:chgData name="Oliver Richardson" userId="cd5f33dd71adc40f" providerId="LiveId" clId="{E93AF1E5-7DCD-4A3F-ACB1-628F8E0B71B1}" dt="2024-07-14T18:21:30.841" v="8" actId="1076"/>
          <ac:spMkLst>
            <pc:docMk/>
            <pc:sldMk cId="3698054660" sldId="349"/>
            <ac:spMk id="7" creationId="{E14F3F5A-F07C-640B-3E84-C6F16B29D13B}"/>
          </ac:spMkLst>
        </pc:spChg>
        <pc:spChg chg="mod">
          <ac:chgData name="Oliver Richardson" userId="cd5f33dd71adc40f" providerId="LiveId" clId="{E93AF1E5-7DCD-4A3F-ACB1-628F8E0B71B1}" dt="2024-07-15T00:07:37.768" v="1769" actId="1076"/>
          <ac:spMkLst>
            <pc:docMk/>
            <pc:sldMk cId="3698054660" sldId="349"/>
            <ac:spMk id="8" creationId="{EBA1C552-B25B-8068-99DA-57FFAAFAF9B9}"/>
          </ac:spMkLst>
        </pc:spChg>
        <pc:spChg chg="mod">
          <ac:chgData name="Oliver Richardson" userId="cd5f33dd71adc40f" providerId="LiveId" clId="{E93AF1E5-7DCD-4A3F-ACB1-628F8E0B71B1}" dt="2024-07-14T18:21:30.841" v="8" actId="1076"/>
          <ac:spMkLst>
            <pc:docMk/>
            <pc:sldMk cId="3698054660" sldId="349"/>
            <ac:spMk id="14" creationId="{B036C63A-4E28-8449-55A6-224CBCF0BE7F}"/>
          </ac:spMkLst>
        </pc:spChg>
        <pc:spChg chg="mod">
          <ac:chgData name="Oliver Richardson" userId="cd5f33dd71adc40f" providerId="LiveId" clId="{E93AF1E5-7DCD-4A3F-ACB1-628F8E0B71B1}" dt="2024-07-15T00:07:55.405" v="1773" actId="14100"/>
          <ac:spMkLst>
            <pc:docMk/>
            <pc:sldMk cId="3698054660" sldId="349"/>
            <ac:spMk id="27" creationId="{2973598D-7BC2-CAE1-5E74-222EE13C3BC9}"/>
          </ac:spMkLst>
        </pc:spChg>
        <pc:spChg chg="add del mod">
          <ac:chgData name="Oliver Richardson" userId="cd5f33dd71adc40f" providerId="LiveId" clId="{E93AF1E5-7DCD-4A3F-ACB1-628F8E0B71B1}" dt="2024-07-15T14:44:47.357" v="3815" actId="478"/>
          <ac:spMkLst>
            <pc:docMk/>
            <pc:sldMk cId="3698054660" sldId="349"/>
            <ac:spMk id="58" creationId="{248882E0-5D44-88A7-B75C-3601708EA0E4}"/>
          </ac:spMkLst>
        </pc:spChg>
        <pc:grpChg chg="add del mod">
          <ac:chgData name="Oliver Richardson" userId="cd5f33dd71adc40f" providerId="LiveId" clId="{E93AF1E5-7DCD-4A3F-ACB1-628F8E0B71B1}" dt="2024-07-14T18:40:34.776" v="230" actId="478"/>
          <ac:grpSpMkLst>
            <pc:docMk/>
            <pc:sldMk cId="3698054660" sldId="349"/>
            <ac:grpSpMk id="4" creationId="{1F4A5FAB-9DC1-E2E7-7648-860528E79771}"/>
          </ac:grpSpMkLst>
        </pc:grpChg>
        <pc:grpChg chg="add mod">
          <ac:chgData name="Oliver Richardson" userId="cd5f33dd71adc40f" providerId="LiveId" clId="{E93AF1E5-7DCD-4A3F-ACB1-628F8E0B71B1}" dt="2024-07-15T00:03:15.558" v="1717" actId="571"/>
          <ac:grpSpMkLst>
            <pc:docMk/>
            <pc:sldMk cId="3698054660" sldId="349"/>
            <ac:grpSpMk id="16" creationId="{2567F75A-B535-663D-AB88-DFE1F1C4C56D}"/>
          </ac:grpSpMkLst>
        </pc:grpChg>
        <pc:grpChg chg="add del mod">
          <ac:chgData name="Oliver Richardson" userId="cd5f33dd71adc40f" providerId="LiveId" clId="{E93AF1E5-7DCD-4A3F-ACB1-628F8E0B71B1}" dt="2024-07-15T00:04:17.873" v="1732" actId="165"/>
          <ac:grpSpMkLst>
            <pc:docMk/>
            <pc:sldMk cId="3698054660" sldId="349"/>
            <ac:grpSpMk id="38" creationId="{5BFECEB7-1E03-407D-A7C1-F3F5EA4A71A8}"/>
          </ac:grpSpMkLst>
        </pc:grpChg>
        <pc:grpChg chg="add mod">
          <ac:chgData name="Oliver Richardson" userId="cd5f33dd71adc40f" providerId="LiveId" clId="{E93AF1E5-7DCD-4A3F-ACB1-628F8E0B71B1}" dt="2024-07-15T14:43:12.774" v="3797" actId="1076"/>
          <ac:grpSpMkLst>
            <pc:docMk/>
            <pc:sldMk cId="3698054660" sldId="349"/>
            <ac:grpSpMk id="40" creationId="{CC02E139-F3F1-9EC2-5474-FFB1B1564C09}"/>
          </ac:grpSpMkLst>
        </pc:grpChg>
        <pc:grpChg chg="add mod">
          <ac:chgData name="Oliver Richardson" userId="cd5f33dd71adc40f" providerId="LiveId" clId="{E93AF1E5-7DCD-4A3F-ACB1-628F8E0B71B1}" dt="2024-07-15T14:43:12.774" v="3797" actId="1076"/>
          <ac:grpSpMkLst>
            <pc:docMk/>
            <pc:sldMk cId="3698054660" sldId="349"/>
            <ac:grpSpMk id="41" creationId="{42DD0900-6088-28BC-DA5D-4021AC921F27}"/>
          </ac:grpSpMkLst>
        </pc:grpChg>
        <pc:grpChg chg="mod">
          <ac:chgData name="Oliver Richardson" userId="cd5f33dd71adc40f" providerId="LiveId" clId="{E93AF1E5-7DCD-4A3F-ACB1-628F8E0B71B1}" dt="2024-07-14T18:21:30.841" v="8" actId="1076"/>
          <ac:grpSpMkLst>
            <pc:docMk/>
            <pc:sldMk cId="3698054660" sldId="349"/>
            <ac:grpSpMk id="44" creationId="{0C85E033-5869-CE78-E476-A22C992866B8}"/>
          </ac:grpSpMkLst>
        </pc:grpChg>
        <pc:grpChg chg="del">
          <ac:chgData name="Oliver Richardson" userId="cd5f33dd71adc40f" providerId="LiveId" clId="{E93AF1E5-7DCD-4A3F-ACB1-628F8E0B71B1}" dt="2024-07-15T14:43:18.929" v="3800" actId="478"/>
          <ac:grpSpMkLst>
            <pc:docMk/>
            <pc:sldMk cId="3698054660" sldId="349"/>
            <ac:grpSpMk id="47" creationId="{556153B8-9742-D16C-48E0-2D66A68FB8D3}"/>
          </ac:grpSpMkLst>
        </pc:grpChg>
        <pc:grpChg chg="add mod">
          <ac:chgData name="Oliver Richardson" userId="cd5f33dd71adc40f" providerId="LiveId" clId="{E93AF1E5-7DCD-4A3F-ACB1-628F8E0B71B1}" dt="2024-07-15T00:05:10.809" v="1746" actId="571"/>
          <ac:grpSpMkLst>
            <pc:docMk/>
            <pc:sldMk cId="3698054660" sldId="349"/>
            <ac:grpSpMk id="53" creationId="{A8221570-9E03-71E8-C9C4-510224CEAF23}"/>
          </ac:grpSpMkLst>
        </pc:grpChg>
        <pc:grpChg chg="add mod">
          <ac:chgData name="Oliver Richardson" userId="cd5f33dd71adc40f" providerId="LiveId" clId="{E93AF1E5-7DCD-4A3F-ACB1-628F8E0B71B1}" dt="2024-07-15T14:43:56.391" v="3810" actId="14100"/>
          <ac:grpSpMkLst>
            <pc:docMk/>
            <pc:sldMk cId="3698054660" sldId="349"/>
            <ac:grpSpMk id="59" creationId="{E546EA25-9780-C24D-F74E-313AD4EE0A59}"/>
          </ac:grpSpMkLst>
        </pc:grpChg>
        <pc:grpChg chg="add mod">
          <ac:chgData name="Oliver Richardson" userId="cd5f33dd71adc40f" providerId="LiveId" clId="{E93AF1E5-7DCD-4A3F-ACB1-628F8E0B71B1}" dt="2024-07-15T14:43:56.391" v="3810" actId="14100"/>
          <ac:grpSpMkLst>
            <pc:docMk/>
            <pc:sldMk cId="3698054660" sldId="349"/>
            <ac:grpSpMk id="1024" creationId="{1ECD5EFC-C3B8-B77A-F455-DCADD127CFA3}"/>
          </ac:grpSpMkLst>
        </pc:grpChg>
        <pc:picChg chg="del mod">
          <ac:chgData name="Oliver Richardson" userId="cd5f33dd71adc40f" providerId="LiveId" clId="{E93AF1E5-7DCD-4A3F-ACB1-628F8E0B71B1}" dt="2024-07-14T18:40:32.654" v="228" actId="21"/>
          <ac:picMkLst>
            <pc:docMk/>
            <pc:sldMk cId="3698054660" sldId="349"/>
            <ac:picMk id="9" creationId="{D633610D-6F9A-9714-4E93-29098B528A77}"/>
          </ac:picMkLst>
        </pc:picChg>
        <pc:picChg chg="mod">
          <ac:chgData name="Oliver Richardson" userId="cd5f33dd71adc40f" providerId="LiveId" clId="{E93AF1E5-7DCD-4A3F-ACB1-628F8E0B71B1}" dt="2024-07-14T18:40:30.404" v="227" actId="1076"/>
          <ac:picMkLst>
            <pc:docMk/>
            <pc:sldMk cId="3698054660" sldId="349"/>
            <ac:picMk id="10" creationId="{CC767440-91A5-2B66-C6DB-827A4AA06182}"/>
          </ac:picMkLst>
        </pc:picChg>
        <pc:picChg chg="mod">
          <ac:chgData name="Oliver Richardson" userId="cd5f33dd71adc40f" providerId="LiveId" clId="{E93AF1E5-7DCD-4A3F-ACB1-628F8E0B71B1}" dt="2024-07-14T18:40:22.715" v="224"/>
          <ac:picMkLst>
            <pc:docMk/>
            <pc:sldMk cId="3698054660" sldId="349"/>
            <ac:picMk id="11" creationId="{46722B14-B313-A9DF-D1BB-5C2FD6CC0A89}"/>
          </ac:picMkLst>
        </pc:picChg>
        <pc:picChg chg="add del mod">
          <ac:chgData name="Oliver Richardson" userId="cd5f33dd71adc40f" providerId="LiveId" clId="{E93AF1E5-7DCD-4A3F-ACB1-628F8E0B71B1}" dt="2024-07-14T18:41:20.437" v="242" actId="21"/>
          <ac:picMkLst>
            <pc:docMk/>
            <pc:sldMk cId="3698054660" sldId="349"/>
            <ac:picMk id="13" creationId="{D633610D-6F9A-9714-4E93-29098B528A77}"/>
          </ac:picMkLst>
        </pc:picChg>
        <pc:picChg chg="add mod">
          <ac:chgData name="Oliver Richardson" userId="cd5f33dd71adc40f" providerId="LiveId" clId="{E93AF1E5-7DCD-4A3F-ACB1-628F8E0B71B1}" dt="2024-07-15T00:06:53.230" v="1767" actId="1076"/>
          <ac:picMkLst>
            <pc:docMk/>
            <pc:sldMk cId="3698054660" sldId="349"/>
            <ac:picMk id="15" creationId="{D633610D-6F9A-9714-4E93-29098B528A77}"/>
          </ac:picMkLst>
        </pc:picChg>
        <pc:picChg chg="mod">
          <ac:chgData name="Oliver Richardson" userId="cd5f33dd71adc40f" providerId="LiveId" clId="{E93AF1E5-7DCD-4A3F-ACB1-628F8E0B71B1}" dt="2024-07-14T18:22:14.224" v="23" actId="1076"/>
          <ac:picMkLst>
            <pc:docMk/>
            <pc:sldMk cId="3698054660" sldId="349"/>
            <ac:picMk id="46" creationId="{9117F19F-0EBD-99C9-6CE2-4721608D6756}"/>
          </ac:picMkLst>
        </pc:picChg>
        <pc:picChg chg="mod">
          <ac:chgData name="Oliver Richardson" userId="cd5f33dd71adc40f" providerId="LiveId" clId="{E93AF1E5-7DCD-4A3F-ACB1-628F8E0B71B1}" dt="2024-07-14T18:21:54.847" v="16" actId="1076"/>
          <ac:picMkLst>
            <pc:docMk/>
            <pc:sldMk cId="3698054660" sldId="349"/>
            <ac:picMk id="1036" creationId="{7DCECF8C-87DF-C6DB-60A8-A2C247CA5419}"/>
          </ac:picMkLst>
        </pc:picChg>
        <pc:picChg chg="mod">
          <ac:chgData name="Oliver Richardson" userId="cd5f33dd71adc40f" providerId="LiveId" clId="{E93AF1E5-7DCD-4A3F-ACB1-628F8E0B71B1}" dt="2024-07-15T14:43:22.124" v="3801" actId="1076"/>
          <ac:picMkLst>
            <pc:docMk/>
            <pc:sldMk cId="3698054660" sldId="349"/>
            <ac:picMk id="1038" creationId="{76B16B04-3218-BA15-07D7-AA4FE0C52E4F}"/>
          </ac:picMkLst>
        </pc:picChg>
        <pc:cxnChg chg="mod">
          <ac:chgData name="Oliver Richardson" userId="cd5f33dd71adc40f" providerId="LiveId" clId="{E93AF1E5-7DCD-4A3F-ACB1-628F8E0B71B1}" dt="2024-07-15T00:03:15.558" v="1717" actId="571"/>
          <ac:cxnSpMkLst>
            <pc:docMk/>
            <pc:sldMk cId="3698054660" sldId="349"/>
            <ac:cxnSpMk id="17" creationId="{7D8C5881-AA3E-8A1C-A38B-B5AAE20249DD}"/>
          </ac:cxnSpMkLst>
        </pc:cxnChg>
        <pc:cxnChg chg="mod">
          <ac:chgData name="Oliver Richardson" userId="cd5f33dd71adc40f" providerId="LiveId" clId="{E93AF1E5-7DCD-4A3F-ACB1-628F8E0B71B1}" dt="2024-07-14T18:21:30.841" v="8" actId="1076"/>
          <ac:cxnSpMkLst>
            <pc:docMk/>
            <pc:sldMk cId="3698054660" sldId="349"/>
            <ac:cxnSpMk id="18" creationId="{C5F01F3F-112C-D88B-9200-40E073358B9C}"/>
          </ac:cxnSpMkLst>
        </pc:cxnChg>
        <pc:cxnChg chg="mod">
          <ac:chgData name="Oliver Richardson" userId="cd5f33dd71adc40f" providerId="LiveId" clId="{E93AF1E5-7DCD-4A3F-ACB1-628F8E0B71B1}" dt="2024-07-15T00:03:15.558" v="1717" actId="571"/>
          <ac:cxnSpMkLst>
            <pc:docMk/>
            <pc:sldMk cId="3698054660" sldId="349"/>
            <ac:cxnSpMk id="19" creationId="{5F4418B1-7DF2-16B2-73B7-6E2A65C78A2E}"/>
          </ac:cxnSpMkLst>
        </pc:cxnChg>
        <pc:cxnChg chg="mod">
          <ac:chgData name="Oliver Richardson" userId="cd5f33dd71adc40f" providerId="LiveId" clId="{E93AF1E5-7DCD-4A3F-ACB1-628F8E0B71B1}" dt="2024-07-14T18:21:30.841" v="8" actId="1076"/>
          <ac:cxnSpMkLst>
            <pc:docMk/>
            <pc:sldMk cId="3698054660" sldId="349"/>
            <ac:cxnSpMk id="20" creationId="{BA326D1B-02C8-6AC3-2010-386F684D7A0F}"/>
          </ac:cxnSpMkLst>
        </pc:cxnChg>
        <pc:cxnChg chg="mod">
          <ac:chgData name="Oliver Richardson" userId="cd5f33dd71adc40f" providerId="LiveId" clId="{E93AF1E5-7DCD-4A3F-ACB1-628F8E0B71B1}" dt="2024-07-15T00:03:15.558" v="1717" actId="571"/>
          <ac:cxnSpMkLst>
            <pc:docMk/>
            <pc:sldMk cId="3698054660" sldId="349"/>
            <ac:cxnSpMk id="21" creationId="{5DC4943B-F5A5-4709-5CF5-8462556607D6}"/>
          </ac:cxnSpMkLst>
        </pc:cxnChg>
        <pc:cxnChg chg="add mod">
          <ac:chgData name="Oliver Richardson" userId="cd5f33dd71adc40f" providerId="LiveId" clId="{E93AF1E5-7DCD-4A3F-ACB1-628F8E0B71B1}" dt="2024-07-15T00:04:58.687" v="1742" actId="164"/>
          <ac:cxnSpMkLst>
            <pc:docMk/>
            <pc:sldMk cId="3698054660" sldId="349"/>
            <ac:cxnSpMk id="23" creationId="{64D331E8-DD36-36F1-9877-01D94CDC65BE}"/>
          </ac:cxnSpMkLst>
        </pc:cxnChg>
        <pc:cxnChg chg="add del mod">
          <ac:chgData name="Oliver Richardson" userId="cd5f33dd71adc40f" providerId="LiveId" clId="{E93AF1E5-7DCD-4A3F-ACB1-628F8E0B71B1}" dt="2024-07-15T00:03:41.444" v="1725" actId="478"/>
          <ac:cxnSpMkLst>
            <pc:docMk/>
            <pc:sldMk cId="3698054660" sldId="349"/>
            <ac:cxnSpMk id="24" creationId="{8B438C12-22CD-50E0-2B12-BBAB96675EFC}"/>
          </ac:cxnSpMkLst>
        </pc:cxnChg>
        <pc:cxnChg chg="add mod">
          <ac:chgData name="Oliver Richardson" userId="cd5f33dd71adc40f" providerId="LiveId" clId="{E93AF1E5-7DCD-4A3F-ACB1-628F8E0B71B1}" dt="2024-07-15T00:04:58.687" v="1742" actId="164"/>
          <ac:cxnSpMkLst>
            <pc:docMk/>
            <pc:sldMk cId="3698054660" sldId="349"/>
            <ac:cxnSpMk id="33" creationId="{11F61122-F206-331D-D969-76C5818AB76F}"/>
          </ac:cxnSpMkLst>
        </pc:cxnChg>
        <pc:cxnChg chg="add mod topLvl">
          <ac:chgData name="Oliver Richardson" userId="cd5f33dd71adc40f" providerId="LiveId" clId="{E93AF1E5-7DCD-4A3F-ACB1-628F8E0B71B1}" dt="2024-07-15T00:04:58.687" v="1742" actId="164"/>
          <ac:cxnSpMkLst>
            <pc:docMk/>
            <pc:sldMk cId="3698054660" sldId="349"/>
            <ac:cxnSpMk id="34" creationId="{A7E05C9A-17EA-AD0E-744E-95CE471CF679}"/>
          </ac:cxnSpMkLst>
        </pc:cxnChg>
        <pc:cxnChg chg="add mod topLvl">
          <ac:chgData name="Oliver Richardson" userId="cd5f33dd71adc40f" providerId="LiveId" clId="{E93AF1E5-7DCD-4A3F-ACB1-628F8E0B71B1}" dt="2024-07-15T00:04:58.687" v="1742" actId="164"/>
          <ac:cxnSpMkLst>
            <pc:docMk/>
            <pc:sldMk cId="3698054660" sldId="349"/>
            <ac:cxnSpMk id="35" creationId="{113733AF-AB6E-AE51-29BA-7247308B0E45}"/>
          </ac:cxnSpMkLst>
        </pc:cxnChg>
        <pc:cxnChg chg="mod">
          <ac:chgData name="Oliver Richardson" userId="cd5f33dd71adc40f" providerId="LiveId" clId="{E93AF1E5-7DCD-4A3F-ACB1-628F8E0B71B1}" dt="2024-07-15T00:03:04.324" v="1714" actId="1038"/>
          <ac:cxnSpMkLst>
            <pc:docMk/>
            <pc:sldMk cId="3698054660" sldId="349"/>
            <ac:cxnSpMk id="39" creationId="{0CA8C2C2-7C3C-C929-ED9E-A76E5C493D6A}"/>
          </ac:cxnSpMkLst>
        </pc:cxnChg>
        <pc:cxnChg chg="mod">
          <ac:chgData name="Oliver Richardson" userId="cd5f33dd71adc40f" providerId="LiveId" clId="{E93AF1E5-7DCD-4A3F-ACB1-628F8E0B71B1}" dt="2024-07-15T00:05:13.370" v="1749" actId="571"/>
          <ac:cxnSpMkLst>
            <pc:docMk/>
            <pc:sldMk cId="3698054660" sldId="349"/>
            <ac:cxnSpMk id="42" creationId="{001920FD-841A-6AD7-684F-9AC7A3621FAF}"/>
          </ac:cxnSpMkLst>
        </pc:cxnChg>
        <pc:cxnChg chg="mod">
          <ac:chgData name="Oliver Richardson" userId="cd5f33dd71adc40f" providerId="LiveId" clId="{E93AF1E5-7DCD-4A3F-ACB1-628F8E0B71B1}" dt="2024-07-14T18:21:30.841" v="8" actId="1076"/>
          <ac:cxnSpMkLst>
            <pc:docMk/>
            <pc:sldMk cId="3698054660" sldId="349"/>
            <ac:cxnSpMk id="43" creationId="{ECC04BD6-F273-2591-F08E-7F4ECB1D8AB3}"/>
          </ac:cxnSpMkLst>
        </pc:cxnChg>
        <pc:cxnChg chg="mod">
          <ac:chgData name="Oliver Richardson" userId="cd5f33dd71adc40f" providerId="LiveId" clId="{E93AF1E5-7DCD-4A3F-ACB1-628F8E0B71B1}" dt="2024-07-15T00:05:13.370" v="1749" actId="571"/>
          <ac:cxnSpMkLst>
            <pc:docMk/>
            <pc:sldMk cId="3698054660" sldId="349"/>
            <ac:cxnSpMk id="45" creationId="{CB5EB0BC-D1E5-3A07-BFFC-D3B31BAC9039}"/>
          </ac:cxnSpMkLst>
        </pc:cxnChg>
        <pc:cxnChg chg="mod">
          <ac:chgData name="Oliver Richardson" userId="cd5f33dd71adc40f" providerId="LiveId" clId="{E93AF1E5-7DCD-4A3F-ACB1-628F8E0B71B1}" dt="2024-07-15T00:02:34.509" v="1704" actId="692"/>
          <ac:cxnSpMkLst>
            <pc:docMk/>
            <pc:sldMk cId="3698054660" sldId="349"/>
            <ac:cxnSpMk id="48" creationId="{670CEF5E-9D47-5566-F4CA-A10C1848A6AE}"/>
          </ac:cxnSpMkLst>
        </pc:cxnChg>
        <pc:cxnChg chg="mod">
          <ac:chgData name="Oliver Richardson" userId="cd5f33dd71adc40f" providerId="LiveId" clId="{E93AF1E5-7DCD-4A3F-ACB1-628F8E0B71B1}" dt="2024-07-15T00:02:46.602" v="1706" actId="1038"/>
          <ac:cxnSpMkLst>
            <pc:docMk/>
            <pc:sldMk cId="3698054660" sldId="349"/>
            <ac:cxnSpMk id="49" creationId="{2E29D164-2C77-AF36-6145-698834DB7A0B}"/>
          </ac:cxnSpMkLst>
        </pc:cxnChg>
        <pc:cxnChg chg="mod">
          <ac:chgData name="Oliver Richardson" userId="cd5f33dd71adc40f" providerId="LiveId" clId="{E93AF1E5-7DCD-4A3F-ACB1-628F8E0B71B1}" dt="2024-07-15T00:02:34.509" v="1704" actId="692"/>
          <ac:cxnSpMkLst>
            <pc:docMk/>
            <pc:sldMk cId="3698054660" sldId="349"/>
            <ac:cxnSpMk id="50" creationId="{9AC84D0C-9DA3-2ED0-5C53-775657E8A2EB}"/>
          </ac:cxnSpMkLst>
        </pc:cxnChg>
        <pc:cxnChg chg="mod">
          <ac:chgData name="Oliver Richardson" userId="cd5f33dd71adc40f" providerId="LiveId" clId="{E93AF1E5-7DCD-4A3F-ACB1-628F8E0B71B1}" dt="2024-07-15T00:05:13.370" v="1749" actId="571"/>
          <ac:cxnSpMkLst>
            <pc:docMk/>
            <pc:sldMk cId="3698054660" sldId="349"/>
            <ac:cxnSpMk id="51" creationId="{9D8AB4FA-B6BC-B205-DDA3-D4DF146E882B}"/>
          </ac:cxnSpMkLst>
        </pc:cxnChg>
        <pc:cxnChg chg="mod">
          <ac:chgData name="Oliver Richardson" userId="cd5f33dd71adc40f" providerId="LiveId" clId="{E93AF1E5-7DCD-4A3F-ACB1-628F8E0B71B1}" dt="2024-07-15T00:05:13.370" v="1749" actId="571"/>
          <ac:cxnSpMkLst>
            <pc:docMk/>
            <pc:sldMk cId="3698054660" sldId="349"/>
            <ac:cxnSpMk id="52" creationId="{252C9A89-5140-F8D5-E14B-D4E8E8B0860B}"/>
          </ac:cxnSpMkLst>
        </pc:cxnChg>
        <pc:cxnChg chg="mod">
          <ac:chgData name="Oliver Richardson" userId="cd5f33dd71adc40f" providerId="LiveId" clId="{E93AF1E5-7DCD-4A3F-ACB1-628F8E0B71B1}" dt="2024-07-15T00:05:10.809" v="1746" actId="571"/>
          <ac:cxnSpMkLst>
            <pc:docMk/>
            <pc:sldMk cId="3698054660" sldId="349"/>
            <ac:cxnSpMk id="54" creationId="{6BB3F0A0-C06E-0D9D-18B4-3F1BCBCAF4A0}"/>
          </ac:cxnSpMkLst>
        </pc:cxnChg>
        <pc:cxnChg chg="mod">
          <ac:chgData name="Oliver Richardson" userId="cd5f33dd71adc40f" providerId="LiveId" clId="{E93AF1E5-7DCD-4A3F-ACB1-628F8E0B71B1}" dt="2024-07-15T00:05:10.809" v="1746" actId="571"/>
          <ac:cxnSpMkLst>
            <pc:docMk/>
            <pc:sldMk cId="3698054660" sldId="349"/>
            <ac:cxnSpMk id="55" creationId="{46F305DE-858B-E27C-BF36-29F249A8720D}"/>
          </ac:cxnSpMkLst>
        </pc:cxnChg>
        <pc:cxnChg chg="mod">
          <ac:chgData name="Oliver Richardson" userId="cd5f33dd71adc40f" providerId="LiveId" clId="{E93AF1E5-7DCD-4A3F-ACB1-628F8E0B71B1}" dt="2024-07-15T00:05:10.809" v="1746" actId="571"/>
          <ac:cxnSpMkLst>
            <pc:docMk/>
            <pc:sldMk cId="3698054660" sldId="349"/>
            <ac:cxnSpMk id="56" creationId="{FB2D52CF-A213-F0E3-A6A0-E997E30374DC}"/>
          </ac:cxnSpMkLst>
        </pc:cxnChg>
        <pc:cxnChg chg="mod">
          <ac:chgData name="Oliver Richardson" userId="cd5f33dd71adc40f" providerId="LiveId" clId="{E93AF1E5-7DCD-4A3F-ACB1-628F8E0B71B1}" dt="2024-07-15T00:05:10.809" v="1746" actId="571"/>
          <ac:cxnSpMkLst>
            <pc:docMk/>
            <pc:sldMk cId="3698054660" sldId="349"/>
            <ac:cxnSpMk id="57" creationId="{E4E4FFF2-4288-02DA-8BBA-B1071DAE86BC}"/>
          </ac:cxnSpMkLst>
        </pc:cxnChg>
        <pc:cxnChg chg="mod">
          <ac:chgData name="Oliver Richardson" userId="cd5f33dd71adc40f" providerId="LiveId" clId="{E93AF1E5-7DCD-4A3F-ACB1-628F8E0B71B1}" dt="2024-07-15T14:43:13.774" v="3798"/>
          <ac:cxnSpMkLst>
            <pc:docMk/>
            <pc:sldMk cId="3698054660" sldId="349"/>
            <ac:cxnSpMk id="60" creationId="{6C1FC72E-DDA2-C538-B0F8-898D7BA2FEE9}"/>
          </ac:cxnSpMkLst>
        </pc:cxnChg>
        <pc:cxnChg chg="mod">
          <ac:chgData name="Oliver Richardson" userId="cd5f33dd71adc40f" providerId="LiveId" clId="{E93AF1E5-7DCD-4A3F-ACB1-628F8E0B71B1}" dt="2024-07-15T14:44:06.046" v="3812" actId="1038"/>
          <ac:cxnSpMkLst>
            <pc:docMk/>
            <pc:sldMk cId="3698054660" sldId="349"/>
            <ac:cxnSpMk id="61" creationId="{61D957A1-806B-9B52-0CC1-4FCBD504C9EE}"/>
          </ac:cxnSpMkLst>
        </pc:cxnChg>
        <pc:cxnChg chg="mod">
          <ac:chgData name="Oliver Richardson" userId="cd5f33dd71adc40f" providerId="LiveId" clId="{E93AF1E5-7DCD-4A3F-ACB1-628F8E0B71B1}" dt="2024-07-15T14:43:13.774" v="3798"/>
          <ac:cxnSpMkLst>
            <pc:docMk/>
            <pc:sldMk cId="3698054660" sldId="349"/>
            <ac:cxnSpMk id="62" creationId="{8566E786-86EA-9EDC-A2D5-86A93342B839}"/>
          </ac:cxnSpMkLst>
        </pc:cxnChg>
        <pc:cxnChg chg="mod">
          <ac:chgData name="Oliver Richardson" userId="cd5f33dd71adc40f" providerId="LiveId" clId="{E93AF1E5-7DCD-4A3F-ACB1-628F8E0B71B1}" dt="2024-07-15T14:44:06.046" v="3812" actId="1038"/>
          <ac:cxnSpMkLst>
            <pc:docMk/>
            <pc:sldMk cId="3698054660" sldId="349"/>
            <ac:cxnSpMk id="63" creationId="{E9D7DD2E-1F00-6AB5-600B-C76EFCE33BC7}"/>
          </ac:cxnSpMkLst>
        </pc:cxnChg>
        <pc:cxnChg chg="mod">
          <ac:chgData name="Oliver Richardson" userId="cd5f33dd71adc40f" providerId="LiveId" clId="{E93AF1E5-7DCD-4A3F-ACB1-628F8E0B71B1}" dt="2024-07-15T14:43:13.774" v="3798"/>
          <ac:cxnSpMkLst>
            <pc:docMk/>
            <pc:sldMk cId="3698054660" sldId="349"/>
            <ac:cxnSpMk id="1025" creationId="{EC028EF8-F806-FB4D-D725-EB75E8112808}"/>
          </ac:cxnSpMkLst>
        </pc:cxnChg>
        <pc:cxnChg chg="mod">
          <ac:chgData name="Oliver Richardson" userId="cd5f33dd71adc40f" providerId="LiveId" clId="{E93AF1E5-7DCD-4A3F-ACB1-628F8E0B71B1}" dt="2024-07-15T14:44:11.861" v="3814" actId="1037"/>
          <ac:cxnSpMkLst>
            <pc:docMk/>
            <pc:sldMk cId="3698054660" sldId="349"/>
            <ac:cxnSpMk id="1026" creationId="{E7E8C5CC-E9C1-4FAB-C35B-B0285073E581}"/>
          </ac:cxnSpMkLst>
        </pc:cxnChg>
        <pc:cxnChg chg="mod">
          <ac:chgData name="Oliver Richardson" userId="cd5f33dd71adc40f" providerId="LiveId" clId="{E93AF1E5-7DCD-4A3F-ACB1-628F8E0B71B1}" dt="2024-07-15T14:43:13.774" v="3798"/>
          <ac:cxnSpMkLst>
            <pc:docMk/>
            <pc:sldMk cId="3698054660" sldId="349"/>
            <ac:cxnSpMk id="1027" creationId="{EBE0712D-2F37-0141-393F-CB2E35D60A84}"/>
          </ac:cxnSpMkLst>
        </pc:cxnChg>
        <pc:cxnChg chg="mod">
          <ac:chgData name="Oliver Richardson" userId="cd5f33dd71adc40f" providerId="LiveId" clId="{E93AF1E5-7DCD-4A3F-ACB1-628F8E0B71B1}" dt="2024-07-15T14:44:11.861" v="3814" actId="1037"/>
          <ac:cxnSpMkLst>
            <pc:docMk/>
            <pc:sldMk cId="3698054660" sldId="349"/>
            <ac:cxnSpMk id="1029" creationId="{A71A0551-DE35-72E8-F1EC-87F4D8F54175}"/>
          </ac:cxnSpMkLst>
        </pc:cxnChg>
      </pc:sldChg>
      <pc:sldChg chg="addSp delSp modSp mod modAnim">
        <pc:chgData name="Oliver Richardson" userId="cd5f33dd71adc40f" providerId="LiveId" clId="{E93AF1E5-7DCD-4A3F-ACB1-628F8E0B71B1}" dt="2024-07-16T16:26:45.709" v="7776" actId="1076"/>
        <pc:sldMkLst>
          <pc:docMk/>
          <pc:sldMk cId="582608245" sldId="350"/>
        </pc:sldMkLst>
        <pc:spChg chg="mod">
          <ac:chgData name="Oliver Richardson" userId="cd5f33dd71adc40f" providerId="LiveId" clId="{E93AF1E5-7DCD-4A3F-ACB1-628F8E0B71B1}" dt="2024-07-16T16:24:58.238" v="7768" actId="1076"/>
          <ac:spMkLst>
            <pc:docMk/>
            <pc:sldMk cId="582608245" sldId="350"/>
            <ac:spMk id="8" creationId="{FA282428-9D83-9F91-99EB-B428E1B745F6}"/>
          </ac:spMkLst>
        </pc:spChg>
        <pc:spChg chg="mod">
          <ac:chgData name="Oliver Richardson" userId="cd5f33dd71adc40f" providerId="LiveId" clId="{E93AF1E5-7DCD-4A3F-ACB1-628F8E0B71B1}" dt="2024-07-16T16:26:34.450" v="7774" actId="1076"/>
          <ac:spMkLst>
            <pc:docMk/>
            <pc:sldMk cId="582608245" sldId="350"/>
            <ac:spMk id="9" creationId="{AEC335C6-1657-8CFE-313B-E7B185B41A00}"/>
          </ac:spMkLst>
        </pc:spChg>
        <pc:spChg chg="mod">
          <ac:chgData name="Oliver Richardson" userId="cd5f33dd71adc40f" providerId="LiveId" clId="{E93AF1E5-7DCD-4A3F-ACB1-628F8E0B71B1}" dt="2024-07-16T16:26:29.325" v="7773" actId="1076"/>
          <ac:spMkLst>
            <pc:docMk/>
            <pc:sldMk cId="582608245" sldId="350"/>
            <ac:spMk id="10" creationId="{D49B2355-7C97-5E6E-16C1-4915D7C62DCE}"/>
          </ac:spMkLst>
        </pc:spChg>
        <pc:spChg chg="mod">
          <ac:chgData name="Oliver Richardson" userId="cd5f33dd71adc40f" providerId="LiveId" clId="{E93AF1E5-7DCD-4A3F-ACB1-628F8E0B71B1}" dt="2024-07-16T16:22:55.812" v="7737" actId="207"/>
          <ac:spMkLst>
            <pc:docMk/>
            <pc:sldMk cId="582608245" sldId="350"/>
            <ac:spMk id="11" creationId="{9501B15B-9B5D-D235-55C5-E3191B4E46FD}"/>
          </ac:spMkLst>
        </pc:spChg>
        <pc:spChg chg="mod">
          <ac:chgData name="Oliver Richardson" userId="cd5f33dd71adc40f" providerId="LiveId" clId="{E93AF1E5-7DCD-4A3F-ACB1-628F8E0B71B1}" dt="2024-07-16T16:26:45.709" v="7776" actId="1076"/>
          <ac:spMkLst>
            <pc:docMk/>
            <pc:sldMk cId="582608245" sldId="350"/>
            <ac:spMk id="22" creationId="{285D8F01-C7ED-C5D0-47DB-09EA0CE13363}"/>
          </ac:spMkLst>
        </pc:spChg>
        <pc:picChg chg="mod">
          <ac:chgData name="Oliver Richardson" userId="cd5f33dd71adc40f" providerId="LiveId" clId="{E93AF1E5-7DCD-4A3F-ACB1-628F8E0B71B1}" dt="2024-07-16T16:09:38.793" v="7628" actId="1076"/>
          <ac:picMkLst>
            <pc:docMk/>
            <pc:sldMk cId="582608245" sldId="350"/>
            <ac:picMk id="16" creationId="{BAC75453-D64A-DE52-6AFD-04A815B9E449}"/>
          </ac:picMkLst>
        </pc:picChg>
        <pc:picChg chg="mod">
          <ac:chgData name="Oliver Richardson" userId="cd5f33dd71adc40f" providerId="LiveId" clId="{E93AF1E5-7DCD-4A3F-ACB1-628F8E0B71B1}" dt="2024-07-16T16:09:38.793" v="7628" actId="1076"/>
          <ac:picMkLst>
            <pc:docMk/>
            <pc:sldMk cId="582608245" sldId="350"/>
            <ac:picMk id="19" creationId="{330A3CF5-4776-CEA9-9387-AD5C98EB190C}"/>
          </ac:picMkLst>
        </pc:picChg>
        <pc:picChg chg="add del">
          <ac:chgData name="Oliver Richardson" userId="cd5f33dd71adc40f" providerId="LiveId" clId="{E93AF1E5-7DCD-4A3F-ACB1-628F8E0B71B1}" dt="2024-07-16T16:09:06.854" v="7621" actId="22"/>
          <ac:picMkLst>
            <pc:docMk/>
            <pc:sldMk cId="582608245" sldId="350"/>
            <ac:picMk id="21" creationId="{A421B1C2-2090-0FDB-936E-FEBEC83D44B0}"/>
          </ac:picMkLst>
        </pc:picChg>
        <pc:picChg chg="add mod">
          <ac:chgData name="Oliver Richardson" userId="cd5f33dd71adc40f" providerId="LiveId" clId="{E93AF1E5-7DCD-4A3F-ACB1-628F8E0B71B1}" dt="2024-07-16T16:10:15.218" v="7630" actId="1076"/>
          <ac:picMkLst>
            <pc:docMk/>
            <pc:sldMk cId="582608245" sldId="350"/>
            <ac:picMk id="28" creationId="{DB94F241-7D44-B638-C042-C1A5ABBBBA13}"/>
          </ac:picMkLst>
        </pc:picChg>
        <pc:picChg chg="add del mod">
          <ac:chgData name="Oliver Richardson" userId="cd5f33dd71adc40f" providerId="LiveId" clId="{E93AF1E5-7DCD-4A3F-ACB1-628F8E0B71B1}" dt="2024-07-16T16:09:38.793" v="7628" actId="1076"/>
          <ac:picMkLst>
            <pc:docMk/>
            <pc:sldMk cId="582608245" sldId="350"/>
            <ac:picMk id="1026" creationId="{AAF1BB1E-6E6C-7DAF-7498-65578429D0FD}"/>
          </ac:picMkLst>
        </pc:picChg>
        <pc:cxnChg chg="mod">
          <ac:chgData name="Oliver Richardson" userId="cd5f33dd71adc40f" providerId="LiveId" clId="{E93AF1E5-7DCD-4A3F-ACB1-628F8E0B71B1}" dt="2024-07-16T16:26:10.560" v="7769" actId="14100"/>
          <ac:cxnSpMkLst>
            <pc:docMk/>
            <pc:sldMk cId="582608245" sldId="350"/>
            <ac:cxnSpMk id="17" creationId="{B90CF53D-BB21-AED6-B674-CDBB4A00EC91}"/>
          </ac:cxnSpMkLst>
        </pc:cxnChg>
        <pc:cxnChg chg="mod">
          <ac:chgData name="Oliver Richardson" userId="cd5f33dd71adc40f" providerId="LiveId" clId="{E93AF1E5-7DCD-4A3F-ACB1-628F8E0B71B1}" dt="2024-07-16T16:26:14.325" v="7770" actId="14100"/>
          <ac:cxnSpMkLst>
            <pc:docMk/>
            <pc:sldMk cId="582608245" sldId="350"/>
            <ac:cxnSpMk id="18" creationId="{D0B6A2E7-0256-8019-346D-573596B8FDDB}"/>
          </ac:cxnSpMkLst>
        </pc:cxnChg>
        <pc:cxnChg chg="mod">
          <ac:chgData name="Oliver Richardson" userId="cd5f33dd71adc40f" providerId="LiveId" clId="{E93AF1E5-7DCD-4A3F-ACB1-628F8E0B71B1}" dt="2024-07-16T16:26:18.841" v="7771" actId="14100"/>
          <ac:cxnSpMkLst>
            <pc:docMk/>
            <pc:sldMk cId="582608245" sldId="350"/>
            <ac:cxnSpMk id="20" creationId="{ED8AA4F0-4D8B-60FA-DE8E-CAF910DA9282}"/>
          </ac:cxnSpMkLst>
        </pc:cxnChg>
        <pc:cxnChg chg="mod">
          <ac:chgData name="Oliver Richardson" userId="cd5f33dd71adc40f" providerId="LiveId" clId="{E93AF1E5-7DCD-4A3F-ACB1-628F8E0B71B1}" dt="2024-07-16T16:24:04.484" v="7745" actId="692"/>
          <ac:cxnSpMkLst>
            <pc:docMk/>
            <pc:sldMk cId="582608245" sldId="350"/>
            <ac:cxnSpMk id="23" creationId="{1A2B445E-DD27-DF63-A1D6-D258DFEC11EF}"/>
          </ac:cxnSpMkLst>
        </pc:cxnChg>
        <pc:cxnChg chg="mod">
          <ac:chgData name="Oliver Richardson" userId="cd5f33dd71adc40f" providerId="LiveId" clId="{E93AF1E5-7DCD-4A3F-ACB1-628F8E0B71B1}" dt="2024-07-16T16:24:37.546" v="7753" actId="14100"/>
          <ac:cxnSpMkLst>
            <pc:docMk/>
            <pc:sldMk cId="582608245" sldId="350"/>
            <ac:cxnSpMk id="25" creationId="{B5CE72BB-93F4-8BC1-896E-133CE4E14F88}"/>
          </ac:cxnSpMkLst>
        </pc:cxnChg>
        <pc:cxnChg chg="mod">
          <ac:chgData name="Oliver Richardson" userId="cd5f33dd71adc40f" providerId="LiveId" clId="{E93AF1E5-7DCD-4A3F-ACB1-628F8E0B71B1}" dt="2024-07-16T16:26:36.732" v="7775" actId="14100"/>
          <ac:cxnSpMkLst>
            <pc:docMk/>
            <pc:sldMk cId="582608245" sldId="350"/>
            <ac:cxnSpMk id="27" creationId="{A7056784-4334-09A8-FC92-C61C450251CE}"/>
          </ac:cxnSpMkLst>
        </pc:cxnChg>
        <pc:cxnChg chg="mod">
          <ac:chgData name="Oliver Richardson" userId="cd5f33dd71adc40f" providerId="LiveId" clId="{E93AF1E5-7DCD-4A3F-ACB1-628F8E0B71B1}" dt="2024-07-16T16:26:45.709" v="7776" actId="1076"/>
          <ac:cxnSpMkLst>
            <pc:docMk/>
            <pc:sldMk cId="582608245" sldId="350"/>
            <ac:cxnSpMk id="48" creationId="{F1389FAE-2450-CE53-DBB5-5DC1D3F75411}"/>
          </ac:cxnSpMkLst>
        </pc:cxnChg>
      </pc:sldChg>
      <pc:sldChg chg="delSp modSp mod delAnim">
        <pc:chgData name="Oliver Richardson" userId="cd5f33dd71adc40f" providerId="LiveId" clId="{E93AF1E5-7DCD-4A3F-ACB1-628F8E0B71B1}" dt="2024-07-14T18:10:42.400" v="1" actId="20577"/>
        <pc:sldMkLst>
          <pc:docMk/>
          <pc:sldMk cId="2564939640" sldId="402"/>
        </pc:sldMkLst>
        <pc:spChg chg="mod">
          <ac:chgData name="Oliver Richardson" userId="cd5f33dd71adc40f" providerId="LiveId" clId="{E93AF1E5-7DCD-4A3F-ACB1-628F8E0B71B1}" dt="2024-07-14T18:10:42.400" v="1" actId="20577"/>
          <ac:spMkLst>
            <pc:docMk/>
            <pc:sldMk cId="2564939640" sldId="402"/>
            <ac:spMk id="41" creationId="{9D3764BE-7DF4-19EC-1584-A9DB00BBA95A}"/>
          </ac:spMkLst>
        </pc:spChg>
        <pc:inkChg chg="del">
          <ac:chgData name="Oliver Richardson" userId="cd5f33dd71adc40f" providerId="LiveId" clId="{E93AF1E5-7DCD-4A3F-ACB1-628F8E0B71B1}" dt="2024-07-14T18:10:13.774" v="0" actId="478"/>
          <ac:inkMkLst>
            <pc:docMk/>
            <pc:sldMk cId="2564939640" sldId="402"/>
            <ac:inkMk id="21" creationId="{E67393B3-B471-E190-32E1-67E873BBC273}"/>
          </ac:inkMkLst>
        </pc:inkChg>
      </pc:sldChg>
      <pc:sldChg chg="ord">
        <pc:chgData name="Oliver Richardson" userId="cd5f33dd71adc40f" providerId="LiveId" clId="{E93AF1E5-7DCD-4A3F-ACB1-628F8E0B71B1}" dt="2024-07-16T05:45:16.765" v="6331"/>
        <pc:sldMkLst>
          <pc:docMk/>
          <pc:sldMk cId="145651276" sldId="405"/>
        </pc:sldMkLst>
      </pc:sldChg>
      <pc:sldChg chg="ord">
        <pc:chgData name="Oliver Richardson" userId="cd5f33dd71adc40f" providerId="LiveId" clId="{E93AF1E5-7DCD-4A3F-ACB1-628F8E0B71B1}" dt="2024-07-15T05:37:26.469" v="3192"/>
        <pc:sldMkLst>
          <pc:docMk/>
          <pc:sldMk cId="3874956956" sldId="406"/>
        </pc:sldMkLst>
      </pc:sldChg>
      <pc:sldChg chg="del">
        <pc:chgData name="Oliver Richardson" userId="cd5f33dd71adc40f" providerId="LiveId" clId="{E93AF1E5-7DCD-4A3F-ACB1-628F8E0B71B1}" dt="2024-07-15T05:44:40.390" v="3737" actId="47"/>
        <pc:sldMkLst>
          <pc:docMk/>
          <pc:sldMk cId="4069855954" sldId="407"/>
        </pc:sldMkLst>
      </pc:sldChg>
      <pc:sldChg chg="addSp delSp modSp add del mod">
        <pc:chgData name="Oliver Richardson" userId="cd5f33dd71adc40f" providerId="LiveId" clId="{E93AF1E5-7DCD-4A3F-ACB1-628F8E0B71B1}" dt="2024-07-15T05:21:16.071" v="3011" actId="47"/>
        <pc:sldMkLst>
          <pc:docMk/>
          <pc:sldMk cId="894070571" sldId="408"/>
        </pc:sldMkLst>
        <pc:spChg chg="mod">
          <ac:chgData name="Oliver Richardson" userId="cd5f33dd71adc40f" providerId="LiveId" clId="{E93AF1E5-7DCD-4A3F-ACB1-628F8E0B71B1}" dt="2024-07-15T02:55:02.419" v="2505" actId="20577"/>
          <ac:spMkLst>
            <pc:docMk/>
            <pc:sldMk cId="894070571" sldId="408"/>
            <ac:spMk id="2" creationId="{A1911217-B0BD-05C2-428A-13902C4F971C}"/>
          </ac:spMkLst>
        </pc:spChg>
        <pc:spChg chg="del">
          <ac:chgData name="Oliver Richardson" userId="cd5f33dd71adc40f" providerId="LiveId" clId="{E93AF1E5-7DCD-4A3F-ACB1-628F8E0B71B1}" dt="2024-07-14T18:25:45.923" v="67" actId="478"/>
          <ac:spMkLst>
            <pc:docMk/>
            <pc:sldMk cId="894070571" sldId="408"/>
            <ac:spMk id="3" creationId="{15A81E38-D908-FD55-992F-83A4C5A55839}"/>
          </ac:spMkLst>
        </pc:spChg>
        <pc:spChg chg="add del mod">
          <ac:chgData name="Oliver Richardson" userId="cd5f33dd71adc40f" providerId="LiveId" clId="{E93AF1E5-7DCD-4A3F-ACB1-628F8E0B71B1}" dt="2024-07-14T18:37:55.485" v="216" actId="1076"/>
          <ac:spMkLst>
            <pc:docMk/>
            <pc:sldMk cId="894070571" sldId="408"/>
            <ac:spMk id="4" creationId="{D156E9DC-19AA-CC0C-DBAD-F1518CBF1C69}"/>
          </ac:spMkLst>
        </pc:spChg>
      </pc:sldChg>
      <pc:sldChg chg="del">
        <pc:chgData name="Oliver Richardson" userId="cd5f33dd71adc40f" providerId="LiveId" clId="{E93AF1E5-7DCD-4A3F-ACB1-628F8E0B71B1}" dt="2024-07-15T00:15:06.736" v="1797" actId="47"/>
        <pc:sldMkLst>
          <pc:docMk/>
          <pc:sldMk cId="193152769" sldId="409"/>
        </pc:sldMkLst>
      </pc:sldChg>
      <pc:sldChg chg="modSp mod">
        <pc:chgData name="Oliver Richardson" userId="cd5f33dd71adc40f" providerId="LiveId" clId="{E93AF1E5-7DCD-4A3F-ACB1-628F8E0B71B1}" dt="2024-07-16T16:06:52.300" v="7618" actId="6549"/>
        <pc:sldMkLst>
          <pc:docMk/>
          <pc:sldMk cId="1287937840" sldId="410"/>
        </pc:sldMkLst>
        <pc:spChg chg="mod">
          <ac:chgData name="Oliver Richardson" userId="cd5f33dd71adc40f" providerId="LiveId" clId="{E93AF1E5-7DCD-4A3F-ACB1-628F8E0B71B1}" dt="2024-07-14T22:17:14.074" v="1413" actId="20577"/>
          <ac:spMkLst>
            <pc:docMk/>
            <pc:sldMk cId="1287937840" sldId="410"/>
            <ac:spMk id="4" creationId="{3F82A298-2767-4F19-B0EA-5A84229B7BF8}"/>
          </ac:spMkLst>
        </pc:spChg>
        <pc:spChg chg="mod">
          <ac:chgData name="Oliver Richardson" userId="cd5f33dd71adc40f" providerId="LiveId" clId="{E93AF1E5-7DCD-4A3F-ACB1-628F8E0B71B1}" dt="2024-07-14T22:17:49.775" v="1420" actId="1076"/>
          <ac:spMkLst>
            <pc:docMk/>
            <pc:sldMk cId="1287937840" sldId="410"/>
            <ac:spMk id="8" creationId="{EAA695BD-74BD-C5EF-D475-F0063CA4142B}"/>
          </ac:spMkLst>
        </pc:spChg>
        <pc:spChg chg="mod">
          <ac:chgData name="Oliver Richardson" userId="cd5f33dd71adc40f" providerId="LiveId" clId="{E93AF1E5-7DCD-4A3F-ACB1-628F8E0B71B1}" dt="2024-07-16T16:06:52.300" v="7618" actId="6549"/>
          <ac:spMkLst>
            <pc:docMk/>
            <pc:sldMk cId="1287937840" sldId="410"/>
            <ac:spMk id="9" creationId="{64B6AC5F-ACEB-95BE-2105-0692DAEAB513}"/>
          </ac:spMkLst>
        </pc:spChg>
      </pc:sldChg>
      <pc:sldChg chg="addSp delSp modSp mod">
        <pc:chgData name="Oliver Richardson" userId="cd5f33dd71adc40f" providerId="LiveId" clId="{E93AF1E5-7DCD-4A3F-ACB1-628F8E0B71B1}" dt="2024-07-15T05:45:31.338" v="3742" actId="1076"/>
        <pc:sldMkLst>
          <pc:docMk/>
          <pc:sldMk cId="4011699352" sldId="411"/>
        </pc:sldMkLst>
        <pc:spChg chg="mod">
          <ac:chgData name="Oliver Richardson" userId="cd5f33dd71adc40f" providerId="LiveId" clId="{E93AF1E5-7DCD-4A3F-ACB1-628F8E0B71B1}" dt="2024-07-15T05:45:31.338" v="3742" actId="1076"/>
          <ac:spMkLst>
            <pc:docMk/>
            <pc:sldMk cId="4011699352" sldId="411"/>
            <ac:spMk id="2" creationId="{19261C59-8EB7-F785-7BFD-DD959AE5821C}"/>
          </ac:spMkLst>
        </pc:spChg>
        <pc:spChg chg="mod">
          <ac:chgData name="Oliver Richardson" userId="cd5f33dd71adc40f" providerId="LiveId" clId="{E93AF1E5-7DCD-4A3F-ACB1-628F8E0B71B1}" dt="2024-07-14T22:28:34.344" v="1593" actId="1076"/>
          <ac:spMkLst>
            <pc:docMk/>
            <pc:sldMk cId="4011699352" sldId="411"/>
            <ac:spMk id="3" creationId="{6605127D-C78E-4455-DD4C-F3FC85C24DA9}"/>
          </ac:spMkLst>
        </pc:spChg>
        <pc:spChg chg="del">
          <ac:chgData name="Oliver Richardson" userId="cd5f33dd71adc40f" providerId="LiveId" clId="{E93AF1E5-7DCD-4A3F-ACB1-628F8E0B71B1}" dt="2024-07-14T22:16:39.486" v="1402" actId="478"/>
          <ac:spMkLst>
            <pc:docMk/>
            <pc:sldMk cId="4011699352" sldId="411"/>
            <ac:spMk id="7" creationId="{C3451D8B-99F8-06AC-EEFD-0D9359EAE0D2}"/>
          </ac:spMkLst>
        </pc:spChg>
        <pc:grpChg chg="del">
          <ac:chgData name="Oliver Richardson" userId="cd5f33dd71adc40f" providerId="LiveId" clId="{E93AF1E5-7DCD-4A3F-ACB1-628F8E0B71B1}" dt="2024-07-14T22:16:48.908" v="1406" actId="478"/>
          <ac:grpSpMkLst>
            <pc:docMk/>
            <pc:sldMk cId="4011699352" sldId="411"/>
            <ac:grpSpMk id="26" creationId="{97A1BE0F-4603-6306-A083-9F05217B8E7C}"/>
          </ac:grpSpMkLst>
        </pc:grpChg>
        <pc:picChg chg="mod">
          <ac:chgData name="Oliver Richardson" userId="cd5f33dd71adc40f" providerId="LiveId" clId="{E93AF1E5-7DCD-4A3F-ACB1-628F8E0B71B1}" dt="2024-07-14T22:28:45.840" v="1594" actId="1076"/>
          <ac:picMkLst>
            <pc:docMk/>
            <pc:sldMk cId="4011699352" sldId="411"/>
            <ac:picMk id="27" creationId="{A7EAFD7D-EBCB-BAF3-1888-79C90FBC778B}"/>
          </ac:picMkLst>
        </pc:picChg>
        <pc:cxnChg chg="del mod">
          <ac:chgData name="Oliver Richardson" userId="cd5f33dd71adc40f" providerId="LiveId" clId="{E93AF1E5-7DCD-4A3F-ACB1-628F8E0B71B1}" dt="2024-07-14T22:16:46.174" v="1405" actId="478"/>
          <ac:cxnSpMkLst>
            <pc:docMk/>
            <pc:sldMk cId="4011699352" sldId="411"/>
            <ac:cxnSpMk id="16" creationId="{7F7A9EB1-4D08-055E-2FA7-7B4725A0D864}"/>
          </ac:cxnSpMkLst>
        </pc:cxnChg>
        <pc:cxnChg chg="mod">
          <ac:chgData name="Oliver Richardson" userId="cd5f33dd71adc40f" providerId="LiveId" clId="{E93AF1E5-7DCD-4A3F-ACB1-628F8E0B71B1}" dt="2024-07-14T22:16:48.908" v="1406" actId="478"/>
          <ac:cxnSpMkLst>
            <pc:docMk/>
            <pc:sldMk cId="4011699352" sldId="411"/>
            <ac:cxnSpMk id="17" creationId="{1C15963F-ED70-8877-8E15-9941AA1453AF}"/>
          </ac:cxnSpMkLst>
        </pc:cxnChg>
        <pc:cxnChg chg="add del">
          <ac:chgData name="Oliver Richardson" userId="cd5f33dd71adc40f" providerId="LiveId" clId="{E93AF1E5-7DCD-4A3F-ACB1-628F8E0B71B1}" dt="2024-07-14T22:16:44.492" v="1404" actId="478"/>
          <ac:cxnSpMkLst>
            <pc:docMk/>
            <pc:sldMk cId="4011699352" sldId="411"/>
            <ac:cxnSpMk id="24" creationId="{93D47048-549D-965A-C73F-77F37E7E5F82}"/>
          </ac:cxnSpMkLst>
        </pc:cxnChg>
      </pc:sldChg>
      <pc:sldChg chg="addSp delSp modSp add del mod">
        <pc:chgData name="Oliver Richardson" userId="cd5f33dd71adc40f" providerId="LiveId" clId="{E93AF1E5-7DCD-4A3F-ACB1-628F8E0B71B1}" dt="2024-07-15T02:55:39.585" v="2513" actId="47"/>
        <pc:sldMkLst>
          <pc:docMk/>
          <pc:sldMk cId="4079422840" sldId="412"/>
        </pc:sldMkLst>
        <pc:spChg chg="del mod">
          <ac:chgData name="Oliver Richardson" userId="cd5f33dd71adc40f" providerId="LiveId" clId="{E93AF1E5-7DCD-4A3F-ACB1-628F8E0B71B1}" dt="2024-07-15T02:49:26.241" v="2271" actId="478"/>
          <ac:spMkLst>
            <pc:docMk/>
            <pc:sldMk cId="4079422840" sldId="412"/>
            <ac:spMk id="6" creationId="{48592DCC-0B75-03F5-FF5A-34D80B403576}"/>
          </ac:spMkLst>
        </pc:spChg>
        <pc:spChg chg="mod">
          <ac:chgData name="Oliver Richardson" userId="cd5f33dd71adc40f" providerId="LiveId" clId="{E93AF1E5-7DCD-4A3F-ACB1-628F8E0B71B1}" dt="2024-07-15T02:49:19.940" v="2270" actId="114"/>
          <ac:spMkLst>
            <pc:docMk/>
            <pc:sldMk cId="4079422840" sldId="412"/>
            <ac:spMk id="7" creationId="{5446A534-A0A2-10A2-7D3C-1C0AAC5B9DD8}"/>
          </ac:spMkLst>
        </pc:spChg>
        <pc:spChg chg="mod">
          <ac:chgData name="Oliver Richardson" userId="cd5f33dd71adc40f" providerId="LiveId" clId="{E93AF1E5-7DCD-4A3F-ACB1-628F8E0B71B1}" dt="2024-07-15T02:41:29.263" v="1876" actId="1076"/>
          <ac:spMkLst>
            <pc:docMk/>
            <pc:sldMk cId="4079422840" sldId="412"/>
            <ac:spMk id="8" creationId="{EAA695BD-74BD-C5EF-D475-F0063CA4142B}"/>
          </ac:spMkLst>
        </pc:spChg>
        <pc:spChg chg="mod">
          <ac:chgData name="Oliver Richardson" userId="cd5f33dd71adc40f" providerId="LiveId" clId="{E93AF1E5-7DCD-4A3F-ACB1-628F8E0B71B1}" dt="2024-07-15T02:41:21.577" v="1874" actId="1076"/>
          <ac:spMkLst>
            <pc:docMk/>
            <pc:sldMk cId="4079422840" sldId="412"/>
            <ac:spMk id="9" creationId="{64B6AC5F-ACEB-95BE-2105-0692DAEAB513}"/>
          </ac:spMkLst>
        </pc:spChg>
        <pc:spChg chg="mod">
          <ac:chgData name="Oliver Richardson" userId="cd5f33dd71adc40f" providerId="LiveId" clId="{E93AF1E5-7DCD-4A3F-ACB1-628F8E0B71B1}" dt="2024-07-15T02:49:08.035" v="2267" actId="1076"/>
          <ac:spMkLst>
            <pc:docMk/>
            <pc:sldMk cId="4079422840" sldId="412"/>
            <ac:spMk id="10" creationId="{BD8C7540-387A-E32B-A030-993C385D3CF7}"/>
          </ac:spMkLst>
        </pc:spChg>
        <pc:spChg chg="add mod">
          <ac:chgData name="Oliver Richardson" userId="cd5f33dd71adc40f" providerId="LiveId" clId="{E93AF1E5-7DCD-4A3F-ACB1-628F8E0B71B1}" dt="2024-07-15T02:40:42.401" v="1869" actId="571"/>
          <ac:spMkLst>
            <pc:docMk/>
            <pc:sldMk cId="4079422840" sldId="412"/>
            <ac:spMk id="13" creationId="{9DAB106E-76FD-AA36-31FA-A73450536B13}"/>
          </ac:spMkLst>
        </pc:spChg>
        <pc:spChg chg="add mod">
          <ac:chgData name="Oliver Richardson" userId="cd5f33dd71adc40f" providerId="LiveId" clId="{E93AF1E5-7DCD-4A3F-ACB1-628F8E0B71B1}" dt="2024-07-15T02:42:43.180" v="1919" actId="1076"/>
          <ac:spMkLst>
            <pc:docMk/>
            <pc:sldMk cId="4079422840" sldId="412"/>
            <ac:spMk id="14" creationId="{D83EC880-AF22-FEFB-415E-AC44A970D987}"/>
          </ac:spMkLst>
        </pc:spChg>
        <pc:spChg chg="add mod">
          <ac:chgData name="Oliver Richardson" userId="cd5f33dd71adc40f" providerId="LiveId" clId="{E93AF1E5-7DCD-4A3F-ACB1-628F8E0B71B1}" dt="2024-07-15T02:42:37.230" v="1918" actId="1076"/>
          <ac:spMkLst>
            <pc:docMk/>
            <pc:sldMk cId="4079422840" sldId="412"/>
            <ac:spMk id="15" creationId="{4C112C10-516E-B1E2-99BB-B61626A44581}"/>
          </ac:spMkLst>
        </pc:spChg>
        <pc:spChg chg="add del mod">
          <ac:chgData name="Oliver Richardson" userId="cd5f33dd71adc40f" providerId="LiveId" clId="{E93AF1E5-7DCD-4A3F-ACB1-628F8E0B71B1}" dt="2024-07-15T02:51:32.381" v="2367" actId="478"/>
          <ac:spMkLst>
            <pc:docMk/>
            <pc:sldMk cId="4079422840" sldId="412"/>
            <ac:spMk id="20" creationId="{BA837538-C356-B8DD-5481-6D4A0C78A263}"/>
          </ac:spMkLst>
        </pc:spChg>
        <pc:spChg chg="add mod">
          <ac:chgData name="Oliver Richardson" userId="cd5f33dd71adc40f" providerId="LiveId" clId="{E93AF1E5-7DCD-4A3F-ACB1-628F8E0B71B1}" dt="2024-07-15T02:50:45.459" v="2354" actId="1076"/>
          <ac:spMkLst>
            <pc:docMk/>
            <pc:sldMk cId="4079422840" sldId="412"/>
            <ac:spMk id="23" creationId="{AD89CD84-475C-B9C1-CB8C-E87279F199CA}"/>
          </ac:spMkLst>
        </pc:spChg>
        <pc:spChg chg="add mod">
          <ac:chgData name="Oliver Richardson" userId="cd5f33dd71adc40f" providerId="LiveId" clId="{E93AF1E5-7DCD-4A3F-ACB1-628F8E0B71B1}" dt="2024-07-15T02:53:47.506" v="2493" actId="1076"/>
          <ac:spMkLst>
            <pc:docMk/>
            <pc:sldMk cId="4079422840" sldId="412"/>
            <ac:spMk id="36" creationId="{2AFEA3A2-346B-DBFB-0AB7-33EE72652758}"/>
          </ac:spMkLst>
        </pc:spChg>
        <pc:grpChg chg="mod">
          <ac:chgData name="Oliver Richardson" userId="cd5f33dd71adc40f" providerId="LiveId" clId="{E93AF1E5-7DCD-4A3F-ACB1-628F8E0B71B1}" dt="2024-07-15T02:42:25.435" v="1915"/>
          <ac:grpSpMkLst>
            <pc:docMk/>
            <pc:sldMk cId="4079422840" sldId="412"/>
            <ac:grpSpMk id="18" creationId="{A1B3B2D3-0FC6-E837-6750-17CE59450AAE}"/>
          </ac:grpSpMkLst>
        </pc:grpChg>
        <pc:grpChg chg="mod">
          <ac:chgData name="Oliver Richardson" userId="cd5f33dd71adc40f" providerId="LiveId" clId="{E93AF1E5-7DCD-4A3F-ACB1-628F8E0B71B1}" dt="2024-07-15T02:51:23.961" v="2363"/>
          <ac:grpSpMkLst>
            <pc:docMk/>
            <pc:sldMk cId="4079422840" sldId="412"/>
            <ac:grpSpMk id="30" creationId="{622C5553-4E54-A1FA-5781-7A6FF90A1417}"/>
          </ac:grpSpMkLst>
        </pc:grpChg>
        <pc:grpChg chg="del mod">
          <ac:chgData name="Oliver Richardson" userId="cd5f33dd71adc40f" providerId="LiveId" clId="{E93AF1E5-7DCD-4A3F-ACB1-628F8E0B71B1}" dt="2024-07-15T02:51:36.872" v="2368" actId="478"/>
          <ac:grpSpMkLst>
            <pc:docMk/>
            <pc:sldMk cId="4079422840" sldId="412"/>
            <ac:grpSpMk id="33" creationId="{0BDEFD66-8FEC-813C-22A2-B55DEACD41A2}"/>
          </ac:grpSpMkLst>
        </pc:grpChg>
        <pc:picChg chg="add mod">
          <ac:chgData name="Oliver Richardson" userId="cd5f33dd71adc40f" providerId="LiveId" clId="{E93AF1E5-7DCD-4A3F-ACB1-628F8E0B71B1}" dt="2024-07-15T02:49:28.836" v="2272" actId="1076"/>
          <ac:picMkLst>
            <pc:docMk/>
            <pc:sldMk cId="4079422840" sldId="412"/>
            <ac:picMk id="5" creationId="{7344724C-45C8-720B-A267-73E574260F4E}"/>
          </ac:picMkLst>
        </pc:picChg>
        <pc:picChg chg="add mod">
          <ac:chgData name="Oliver Richardson" userId="cd5f33dd71adc40f" providerId="LiveId" clId="{E93AF1E5-7DCD-4A3F-ACB1-628F8E0B71B1}" dt="2024-07-15T02:41:32.348" v="1877" actId="1076"/>
          <ac:picMkLst>
            <pc:docMk/>
            <pc:sldMk cId="4079422840" sldId="412"/>
            <ac:picMk id="12" creationId="{B8F4BD4A-5BE1-8A2D-5131-CD6C81A411B3}"/>
          </ac:picMkLst>
        </pc:picChg>
        <pc:inkChg chg="add del">
          <ac:chgData name="Oliver Richardson" userId="cd5f33dd71adc40f" providerId="LiveId" clId="{E93AF1E5-7DCD-4A3F-ACB1-628F8E0B71B1}" dt="2024-07-15T02:36:41.316" v="1859" actId="478"/>
          <ac:inkMkLst>
            <pc:docMk/>
            <pc:sldMk cId="4079422840" sldId="412"/>
            <ac:inkMk id="2" creationId="{B5416B40-200A-36BC-3CF8-95B19EEB347B}"/>
          </ac:inkMkLst>
        </pc:inkChg>
        <pc:inkChg chg="add del mod">
          <ac:chgData name="Oliver Richardson" userId="cd5f33dd71adc40f" providerId="LiveId" clId="{E93AF1E5-7DCD-4A3F-ACB1-628F8E0B71B1}" dt="2024-07-15T02:42:25.675" v="1916" actId="9405"/>
          <ac:inkMkLst>
            <pc:docMk/>
            <pc:sldMk cId="4079422840" sldId="412"/>
            <ac:inkMk id="16" creationId="{9C5584F9-B57B-27BE-7961-DFF3353E2E6E}"/>
          </ac:inkMkLst>
        </pc:inkChg>
        <pc:inkChg chg="add del mod">
          <ac:chgData name="Oliver Richardson" userId="cd5f33dd71adc40f" providerId="LiveId" clId="{E93AF1E5-7DCD-4A3F-ACB1-628F8E0B71B1}" dt="2024-07-15T02:42:25.435" v="1915"/>
          <ac:inkMkLst>
            <pc:docMk/>
            <pc:sldMk cId="4079422840" sldId="412"/>
            <ac:inkMk id="17" creationId="{9DA5DBD8-9456-223F-127A-A635808EE30B}"/>
          </ac:inkMkLst>
        </pc:inkChg>
        <pc:inkChg chg="add del">
          <ac:chgData name="Oliver Richardson" userId="cd5f33dd71adc40f" providerId="LiveId" clId="{E93AF1E5-7DCD-4A3F-ACB1-628F8E0B71B1}" dt="2024-07-15T02:42:25.150" v="1913" actId="9405"/>
          <ac:inkMkLst>
            <pc:docMk/>
            <pc:sldMk cId="4079422840" sldId="412"/>
            <ac:inkMk id="19" creationId="{C6A6E611-9C86-1A3C-C8A5-45980CB8986C}"/>
          </ac:inkMkLst>
        </pc:inkChg>
        <pc:inkChg chg="mod">
          <ac:chgData name="Oliver Richardson" userId="cd5f33dd71adc40f" providerId="LiveId" clId="{E93AF1E5-7DCD-4A3F-ACB1-628F8E0B71B1}" dt="2024-07-15T02:41:12.307" v="1873" actId="14100"/>
          <ac:inkMkLst>
            <pc:docMk/>
            <pc:sldMk cId="4079422840" sldId="412"/>
            <ac:inkMk id="22" creationId="{9861B800-50A6-38E7-B9E7-8216ED27B79C}"/>
          </ac:inkMkLst>
        </pc:inkChg>
        <pc:inkChg chg="add del">
          <ac:chgData name="Oliver Richardson" userId="cd5f33dd71adc40f" providerId="LiveId" clId="{E93AF1E5-7DCD-4A3F-ACB1-628F8E0B71B1}" dt="2024-07-15T02:50:59.900" v="2356" actId="9405"/>
          <ac:inkMkLst>
            <pc:docMk/>
            <pc:sldMk cId="4079422840" sldId="412"/>
            <ac:inkMk id="24" creationId="{9CC33F2E-12F2-3767-55D0-839D192B6364}"/>
          </ac:inkMkLst>
        </pc:inkChg>
        <pc:inkChg chg="add del">
          <ac:chgData name="Oliver Richardson" userId="cd5f33dd71adc40f" providerId="LiveId" clId="{E93AF1E5-7DCD-4A3F-ACB1-628F8E0B71B1}" dt="2024-07-15T02:51:03.245" v="2358" actId="9405"/>
          <ac:inkMkLst>
            <pc:docMk/>
            <pc:sldMk cId="4079422840" sldId="412"/>
            <ac:inkMk id="25" creationId="{737FDD94-6ADF-7D7B-2C66-60AA09CB2970}"/>
          </ac:inkMkLst>
        </pc:inkChg>
        <pc:inkChg chg="add">
          <ac:chgData name="Oliver Richardson" userId="cd5f33dd71adc40f" providerId="LiveId" clId="{E93AF1E5-7DCD-4A3F-ACB1-628F8E0B71B1}" dt="2024-07-15T02:51:06.135" v="2359" actId="9405"/>
          <ac:inkMkLst>
            <pc:docMk/>
            <pc:sldMk cId="4079422840" sldId="412"/>
            <ac:inkMk id="26" creationId="{905C15FE-ECF4-26DF-AA28-29E8C37266EB}"/>
          </ac:inkMkLst>
        </pc:inkChg>
        <pc:inkChg chg="add">
          <ac:chgData name="Oliver Richardson" userId="cd5f33dd71adc40f" providerId="LiveId" clId="{E93AF1E5-7DCD-4A3F-ACB1-628F8E0B71B1}" dt="2024-07-15T02:51:09.285" v="2360" actId="9405"/>
          <ac:inkMkLst>
            <pc:docMk/>
            <pc:sldMk cId="4079422840" sldId="412"/>
            <ac:inkMk id="27" creationId="{E0B11F4E-4CE7-2B3F-3401-5164E2F3D78C}"/>
          </ac:inkMkLst>
        </pc:inkChg>
        <pc:inkChg chg="add mod">
          <ac:chgData name="Oliver Richardson" userId="cd5f33dd71adc40f" providerId="LiveId" clId="{E93AF1E5-7DCD-4A3F-ACB1-628F8E0B71B1}" dt="2024-07-15T02:51:23.961" v="2363"/>
          <ac:inkMkLst>
            <pc:docMk/>
            <pc:sldMk cId="4079422840" sldId="412"/>
            <ac:inkMk id="28" creationId="{1C6F964E-A827-104A-586F-589706F459F1}"/>
          </ac:inkMkLst>
        </pc:inkChg>
        <pc:inkChg chg="add mod">
          <ac:chgData name="Oliver Richardson" userId="cd5f33dd71adc40f" providerId="LiveId" clId="{E93AF1E5-7DCD-4A3F-ACB1-628F8E0B71B1}" dt="2024-07-15T02:51:23.961" v="2363"/>
          <ac:inkMkLst>
            <pc:docMk/>
            <pc:sldMk cId="4079422840" sldId="412"/>
            <ac:inkMk id="29" creationId="{F3A845E6-E145-7A11-31CC-A0AB86E5DB76}"/>
          </ac:inkMkLst>
        </pc:inkChg>
        <pc:inkChg chg="add mod">
          <ac:chgData name="Oliver Richardson" userId="cd5f33dd71adc40f" providerId="LiveId" clId="{E93AF1E5-7DCD-4A3F-ACB1-628F8E0B71B1}" dt="2024-07-15T02:51:26.771" v="2366"/>
          <ac:inkMkLst>
            <pc:docMk/>
            <pc:sldMk cId="4079422840" sldId="412"/>
            <ac:inkMk id="31" creationId="{A3539935-CB25-D194-3A14-78C6BFBA0205}"/>
          </ac:inkMkLst>
        </pc:inkChg>
        <pc:inkChg chg="add mod">
          <ac:chgData name="Oliver Richardson" userId="cd5f33dd71adc40f" providerId="LiveId" clId="{E93AF1E5-7DCD-4A3F-ACB1-628F8E0B71B1}" dt="2024-07-15T02:51:26.771" v="2366"/>
          <ac:inkMkLst>
            <pc:docMk/>
            <pc:sldMk cId="4079422840" sldId="412"/>
            <ac:inkMk id="32" creationId="{EF85303B-E9EB-4F2B-F342-61020B68FD95}"/>
          </ac:inkMkLst>
        </pc:inkChg>
        <pc:inkChg chg="add">
          <ac:chgData name="Oliver Richardson" userId="cd5f33dd71adc40f" providerId="LiveId" clId="{E93AF1E5-7DCD-4A3F-ACB1-628F8E0B71B1}" dt="2024-07-15T02:51:40.763" v="2369" actId="9405"/>
          <ac:inkMkLst>
            <pc:docMk/>
            <pc:sldMk cId="4079422840" sldId="412"/>
            <ac:inkMk id="34" creationId="{E26A8544-BCBB-2B67-5571-CF58DAE382EA}"/>
          </ac:inkMkLst>
        </pc:inkChg>
        <pc:inkChg chg="add del">
          <ac:chgData name="Oliver Richardson" userId="cd5f33dd71adc40f" providerId="LiveId" clId="{E93AF1E5-7DCD-4A3F-ACB1-628F8E0B71B1}" dt="2024-07-15T02:52:18.758" v="2371" actId="9405"/>
          <ac:inkMkLst>
            <pc:docMk/>
            <pc:sldMk cId="4079422840" sldId="412"/>
            <ac:inkMk id="35" creationId="{38D3CD38-E3F8-BE71-F25E-E884F2031C64}"/>
          </ac:inkMkLst>
        </pc:inkChg>
      </pc:sldChg>
      <pc:sldChg chg="modSp mod modAnim">
        <pc:chgData name="Oliver Richardson" userId="cd5f33dd71adc40f" providerId="LiveId" clId="{E93AF1E5-7DCD-4A3F-ACB1-628F8E0B71B1}" dt="2024-07-16T06:08:27.023" v="6590" actId="1076"/>
        <pc:sldMkLst>
          <pc:docMk/>
          <pc:sldMk cId="3237683346" sldId="415"/>
        </pc:sldMkLst>
        <pc:spChg chg="mod">
          <ac:chgData name="Oliver Richardson" userId="cd5f33dd71adc40f" providerId="LiveId" clId="{E93AF1E5-7DCD-4A3F-ACB1-628F8E0B71B1}" dt="2024-07-14T18:43:02.033" v="337" actId="207"/>
          <ac:spMkLst>
            <pc:docMk/>
            <pc:sldMk cId="3237683346" sldId="415"/>
            <ac:spMk id="3" creationId="{6AE22638-712B-BA99-85D1-4161F876B091}"/>
          </ac:spMkLst>
        </pc:spChg>
        <pc:spChg chg="mod">
          <ac:chgData name="Oliver Richardson" userId="cd5f33dd71adc40f" providerId="LiveId" clId="{E93AF1E5-7DCD-4A3F-ACB1-628F8E0B71B1}" dt="2024-07-16T06:08:27.023" v="6590" actId="1076"/>
          <ac:spMkLst>
            <pc:docMk/>
            <pc:sldMk cId="3237683346" sldId="415"/>
            <ac:spMk id="4" creationId="{3F82A298-2767-4F19-B0EA-5A84229B7BF8}"/>
          </ac:spMkLst>
        </pc:spChg>
        <pc:spChg chg="mod">
          <ac:chgData name="Oliver Richardson" userId="cd5f33dd71adc40f" providerId="LiveId" clId="{E93AF1E5-7DCD-4A3F-ACB1-628F8E0B71B1}" dt="2024-07-14T18:42:17.959" v="246" actId="207"/>
          <ac:spMkLst>
            <pc:docMk/>
            <pc:sldMk cId="3237683346" sldId="415"/>
            <ac:spMk id="12" creationId="{6A6B0123-FA43-6100-BB5D-151177E4DDC8}"/>
          </ac:spMkLst>
        </pc:spChg>
      </pc:sldChg>
      <pc:sldChg chg="addSp modSp mod">
        <pc:chgData name="Oliver Richardson" userId="cd5f33dd71adc40f" providerId="LiveId" clId="{E93AF1E5-7DCD-4A3F-ACB1-628F8E0B71B1}" dt="2024-07-14T22:16:05.640" v="1395" actId="2711"/>
        <pc:sldMkLst>
          <pc:docMk/>
          <pc:sldMk cId="1476185154" sldId="416"/>
        </pc:sldMkLst>
        <pc:spChg chg="add mod">
          <ac:chgData name="Oliver Richardson" userId="cd5f33dd71adc40f" providerId="LiveId" clId="{E93AF1E5-7DCD-4A3F-ACB1-628F8E0B71B1}" dt="2024-07-14T22:16:05.640" v="1395" actId="2711"/>
          <ac:spMkLst>
            <pc:docMk/>
            <pc:sldMk cId="1476185154" sldId="416"/>
            <ac:spMk id="2" creationId="{BE8F147A-7044-88E4-A953-CE7B18AA4125}"/>
          </ac:spMkLst>
        </pc:spChg>
        <pc:spChg chg="mod">
          <ac:chgData name="Oliver Richardson" userId="cd5f33dd71adc40f" providerId="LiveId" clId="{E93AF1E5-7DCD-4A3F-ACB1-628F8E0B71B1}" dt="2024-07-14T22:15:34.486" v="1361" actId="20577"/>
          <ac:spMkLst>
            <pc:docMk/>
            <pc:sldMk cId="1476185154" sldId="416"/>
            <ac:spMk id="4" creationId="{3F82A298-2767-4F19-B0EA-5A84229B7BF8}"/>
          </ac:spMkLst>
        </pc:spChg>
      </pc:sldChg>
      <pc:sldChg chg="modSp mod modShow">
        <pc:chgData name="Oliver Richardson" userId="cd5f33dd71adc40f" providerId="LiveId" clId="{E93AF1E5-7DCD-4A3F-ACB1-628F8E0B71B1}" dt="2024-07-15T15:00:13.869" v="3823" actId="729"/>
        <pc:sldMkLst>
          <pc:docMk/>
          <pc:sldMk cId="1459615112" sldId="417"/>
        </pc:sldMkLst>
        <pc:spChg chg="mod">
          <ac:chgData name="Oliver Richardson" userId="cd5f33dd71adc40f" providerId="LiveId" clId="{E93AF1E5-7DCD-4A3F-ACB1-628F8E0B71B1}" dt="2024-07-15T05:44:52.276" v="3740" actId="1076"/>
          <ac:spMkLst>
            <pc:docMk/>
            <pc:sldMk cId="1459615112" sldId="417"/>
            <ac:spMk id="16" creationId="{12A0F125-9411-EA02-1D80-538CC2BB0965}"/>
          </ac:spMkLst>
        </pc:spChg>
      </pc:sldChg>
      <pc:sldChg chg="delSp modSp add mod ord modTransition delAnim modAnim">
        <pc:chgData name="Oliver Richardson" userId="cd5f33dd71adc40f" providerId="LiveId" clId="{E93AF1E5-7DCD-4A3F-ACB1-628F8E0B71B1}" dt="2024-07-14T21:44:52.354" v="1153" actId="1582"/>
        <pc:sldMkLst>
          <pc:docMk/>
          <pc:sldMk cId="1782461857" sldId="420"/>
        </pc:sldMkLst>
        <pc:spChg chg="mod">
          <ac:chgData name="Oliver Richardson" userId="cd5f33dd71adc40f" providerId="LiveId" clId="{E93AF1E5-7DCD-4A3F-ACB1-628F8E0B71B1}" dt="2024-07-14T18:33:06.761" v="191" actId="1076"/>
          <ac:spMkLst>
            <pc:docMk/>
            <pc:sldMk cId="1782461857" sldId="420"/>
            <ac:spMk id="2" creationId="{B8671091-44EF-4800-9358-79630F5CBE15}"/>
          </ac:spMkLst>
        </pc:spChg>
        <pc:spChg chg="mod">
          <ac:chgData name="Oliver Richardson" userId="cd5f33dd71adc40f" providerId="LiveId" clId="{E93AF1E5-7DCD-4A3F-ACB1-628F8E0B71B1}" dt="2024-07-14T18:33:09.971" v="193" actId="14100"/>
          <ac:spMkLst>
            <pc:docMk/>
            <pc:sldMk cId="1782461857" sldId="420"/>
            <ac:spMk id="4" creationId="{9DB7859E-050F-4AAE-B50B-4963F935122C}"/>
          </ac:spMkLst>
        </pc:spChg>
        <pc:spChg chg="mod">
          <ac:chgData name="Oliver Richardson" userId="cd5f33dd71adc40f" providerId="LiveId" clId="{E93AF1E5-7DCD-4A3F-ACB1-628F8E0B71B1}" dt="2024-07-14T18:35:52.968" v="208" actId="1076"/>
          <ac:spMkLst>
            <pc:docMk/>
            <pc:sldMk cId="1782461857" sldId="420"/>
            <ac:spMk id="55" creationId="{350CDA9D-2770-4FFD-A98D-686E72C9E173}"/>
          </ac:spMkLst>
        </pc:spChg>
        <pc:spChg chg="mod">
          <ac:chgData name="Oliver Richardson" userId="cd5f33dd71adc40f" providerId="LiveId" clId="{E93AF1E5-7DCD-4A3F-ACB1-628F8E0B71B1}" dt="2024-07-14T18:33:26.010" v="194" actId="1076"/>
          <ac:spMkLst>
            <pc:docMk/>
            <pc:sldMk cId="1782461857" sldId="420"/>
            <ac:spMk id="289" creationId="{9C84B841-9511-4615-A6CD-0C487A282BB2}"/>
          </ac:spMkLst>
        </pc:spChg>
        <pc:spChg chg="mod">
          <ac:chgData name="Oliver Richardson" userId="cd5f33dd71adc40f" providerId="LiveId" clId="{E93AF1E5-7DCD-4A3F-ACB1-628F8E0B71B1}" dt="2024-07-14T18:33:26.010" v="194" actId="1076"/>
          <ac:spMkLst>
            <pc:docMk/>
            <pc:sldMk cId="1782461857" sldId="420"/>
            <ac:spMk id="290" creationId="{017A942F-C409-423D-B907-D63EDE6A8773}"/>
          </ac:spMkLst>
        </pc:spChg>
        <pc:spChg chg="mod">
          <ac:chgData name="Oliver Richardson" userId="cd5f33dd71adc40f" providerId="LiveId" clId="{E93AF1E5-7DCD-4A3F-ACB1-628F8E0B71B1}" dt="2024-07-14T18:33:32.987" v="196" actId="1076"/>
          <ac:spMkLst>
            <pc:docMk/>
            <pc:sldMk cId="1782461857" sldId="420"/>
            <ac:spMk id="291" creationId="{3A3CDAB3-B136-413E-A849-6A276A70F24B}"/>
          </ac:spMkLst>
        </pc:spChg>
        <pc:spChg chg="mod">
          <ac:chgData name="Oliver Richardson" userId="cd5f33dd71adc40f" providerId="LiveId" clId="{E93AF1E5-7DCD-4A3F-ACB1-628F8E0B71B1}" dt="2024-07-14T18:33:26.010" v="194" actId="1076"/>
          <ac:spMkLst>
            <pc:docMk/>
            <pc:sldMk cId="1782461857" sldId="420"/>
            <ac:spMk id="341" creationId="{EAE4BE72-3F9F-40F9-BF88-6020F4A93823}"/>
          </ac:spMkLst>
        </pc:spChg>
        <pc:spChg chg="mod">
          <ac:chgData name="Oliver Richardson" userId="cd5f33dd71adc40f" providerId="LiveId" clId="{E93AF1E5-7DCD-4A3F-ACB1-628F8E0B71B1}" dt="2024-07-14T18:33:26.010" v="194" actId="1076"/>
          <ac:spMkLst>
            <pc:docMk/>
            <pc:sldMk cId="1782461857" sldId="420"/>
            <ac:spMk id="342" creationId="{97EB9DAB-7D16-4FDB-8277-9AED8863F551}"/>
          </ac:spMkLst>
        </pc:spChg>
        <pc:spChg chg="mod ord">
          <ac:chgData name="Oliver Richardson" userId="cd5f33dd71adc40f" providerId="LiveId" clId="{E93AF1E5-7DCD-4A3F-ACB1-628F8E0B71B1}" dt="2024-07-14T18:51:32.887" v="528" actId="166"/>
          <ac:spMkLst>
            <pc:docMk/>
            <pc:sldMk cId="1782461857" sldId="420"/>
            <ac:spMk id="343" creationId="{A0081569-AB5B-4881-BFAB-454ADD6A91A3}"/>
          </ac:spMkLst>
        </pc:spChg>
        <pc:spChg chg="mod">
          <ac:chgData name="Oliver Richardson" userId="cd5f33dd71adc40f" providerId="LiveId" clId="{E93AF1E5-7DCD-4A3F-ACB1-628F8E0B71B1}" dt="2024-07-14T18:33:26.010" v="194" actId="1076"/>
          <ac:spMkLst>
            <pc:docMk/>
            <pc:sldMk cId="1782461857" sldId="420"/>
            <ac:spMk id="344" creationId="{45D9DCED-9C09-461E-99E1-960F01A1A171}"/>
          </ac:spMkLst>
        </pc:spChg>
        <pc:spChg chg="mod">
          <ac:chgData name="Oliver Richardson" userId="cd5f33dd71adc40f" providerId="LiveId" clId="{E93AF1E5-7DCD-4A3F-ACB1-628F8E0B71B1}" dt="2024-07-14T18:33:26.010" v="194" actId="1076"/>
          <ac:spMkLst>
            <pc:docMk/>
            <pc:sldMk cId="1782461857" sldId="420"/>
            <ac:spMk id="345" creationId="{1DD7E331-0EB1-46E4-92D2-9910E87A60EA}"/>
          </ac:spMkLst>
        </pc:spChg>
        <pc:spChg chg="mod">
          <ac:chgData name="Oliver Richardson" userId="cd5f33dd71adc40f" providerId="LiveId" clId="{E93AF1E5-7DCD-4A3F-ACB1-628F8E0B71B1}" dt="2024-07-14T18:33:26.010" v="194" actId="1076"/>
          <ac:spMkLst>
            <pc:docMk/>
            <pc:sldMk cId="1782461857" sldId="420"/>
            <ac:spMk id="346" creationId="{768FDA9E-BBD9-4F64-9205-0BCC08184C20}"/>
          </ac:spMkLst>
        </pc:spChg>
        <pc:spChg chg="mod">
          <ac:chgData name="Oliver Richardson" userId="cd5f33dd71adc40f" providerId="LiveId" clId="{E93AF1E5-7DCD-4A3F-ACB1-628F8E0B71B1}" dt="2024-07-14T21:44:52.354" v="1153" actId="1582"/>
          <ac:spMkLst>
            <pc:docMk/>
            <pc:sldMk cId="1782461857" sldId="420"/>
            <ac:spMk id="347" creationId="{B627BBB7-7352-4DE1-98CC-B83DA01576D2}"/>
          </ac:spMkLst>
        </pc:spChg>
        <pc:spChg chg="mod">
          <ac:chgData name="Oliver Richardson" userId="cd5f33dd71adc40f" providerId="LiveId" clId="{E93AF1E5-7DCD-4A3F-ACB1-628F8E0B71B1}" dt="2024-07-14T18:33:26.010" v="194" actId="1076"/>
          <ac:spMkLst>
            <pc:docMk/>
            <pc:sldMk cId="1782461857" sldId="420"/>
            <ac:spMk id="348" creationId="{F08B7BDF-FDD4-4CD7-9281-C1911664B1AA}"/>
          </ac:spMkLst>
        </pc:spChg>
        <pc:spChg chg="del">
          <ac:chgData name="Oliver Richardson" userId="cd5f33dd71adc40f" providerId="LiveId" clId="{E93AF1E5-7DCD-4A3F-ACB1-628F8E0B71B1}" dt="2024-07-14T18:32:09.198" v="141" actId="478"/>
          <ac:spMkLst>
            <pc:docMk/>
            <pc:sldMk cId="1782461857" sldId="420"/>
            <ac:spMk id="369" creationId="{793722F5-231E-48D9-B16B-C0BFC402DCF1}"/>
          </ac:spMkLst>
        </pc:spChg>
        <pc:spChg chg="mod">
          <ac:chgData name="Oliver Richardson" userId="cd5f33dd71adc40f" providerId="LiveId" clId="{E93AF1E5-7DCD-4A3F-ACB1-628F8E0B71B1}" dt="2024-07-14T18:32:07.150" v="139" actId="6549"/>
          <ac:spMkLst>
            <pc:docMk/>
            <pc:sldMk cId="1782461857" sldId="420"/>
            <ac:spMk id="370" creationId="{38AD549F-428A-45FF-A1FB-087262EC0BAF}"/>
          </ac:spMkLst>
        </pc:spChg>
        <pc:spChg chg="del">
          <ac:chgData name="Oliver Richardson" userId="cd5f33dd71adc40f" providerId="LiveId" clId="{E93AF1E5-7DCD-4A3F-ACB1-628F8E0B71B1}" dt="2024-07-14T18:32:06.635" v="138" actId="478"/>
          <ac:spMkLst>
            <pc:docMk/>
            <pc:sldMk cId="1782461857" sldId="420"/>
            <ac:spMk id="385" creationId="{A0378391-B4FB-4E2C-88FD-0BBC0A7C6413}"/>
          </ac:spMkLst>
        </pc:spChg>
        <pc:grpChg chg="del">
          <ac:chgData name="Oliver Richardson" userId="cd5f33dd71adc40f" providerId="LiveId" clId="{E93AF1E5-7DCD-4A3F-ACB1-628F8E0B71B1}" dt="2024-07-14T18:32:10.174" v="143" actId="478"/>
          <ac:grpSpMkLst>
            <pc:docMk/>
            <pc:sldMk cId="1782461857" sldId="420"/>
            <ac:grpSpMk id="371" creationId="{65F97FD2-AFAE-4F9A-A558-275AB476B1A1}"/>
          </ac:grpSpMkLst>
        </pc:grpChg>
        <pc:grpChg chg="del">
          <ac:chgData name="Oliver Richardson" userId="cd5f33dd71adc40f" providerId="LiveId" clId="{E93AF1E5-7DCD-4A3F-ACB1-628F8E0B71B1}" dt="2024-07-14T18:32:08.135" v="140" actId="478"/>
          <ac:grpSpMkLst>
            <pc:docMk/>
            <pc:sldMk cId="1782461857" sldId="420"/>
            <ac:grpSpMk id="377" creationId="{C778111C-90BB-464A-9AFD-5F5F21C1A0E1}"/>
          </ac:grpSpMkLst>
        </pc:grpChg>
        <pc:grpChg chg="del">
          <ac:chgData name="Oliver Richardson" userId="cd5f33dd71adc40f" providerId="LiveId" clId="{E93AF1E5-7DCD-4A3F-ACB1-628F8E0B71B1}" dt="2024-07-14T18:32:09.672" v="142" actId="478"/>
          <ac:grpSpMkLst>
            <pc:docMk/>
            <pc:sldMk cId="1782461857" sldId="420"/>
            <ac:grpSpMk id="387" creationId="{AAC54C26-C74D-45D7-94D0-65A01847800C}"/>
          </ac:grpSpMkLst>
        </pc:grpChg>
        <pc:picChg chg="mod">
          <ac:chgData name="Oliver Richardson" userId="cd5f33dd71adc40f" providerId="LiveId" clId="{E93AF1E5-7DCD-4A3F-ACB1-628F8E0B71B1}" dt="2024-07-14T21:01:45.379" v="827" actId="14826"/>
          <ac:picMkLst>
            <pc:docMk/>
            <pc:sldMk cId="1782461857" sldId="420"/>
            <ac:picMk id="292" creationId="{31DB7874-FC1A-4F70-89E7-FB290FBA5142}"/>
          </ac:picMkLst>
        </pc:picChg>
        <pc:picChg chg="mod">
          <ac:chgData name="Oliver Richardson" userId="cd5f33dd71adc40f" providerId="LiveId" clId="{E93AF1E5-7DCD-4A3F-ACB1-628F8E0B71B1}" dt="2024-07-14T18:50:05.770" v="484" actId="1076"/>
          <ac:picMkLst>
            <pc:docMk/>
            <pc:sldMk cId="1782461857" sldId="420"/>
            <ac:picMk id="293" creationId="{EE934872-B838-4BAE-A282-569C2E13D19C}"/>
          </ac:picMkLst>
        </pc:picChg>
        <pc:picChg chg="mod">
          <ac:chgData name="Oliver Richardson" userId="cd5f33dd71adc40f" providerId="LiveId" clId="{E93AF1E5-7DCD-4A3F-ACB1-628F8E0B71B1}" dt="2024-07-14T18:36:49.843" v="213" actId="1076"/>
          <ac:picMkLst>
            <pc:docMk/>
            <pc:sldMk cId="1782461857" sldId="420"/>
            <ac:picMk id="297" creationId="{D31A2145-9D00-4167-8470-DB7D68BFCB5C}"/>
          </ac:picMkLst>
        </pc:picChg>
        <pc:picChg chg="mod ord">
          <ac:chgData name="Oliver Richardson" userId="cd5f33dd71adc40f" providerId="LiveId" clId="{E93AF1E5-7DCD-4A3F-ACB1-628F8E0B71B1}" dt="2024-07-14T18:53:14.201" v="547" actId="1076"/>
          <ac:picMkLst>
            <pc:docMk/>
            <pc:sldMk cId="1782461857" sldId="420"/>
            <ac:picMk id="309" creationId="{C2DFF9E0-7B12-478A-A6DF-8A4B918330F4}"/>
          </ac:picMkLst>
        </pc:picChg>
        <pc:picChg chg="mod">
          <ac:chgData name="Oliver Richardson" userId="cd5f33dd71adc40f" providerId="LiveId" clId="{E93AF1E5-7DCD-4A3F-ACB1-628F8E0B71B1}" dt="2024-07-14T18:33:26.010" v="194" actId="1076"/>
          <ac:picMkLst>
            <pc:docMk/>
            <pc:sldMk cId="1782461857" sldId="420"/>
            <ac:picMk id="310" creationId="{E2226713-ED45-43B2-86B6-6D2653B0DAFB}"/>
          </ac:picMkLst>
        </pc:picChg>
        <pc:picChg chg="mod">
          <ac:chgData name="Oliver Richardson" userId="cd5f33dd71adc40f" providerId="LiveId" clId="{E93AF1E5-7DCD-4A3F-ACB1-628F8E0B71B1}" dt="2024-07-14T18:56:33.584" v="562" actId="1076"/>
          <ac:picMkLst>
            <pc:docMk/>
            <pc:sldMk cId="1782461857" sldId="420"/>
            <ac:picMk id="311" creationId="{B33BA5CF-F765-4C0E-8C19-D1EBA637369D}"/>
          </ac:picMkLst>
        </pc:picChg>
        <pc:picChg chg="mod">
          <ac:chgData name="Oliver Richardson" userId="cd5f33dd71adc40f" providerId="LiveId" clId="{E93AF1E5-7DCD-4A3F-ACB1-628F8E0B71B1}" dt="2024-07-14T18:33:26.010" v="194" actId="1076"/>
          <ac:picMkLst>
            <pc:docMk/>
            <pc:sldMk cId="1782461857" sldId="420"/>
            <ac:picMk id="312" creationId="{5F9C861B-8300-498B-8362-369E2B695836}"/>
          </ac:picMkLst>
        </pc:picChg>
        <pc:picChg chg="mod">
          <ac:chgData name="Oliver Richardson" userId="cd5f33dd71adc40f" providerId="LiveId" clId="{E93AF1E5-7DCD-4A3F-ACB1-628F8E0B71B1}" dt="2024-07-14T18:49:59.513" v="482" actId="1076"/>
          <ac:picMkLst>
            <pc:docMk/>
            <pc:sldMk cId="1782461857" sldId="420"/>
            <ac:picMk id="313" creationId="{7576D434-3849-4ACE-AB8A-D4054EFE4C55}"/>
          </ac:picMkLst>
        </pc:picChg>
        <pc:cxnChg chg="mod">
          <ac:chgData name="Oliver Richardson" userId="cd5f33dd71adc40f" providerId="LiveId" clId="{E93AF1E5-7DCD-4A3F-ACB1-628F8E0B71B1}" dt="2024-07-14T18:33:26.010" v="194" actId="1076"/>
          <ac:cxnSpMkLst>
            <pc:docMk/>
            <pc:sldMk cId="1782461857" sldId="420"/>
            <ac:cxnSpMk id="287" creationId="{E48F428F-489E-4541-ADCA-5842C8D3A9F4}"/>
          </ac:cxnSpMkLst>
        </pc:cxnChg>
        <pc:cxnChg chg="mod">
          <ac:chgData name="Oliver Richardson" userId="cd5f33dd71adc40f" providerId="LiveId" clId="{E93AF1E5-7DCD-4A3F-ACB1-628F8E0B71B1}" dt="2024-07-14T18:33:26.010" v="194" actId="1076"/>
          <ac:cxnSpMkLst>
            <pc:docMk/>
            <pc:sldMk cId="1782461857" sldId="420"/>
            <ac:cxnSpMk id="288" creationId="{E1F92DEC-7D47-4A2A-921E-34C923D42CAD}"/>
          </ac:cxnSpMkLst>
        </pc:cxnChg>
        <pc:cxnChg chg="mod">
          <ac:chgData name="Oliver Richardson" userId="cd5f33dd71adc40f" providerId="LiveId" clId="{E93AF1E5-7DCD-4A3F-ACB1-628F8E0B71B1}" dt="2024-07-14T18:33:26.010" v="194" actId="1076"/>
          <ac:cxnSpMkLst>
            <pc:docMk/>
            <pc:sldMk cId="1782461857" sldId="420"/>
            <ac:cxnSpMk id="295" creationId="{27BD002B-55B1-4564-A495-10FC86875448}"/>
          </ac:cxnSpMkLst>
        </pc:cxnChg>
        <pc:cxnChg chg="mod">
          <ac:chgData name="Oliver Richardson" userId="cd5f33dd71adc40f" providerId="LiveId" clId="{E93AF1E5-7DCD-4A3F-ACB1-628F8E0B71B1}" dt="2024-07-14T18:33:26.010" v="194" actId="1076"/>
          <ac:cxnSpMkLst>
            <pc:docMk/>
            <pc:sldMk cId="1782461857" sldId="420"/>
            <ac:cxnSpMk id="296" creationId="{75FA9ECE-369C-4735-961B-E3DF5FF5734B}"/>
          </ac:cxnSpMkLst>
        </pc:cxnChg>
        <pc:cxnChg chg="mod ord">
          <ac:chgData name="Oliver Richardson" userId="cd5f33dd71adc40f" providerId="LiveId" clId="{E93AF1E5-7DCD-4A3F-ACB1-628F8E0B71B1}" dt="2024-07-14T18:36:14.778" v="212" actId="166"/>
          <ac:cxnSpMkLst>
            <pc:docMk/>
            <pc:sldMk cId="1782461857" sldId="420"/>
            <ac:cxnSpMk id="299" creationId="{3EFC698C-D525-4693-AB5E-85A208B08C32}"/>
          </ac:cxnSpMkLst>
        </pc:cxnChg>
        <pc:cxnChg chg="mod">
          <ac:chgData name="Oliver Richardson" userId="cd5f33dd71adc40f" providerId="LiveId" clId="{E93AF1E5-7DCD-4A3F-ACB1-628F8E0B71B1}" dt="2024-07-14T18:33:26.010" v="194" actId="1076"/>
          <ac:cxnSpMkLst>
            <pc:docMk/>
            <pc:sldMk cId="1782461857" sldId="420"/>
            <ac:cxnSpMk id="301" creationId="{B61D781E-A449-416F-BBFA-00DBB3C53A86}"/>
          </ac:cxnSpMkLst>
        </pc:cxnChg>
        <pc:cxnChg chg="mod">
          <ac:chgData name="Oliver Richardson" userId="cd5f33dd71adc40f" providerId="LiveId" clId="{E93AF1E5-7DCD-4A3F-ACB1-628F8E0B71B1}" dt="2024-07-14T18:33:26.010" v="194" actId="1076"/>
          <ac:cxnSpMkLst>
            <pc:docMk/>
            <pc:sldMk cId="1782461857" sldId="420"/>
            <ac:cxnSpMk id="303" creationId="{4FBC2FCF-CA4A-465E-B41E-63529BEF35EE}"/>
          </ac:cxnSpMkLst>
        </pc:cxnChg>
        <pc:cxnChg chg="mod">
          <ac:chgData name="Oliver Richardson" userId="cd5f33dd71adc40f" providerId="LiveId" clId="{E93AF1E5-7DCD-4A3F-ACB1-628F8E0B71B1}" dt="2024-07-14T18:33:26.010" v="194" actId="1076"/>
          <ac:cxnSpMkLst>
            <pc:docMk/>
            <pc:sldMk cId="1782461857" sldId="420"/>
            <ac:cxnSpMk id="304" creationId="{24BFB4CF-1C1F-4EA8-BE41-60107383B777}"/>
          </ac:cxnSpMkLst>
        </pc:cxnChg>
        <pc:cxnChg chg="mod">
          <ac:chgData name="Oliver Richardson" userId="cd5f33dd71adc40f" providerId="LiveId" clId="{E93AF1E5-7DCD-4A3F-ACB1-628F8E0B71B1}" dt="2024-07-14T18:33:26.010" v="194" actId="1076"/>
          <ac:cxnSpMkLst>
            <pc:docMk/>
            <pc:sldMk cId="1782461857" sldId="420"/>
            <ac:cxnSpMk id="305" creationId="{F4E6367E-2660-476A-A60B-8584E455189A}"/>
          </ac:cxnSpMkLst>
        </pc:cxnChg>
        <pc:cxnChg chg="mod">
          <ac:chgData name="Oliver Richardson" userId="cd5f33dd71adc40f" providerId="LiveId" clId="{E93AF1E5-7DCD-4A3F-ACB1-628F8E0B71B1}" dt="2024-07-14T18:33:26.010" v="194" actId="1076"/>
          <ac:cxnSpMkLst>
            <pc:docMk/>
            <pc:sldMk cId="1782461857" sldId="420"/>
            <ac:cxnSpMk id="306" creationId="{2DD830B8-423D-41AB-A273-ED2F0C6F019A}"/>
          </ac:cxnSpMkLst>
        </pc:cxnChg>
        <pc:cxnChg chg="mod ord">
          <ac:chgData name="Oliver Richardson" userId="cd5f33dd71adc40f" providerId="LiveId" clId="{E93AF1E5-7DCD-4A3F-ACB1-628F8E0B71B1}" dt="2024-07-14T18:36:06.148" v="209" actId="166"/>
          <ac:cxnSpMkLst>
            <pc:docMk/>
            <pc:sldMk cId="1782461857" sldId="420"/>
            <ac:cxnSpMk id="307" creationId="{0DB7EC08-F082-4476-BFAB-11E928235EDF}"/>
          </ac:cxnSpMkLst>
        </pc:cxnChg>
        <pc:cxnChg chg="mod ord">
          <ac:chgData name="Oliver Richardson" userId="cd5f33dd71adc40f" providerId="LiveId" clId="{E93AF1E5-7DCD-4A3F-ACB1-628F8E0B71B1}" dt="2024-07-14T18:36:06.148" v="209" actId="166"/>
          <ac:cxnSpMkLst>
            <pc:docMk/>
            <pc:sldMk cId="1782461857" sldId="420"/>
            <ac:cxnSpMk id="308" creationId="{9EABC319-4C7D-4D26-A26A-6A451F0DF505}"/>
          </ac:cxnSpMkLst>
        </pc:cxnChg>
      </pc:sldChg>
      <pc:sldChg chg="addSp delSp modSp new mod ord modTransition delAnim modAnim modShow">
        <pc:chgData name="Oliver Richardson" userId="cd5f33dd71adc40f" providerId="LiveId" clId="{E93AF1E5-7DCD-4A3F-ACB1-628F8E0B71B1}" dt="2024-07-14T21:50:54.855" v="1220"/>
        <pc:sldMkLst>
          <pc:docMk/>
          <pc:sldMk cId="4154445873" sldId="421"/>
        </pc:sldMkLst>
        <pc:spChg chg="mod">
          <ac:chgData name="Oliver Richardson" userId="cd5f33dd71adc40f" providerId="LiveId" clId="{E93AF1E5-7DCD-4A3F-ACB1-628F8E0B71B1}" dt="2024-07-14T20:31:12.022" v="658" actId="20577"/>
          <ac:spMkLst>
            <pc:docMk/>
            <pc:sldMk cId="4154445873" sldId="421"/>
            <ac:spMk id="2" creationId="{B47AE6A3-1304-3CC2-1975-D04F7C827008}"/>
          </ac:spMkLst>
        </pc:spChg>
        <pc:spChg chg="del">
          <ac:chgData name="Oliver Richardson" userId="cd5f33dd71adc40f" providerId="LiveId" clId="{E93AF1E5-7DCD-4A3F-ACB1-628F8E0B71B1}" dt="2024-07-14T18:58:06.240" v="572" actId="478"/>
          <ac:spMkLst>
            <pc:docMk/>
            <pc:sldMk cId="4154445873" sldId="421"/>
            <ac:spMk id="3" creationId="{EEF4C4AC-B139-C27C-8759-8AE1126369F3}"/>
          </ac:spMkLst>
        </pc:spChg>
        <pc:spChg chg="add del">
          <ac:chgData name="Oliver Richardson" userId="cd5f33dd71adc40f" providerId="LiveId" clId="{E93AF1E5-7DCD-4A3F-ACB1-628F8E0B71B1}" dt="2024-07-14T20:21:29.194" v="574" actId="22"/>
          <ac:spMkLst>
            <pc:docMk/>
            <pc:sldMk cId="4154445873" sldId="421"/>
            <ac:spMk id="6" creationId="{E8A8117C-AF6B-DA03-13FE-D35D31574F23}"/>
          </ac:spMkLst>
        </pc:spChg>
        <pc:spChg chg="add del mod">
          <ac:chgData name="Oliver Richardson" userId="cd5f33dd71adc40f" providerId="LiveId" clId="{E93AF1E5-7DCD-4A3F-ACB1-628F8E0B71B1}" dt="2024-07-14T20:55:55.202" v="770" actId="478"/>
          <ac:spMkLst>
            <pc:docMk/>
            <pc:sldMk cId="4154445873" sldId="421"/>
            <ac:spMk id="24" creationId="{42D43869-27C0-03CD-13F7-427BC894DDC6}"/>
          </ac:spMkLst>
        </pc:spChg>
        <pc:spChg chg="add mod">
          <ac:chgData name="Oliver Richardson" userId="cd5f33dd71adc40f" providerId="LiveId" clId="{E93AF1E5-7DCD-4A3F-ACB1-628F8E0B71B1}" dt="2024-07-14T20:53:13.403" v="739" actId="20577"/>
          <ac:spMkLst>
            <pc:docMk/>
            <pc:sldMk cId="4154445873" sldId="421"/>
            <ac:spMk id="25" creationId="{AF7CED74-9714-9219-A3CE-1AFB32ADDBFD}"/>
          </ac:spMkLst>
        </pc:spChg>
        <pc:spChg chg="add mod modVis">
          <ac:chgData name="Oliver Richardson" userId="cd5f33dd71adc40f" providerId="LiveId" clId="{E93AF1E5-7DCD-4A3F-ACB1-628F8E0B71B1}" dt="2024-07-14T21:47:29.839" v="1191" actId="14429"/>
          <ac:spMkLst>
            <pc:docMk/>
            <pc:sldMk cId="4154445873" sldId="421"/>
            <ac:spMk id="32" creationId="{C70856E0-7B02-693F-C56B-85A46E4B0605}"/>
          </ac:spMkLst>
        </pc:spChg>
        <pc:spChg chg="add mod modVis">
          <ac:chgData name="Oliver Richardson" userId="cd5f33dd71adc40f" providerId="LiveId" clId="{E93AF1E5-7DCD-4A3F-ACB1-628F8E0B71B1}" dt="2024-07-14T21:47:15.367" v="1185" actId="14429"/>
          <ac:spMkLst>
            <pc:docMk/>
            <pc:sldMk cId="4154445873" sldId="421"/>
            <ac:spMk id="40" creationId="{6D8DF4A3-7199-E30E-C1CD-F7704158105B}"/>
          </ac:spMkLst>
        </pc:spChg>
        <pc:graphicFrameChg chg="add mod">
          <ac:chgData name="Oliver Richardson" userId="cd5f33dd71adc40f" providerId="LiveId" clId="{E93AF1E5-7DCD-4A3F-ACB1-628F8E0B71B1}" dt="2024-07-14T20:22:05.698" v="578"/>
          <ac:graphicFrameMkLst>
            <pc:docMk/>
            <pc:sldMk cId="4154445873" sldId="421"/>
            <ac:graphicFrameMk id="7" creationId="{9A85388B-79F2-05E5-FDC9-AD574CD1C9B6}"/>
          </ac:graphicFrameMkLst>
        </pc:graphicFrameChg>
        <pc:picChg chg="add del mod">
          <ac:chgData name="Oliver Richardson" userId="cd5f33dd71adc40f" providerId="LiveId" clId="{E93AF1E5-7DCD-4A3F-ACB1-628F8E0B71B1}" dt="2024-07-14T21:03:06.964" v="900" actId="478"/>
          <ac:picMkLst>
            <pc:docMk/>
            <pc:sldMk cId="4154445873" sldId="421"/>
            <ac:picMk id="4" creationId="{C1906A6D-A48D-8761-EF01-D7D55A6C035A}"/>
          </ac:picMkLst>
        </pc:picChg>
        <pc:picChg chg="add mod ord modVis">
          <ac:chgData name="Oliver Richardson" userId="cd5f33dd71adc40f" providerId="LiveId" clId="{E93AF1E5-7DCD-4A3F-ACB1-628F8E0B71B1}" dt="2024-07-14T21:47:28.783" v="1189" actId="14429"/>
          <ac:picMkLst>
            <pc:docMk/>
            <pc:sldMk cId="4154445873" sldId="421"/>
            <ac:picMk id="9" creationId="{C16FA8CD-37E4-4A69-D425-D4C0436F928D}"/>
          </ac:picMkLst>
        </pc:picChg>
        <pc:picChg chg="add del mod">
          <ac:chgData name="Oliver Richardson" userId="cd5f33dd71adc40f" providerId="LiveId" clId="{E93AF1E5-7DCD-4A3F-ACB1-628F8E0B71B1}" dt="2024-07-14T20:29:58.193" v="631" actId="478"/>
          <ac:picMkLst>
            <pc:docMk/>
            <pc:sldMk cId="4154445873" sldId="421"/>
            <ac:picMk id="11" creationId="{B8014563-18C5-49AC-4BF5-D3E91EA8AA4B}"/>
          </ac:picMkLst>
        </pc:picChg>
        <pc:picChg chg="add del mod">
          <ac:chgData name="Oliver Richardson" userId="cd5f33dd71adc40f" providerId="LiveId" clId="{E93AF1E5-7DCD-4A3F-ACB1-628F8E0B71B1}" dt="2024-07-14T20:28:52.159" v="602" actId="478"/>
          <ac:picMkLst>
            <pc:docMk/>
            <pc:sldMk cId="4154445873" sldId="421"/>
            <ac:picMk id="13" creationId="{6D601F8D-E476-498C-A48D-E6989C83B391}"/>
          </ac:picMkLst>
        </pc:picChg>
        <pc:picChg chg="add del">
          <ac:chgData name="Oliver Richardson" userId="cd5f33dd71adc40f" providerId="LiveId" clId="{E93AF1E5-7DCD-4A3F-ACB1-628F8E0B71B1}" dt="2024-07-14T20:28:48.935" v="601" actId="478"/>
          <ac:picMkLst>
            <pc:docMk/>
            <pc:sldMk cId="4154445873" sldId="421"/>
            <ac:picMk id="15" creationId="{049861F1-7AD9-F8D2-6A7B-BAC42608BE7F}"/>
          </ac:picMkLst>
        </pc:picChg>
        <pc:picChg chg="add mod ord modVis modCrop">
          <ac:chgData name="Oliver Richardson" userId="cd5f33dd71adc40f" providerId="LiveId" clId="{E93AF1E5-7DCD-4A3F-ACB1-628F8E0B71B1}" dt="2024-07-14T21:47:28.263" v="1188" actId="14429"/>
          <ac:picMkLst>
            <pc:docMk/>
            <pc:sldMk cId="4154445873" sldId="421"/>
            <ac:picMk id="17" creationId="{3610454A-31F2-A2EF-1EC4-3C36A974A0BD}"/>
          </ac:picMkLst>
        </pc:picChg>
        <pc:picChg chg="add mod modVis">
          <ac:chgData name="Oliver Richardson" userId="cd5f33dd71adc40f" providerId="LiveId" clId="{E93AF1E5-7DCD-4A3F-ACB1-628F8E0B71B1}" dt="2024-07-14T21:47:30.807" v="1193" actId="14429"/>
          <ac:picMkLst>
            <pc:docMk/>
            <pc:sldMk cId="4154445873" sldId="421"/>
            <ac:picMk id="19" creationId="{FF38B891-CAC2-AAD2-1AE9-32A97DD97970}"/>
          </ac:picMkLst>
        </pc:picChg>
        <pc:picChg chg="add mod ord modVis modCrop">
          <ac:chgData name="Oliver Richardson" userId="cd5f33dd71adc40f" providerId="LiveId" clId="{E93AF1E5-7DCD-4A3F-ACB1-628F8E0B71B1}" dt="2024-07-14T21:47:31.408" v="1194" actId="14429"/>
          <ac:picMkLst>
            <pc:docMk/>
            <pc:sldMk cId="4154445873" sldId="421"/>
            <ac:picMk id="21" creationId="{0F70AEA5-23AE-6C95-F376-69257D77C8E8}"/>
          </ac:picMkLst>
        </pc:picChg>
        <pc:picChg chg="add del mod">
          <ac:chgData name="Oliver Richardson" userId="cd5f33dd71adc40f" providerId="LiveId" clId="{E93AF1E5-7DCD-4A3F-ACB1-628F8E0B71B1}" dt="2024-07-14T20:55:37.856" v="758" actId="478"/>
          <ac:picMkLst>
            <pc:docMk/>
            <pc:sldMk cId="4154445873" sldId="421"/>
            <ac:picMk id="22" creationId="{C09DFA33-BE68-02D8-51E7-9ADA7F1489F9}"/>
          </ac:picMkLst>
        </pc:picChg>
        <pc:picChg chg="add del mod">
          <ac:chgData name="Oliver Richardson" userId="cd5f33dd71adc40f" providerId="LiveId" clId="{E93AF1E5-7DCD-4A3F-ACB1-628F8E0B71B1}" dt="2024-07-14T20:53:25.289" v="751" actId="478"/>
          <ac:picMkLst>
            <pc:docMk/>
            <pc:sldMk cId="4154445873" sldId="421"/>
            <ac:picMk id="23" creationId="{CEDDB212-BB92-57BE-1308-A20EF48FF04C}"/>
          </ac:picMkLst>
        </pc:picChg>
        <pc:picChg chg="add del mod">
          <ac:chgData name="Oliver Richardson" userId="cd5f33dd71adc40f" providerId="LiveId" clId="{E93AF1E5-7DCD-4A3F-ACB1-628F8E0B71B1}" dt="2024-07-14T20:56:06.287" v="775" actId="478"/>
          <ac:picMkLst>
            <pc:docMk/>
            <pc:sldMk cId="4154445873" sldId="421"/>
            <ac:picMk id="27" creationId="{E50A9211-E909-4233-3FA7-EF60E819679A}"/>
          </ac:picMkLst>
        </pc:picChg>
        <pc:picChg chg="add del mod">
          <ac:chgData name="Oliver Richardson" userId="cd5f33dd71adc40f" providerId="LiveId" clId="{E93AF1E5-7DCD-4A3F-ACB1-628F8E0B71B1}" dt="2024-07-14T20:55:53.352" v="766" actId="478"/>
          <ac:picMkLst>
            <pc:docMk/>
            <pc:sldMk cId="4154445873" sldId="421"/>
            <ac:picMk id="29" creationId="{F65486C1-2E8C-0BF8-CC7C-75FABF3751DC}"/>
          </ac:picMkLst>
        </pc:picChg>
        <pc:picChg chg="add mod modVis">
          <ac:chgData name="Oliver Richardson" userId="cd5f33dd71adc40f" providerId="LiveId" clId="{E93AF1E5-7DCD-4A3F-ACB1-628F8E0B71B1}" dt="2024-07-14T21:50:39.449" v="1218" actId="1076"/>
          <ac:picMkLst>
            <pc:docMk/>
            <pc:sldMk cId="4154445873" sldId="421"/>
            <ac:picMk id="31" creationId="{C8C1B517-8619-A8AE-E1C8-09BA1D6795DD}"/>
          </ac:picMkLst>
        </pc:picChg>
        <pc:picChg chg="add del">
          <ac:chgData name="Oliver Richardson" userId="cd5f33dd71adc40f" providerId="LiveId" clId="{E93AF1E5-7DCD-4A3F-ACB1-628F8E0B71B1}" dt="2024-07-14T21:00:15.093" v="813" actId="22"/>
          <ac:picMkLst>
            <pc:docMk/>
            <pc:sldMk cId="4154445873" sldId="421"/>
            <ac:picMk id="34" creationId="{D267DBC8-A066-CDF1-0174-EF78A5D8C1C1}"/>
          </ac:picMkLst>
        </pc:picChg>
        <pc:picChg chg="add del mod">
          <ac:chgData name="Oliver Richardson" userId="cd5f33dd71adc40f" providerId="LiveId" clId="{E93AF1E5-7DCD-4A3F-ACB1-628F8E0B71B1}" dt="2024-07-14T21:01:38.922" v="826" actId="21"/>
          <ac:picMkLst>
            <pc:docMk/>
            <pc:sldMk cId="4154445873" sldId="421"/>
            <ac:picMk id="35" creationId="{89160B5A-8AB3-B860-EC77-A6C64CA6DE90}"/>
          </ac:picMkLst>
        </pc:picChg>
        <pc:picChg chg="add mod">
          <ac:chgData name="Oliver Richardson" userId="cd5f33dd71adc40f" providerId="LiveId" clId="{E93AF1E5-7DCD-4A3F-ACB1-628F8E0B71B1}" dt="2024-07-14T21:02:47.398" v="896"/>
          <ac:picMkLst>
            <pc:docMk/>
            <pc:sldMk cId="4154445873" sldId="421"/>
            <ac:picMk id="36" creationId="{89160B5A-8AB3-B860-EC77-A6C64CA6DE90}"/>
          </ac:picMkLst>
        </pc:picChg>
        <pc:picChg chg="add mod">
          <ac:chgData name="Oliver Richardson" userId="cd5f33dd71adc40f" providerId="LiveId" clId="{E93AF1E5-7DCD-4A3F-ACB1-628F8E0B71B1}" dt="2024-07-14T21:02:51.775" v="898"/>
          <ac:picMkLst>
            <pc:docMk/>
            <pc:sldMk cId="4154445873" sldId="421"/>
            <ac:picMk id="37" creationId="{5BFD1862-0A2F-38F3-BB85-1BDBABF35305}"/>
          </ac:picMkLst>
        </pc:picChg>
        <pc:picChg chg="add mod">
          <ac:chgData name="Oliver Richardson" userId="cd5f33dd71adc40f" providerId="LiveId" clId="{E93AF1E5-7DCD-4A3F-ACB1-628F8E0B71B1}" dt="2024-07-14T21:03:23.488" v="907" actId="14100"/>
          <ac:picMkLst>
            <pc:docMk/>
            <pc:sldMk cId="4154445873" sldId="421"/>
            <ac:picMk id="38" creationId="{89EB8284-4A15-573A-B808-FA49B35DA876}"/>
          </ac:picMkLst>
        </pc:picChg>
        <pc:picChg chg="add mod modVis">
          <ac:chgData name="Oliver Richardson" userId="cd5f33dd71adc40f" providerId="LiveId" clId="{E93AF1E5-7DCD-4A3F-ACB1-628F8E0B71B1}" dt="2024-07-14T21:47:36.305" v="1196"/>
          <ac:picMkLst>
            <pc:docMk/>
            <pc:sldMk cId="4154445873" sldId="421"/>
            <ac:picMk id="39" creationId="{2356C106-EF45-E66F-FB15-AD4682313792}"/>
          </ac:picMkLst>
        </pc:picChg>
        <pc:picChg chg="add mod modVis">
          <ac:chgData name="Oliver Richardson" userId="cd5f33dd71adc40f" providerId="LiveId" clId="{E93AF1E5-7DCD-4A3F-ACB1-628F8E0B71B1}" dt="2024-07-14T21:47:54.273" v="1201" actId="1076"/>
          <ac:picMkLst>
            <pc:docMk/>
            <pc:sldMk cId="4154445873" sldId="421"/>
            <ac:picMk id="42" creationId="{C42B0974-CBFB-60FA-29E2-84931A522C73}"/>
          </ac:picMkLst>
        </pc:picChg>
        <pc:picChg chg="add del mod">
          <ac:chgData name="Oliver Richardson" userId="cd5f33dd71adc40f" providerId="LiveId" clId="{E93AF1E5-7DCD-4A3F-ACB1-628F8E0B71B1}" dt="2024-07-14T21:25:42.248" v="996" actId="21"/>
          <ac:picMkLst>
            <pc:docMk/>
            <pc:sldMk cId="4154445873" sldId="421"/>
            <ac:picMk id="44" creationId="{F369596E-25B5-F84D-936C-8112D5E429CA}"/>
          </ac:picMkLst>
        </pc:picChg>
      </pc:sldChg>
      <pc:sldChg chg="addSp delSp modSp new mod modAnim">
        <pc:chgData name="Oliver Richardson" userId="cd5f33dd71adc40f" providerId="LiveId" clId="{E93AF1E5-7DCD-4A3F-ACB1-628F8E0B71B1}" dt="2024-07-14T21:52:42.091" v="1227"/>
        <pc:sldMkLst>
          <pc:docMk/>
          <pc:sldMk cId="2029091978" sldId="422"/>
        </pc:sldMkLst>
        <pc:spChg chg="del">
          <ac:chgData name="Oliver Richardson" userId="cd5f33dd71adc40f" providerId="LiveId" clId="{E93AF1E5-7DCD-4A3F-ACB1-628F8E0B71B1}" dt="2024-07-14T21:25:32.910" v="994" actId="478"/>
          <ac:spMkLst>
            <pc:docMk/>
            <pc:sldMk cId="2029091978" sldId="422"/>
            <ac:spMk id="2" creationId="{D8441CD2-8677-EAE0-3B1D-A33B9E33E033}"/>
          </ac:spMkLst>
        </pc:spChg>
        <pc:spChg chg="del">
          <ac:chgData name="Oliver Richardson" userId="cd5f33dd71adc40f" providerId="LiveId" clId="{E93AF1E5-7DCD-4A3F-ACB1-628F8E0B71B1}" dt="2024-07-14T21:25:32.910" v="994" actId="478"/>
          <ac:spMkLst>
            <pc:docMk/>
            <pc:sldMk cId="2029091978" sldId="422"/>
            <ac:spMk id="3" creationId="{A5BF72E8-BB33-2FD0-4836-152F55578B47}"/>
          </ac:spMkLst>
        </pc:spChg>
        <pc:spChg chg="add mod">
          <ac:chgData name="Oliver Richardson" userId="cd5f33dd71adc40f" providerId="LiveId" clId="{E93AF1E5-7DCD-4A3F-ACB1-628F8E0B71B1}" dt="2024-07-14T21:48:34.260" v="1204" actId="1076"/>
          <ac:spMkLst>
            <pc:docMk/>
            <pc:sldMk cId="2029091978" sldId="422"/>
            <ac:spMk id="6" creationId="{B05C5A62-DF04-158B-3DB9-403DCEE58C5F}"/>
          </ac:spMkLst>
        </pc:spChg>
        <pc:spChg chg="add mod">
          <ac:chgData name="Oliver Richardson" userId="cd5f33dd71adc40f" providerId="LiveId" clId="{E93AF1E5-7DCD-4A3F-ACB1-628F8E0B71B1}" dt="2024-07-14T21:48:34.260" v="1204" actId="1076"/>
          <ac:spMkLst>
            <pc:docMk/>
            <pc:sldMk cId="2029091978" sldId="422"/>
            <ac:spMk id="7" creationId="{2DB91D18-0E6B-7764-785B-210E46FA6CC5}"/>
          </ac:spMkLst>
        </pc:spChg>
        <pc:spChg chg="add del">
          <ac:chgData name="Oliver Richardson" userId="cd5f33dd71adc40f" providerId="LiveId" clId="{E93AF1E5-7DCD-4A3F-ACB1-628F8E0B71B1}" dt="2024-07-14T21:35:44.652" v="1026"/>
          <ac:spMkLst>
            <pc:docMk/>
            <pc:sldMk cId="2029091978" sldId="422"/>
            <ac:spMk id="12" creationId="{499B3738-F22C-EFBB-FD41-B41426478B95}"/>
          </ac:spMkLst>
        </pc:spChg>
        <pc:spChg chg="add del mod">
          <ac:chgData name="Oliver Richardson" userId="cd5f33dd71adc40f" providerId="LiveId" clId="{E93AF1E5-7DCD-4A3F-ACB1-628F8E0B71B1}" dt="2024-07-14T21:35:44.652" v="1026"/>
          <ac:spMkLst>
            <pc:docMk/>
            <pc:sldMk cId="2029091978" sldId="422"/>
            <ac:spMk id="13" creationId="{9C6BE441-8345-B02B-DFFC-EADF59F88D58}"/>
          </ac:spMkLst>
        </pc:spChg>
        <pc:spChg chg="add mod">
          <ac:chgData name="Oliver Richardson" userId="cd5f33dd71adc40f" providerId="LiveId" clId="{E93AF1E5-7DCD-4A3F-ACB1-628F8E0B71B1}" dt="2024-07-14T21:42:07.142" v="1081" actId="1076"/>
          <ac:spMkLst>
            <pc:docMk/>
            <pc:sldMk cId="2029091978" sldId="422"/>
            <ac:spMk id="19" creationId="{6C7084B1-B06C-F8DC-628E-82D974DBF7BD}"/>
          </ac:spMkLst>
        </pc:spChg>
        <pc:spChg chg="add mod">
          <ac:chgData name="Oliver Richardson" userId="cd5f33dd71adc40f" providerId="LiveId" clId="{E93AF1E5-7DCD-4A3F-ACB1-628F8E0B71B1}" dt="2024-07-14T21:42:07.142" v="1081" actId="1076"/>
          <ac:spMkLst>
            <pc:docMk/>
            <pc:sldMk cId="2029091978" sldId="422"/>
            <ac:spMk id="20" creationId="{7AE41050-00E7-076B-B6D6-5A0A80871321}"/>
          </ac:spMkLst>
        </pc:spChg>
        <pc:spChg chg="add mod">
          <ac:chgData name="Oliver Richardson" userId="cd5f33dd71adc40f" providerId="LiveId" clId="{E93AF1E5-7DCD-4A3F-ACB1-628F8E0B71B1}" dt="2024-07-14T21:42:07.142" v="1081" actId="1076"/>
          <ac:spMkLst>
            <pc:docMk/>
            <pc:sldMk cId="2029091978" sldId="422"/>
            <ac:spMk id="21" creationId="{D918F04C-9AE7-B746-ADDD-A38F198E9D0C}"/>
          </ac:spMkLst>
        </pc:spChg>
        <pc:grpChg chg="add mod">
          <ac:chgData name="Oliver Richardson" userId="cd5f33dd71adc40f" providerId="LiveId" clId="{E93AF1E5-7DCD-4A3F-ACB1-628F8E0B71B1}" dt="2024-07-14T21:37:36.169" v="1052" actId="1076"/>
          <ac:grpSpMkLst>
            <pc:docMk/>
            <pc:sldMk cId="2029091978" sldId="422"/>
            <ac:grpSpMk id="18" creationId="{0B7431AE-7A73-09F1-2512-7EE2F66B5B14}"/>
          </ac:grpSpMkLst>
        </pc:grpChg>
        <pc:picChg chg="add del mod ord">
          <ac:chgData name="Oliver Richardson" userId="cd5f33dd71adc40f" providerId="LiveId" clId="{E93AF1E5-7DCD-4A3F-ACB1-628F8E0B71B1}" dt="2024-07-14T21:35:44.652" v="1026"/>
          <ac:picMkLst>
            <pc:docMk/>
            <pc:sldMk cId="2029091978" sldId="422"/>
            <ac:picMk id="4" creationId="{A4FE6C78-8EE6-7AAC-2EE7-24B47551638F}"/>
          </ac:picMkLst>
        </pc:picChg>
        <pc:picChg chg="add mod">
          <ac:chgData name="Oliver Richardson" userId="cd5f33dd71adc40f" providerId="LiveId" clId="{E93AF1E5-7DCD-4A3F-ACB1-628F8E0B71B1}" dt="2024-07-14T21:48:42.634" v="1207" actId="1076"/>
          <ac:picMkLst>
            <pc:docMk/>
            <pc:sldMk cId="2029091978" sldId="422"/>
            <ac:picMk id="5" creationId="{C2694557-DDD7-F567-950B-682AADAF4B75}"/>
          </ac:picMkLst>
        </pc:picChg>
        <pc:picChg chg="add del">
          <ac:chgData name="Oliver Richardson" userId="cd5f33dd71adc40f" providerId="LiveId" clId="{E93AF1E5-7DCD-4A3F-ACB1-628F8E0B71B1}" dt="2024-07-14T21:32:19.003" v="1000" actId="22"/>
          <ac:picMkLst>
            <pc:docMk/>
            <pc:sldMk cId="2029091978" sldId="422"/>
            <ac:picMk id="9" creationId="{3F1C9D15-EC7B-7954-5D06-708BFD6DE7FE}"/>
          </ac:picMkLst>
        </pc:picChg>
        <pc:picChg chg="add mod">
          <ac:chgData name="Oliver Richardson" userId="cd5f33dd71adc40f" providerId="LiveId" clId="{E93AF1E5-7DCD-4A3F-ACB1-628F8E0B71B1}" dt="2024-07-14T21:51:32.305" v="1222" actId="1076"/>
          <ac:picMkLst>
            <pc:docMk/>
            <pc:sldMk cId="2029091978" sldId="422"/>
            <ac:picMk id="11" creationId="{BA2913BF-4954-0F13-8934-707E5D5629A1}"/>
          </ac:picMkLst>
        </pc:picChg>
        <pc:picChg chg="mod">
          <ac:chgData name="Oliver Richardson" userId="cd5f33dd71adc40f" providerId="LiveId" clId="{E93AF1E5-7DCD-4A3F-ACB1-628F8E0B71B1}" dt="2024-07-14T21:37:01.423" v="1046" actId="164"/>
          <ac:picMkLst>
            <pc:docMk/>
            <pc:sldMk cId="2029091978" sldId="422"/>
            <ac:picMk id="14" creationId="{FF8FC135-DE4A-2167-35BE-C90C807EB588}"/>
          </ac:picMkLst>
        </pc:picChg>
        <pc:picChg chg="del mod">
          <ac:chgData name="Oliver Richardson" userId="cd5f33dd71adc40f" providerId="LiveId" clId="{E93AF1E5-7DCD-4A3F-ACB1-628F8E0B71B1}" dt="2024-07-14T21:35:48.630" v="1027" actId="478"/>
          <ac:picMkLst>
            <pc:docMk/>
            <pc:sldMk cId="2029091978" sldId="422"/>
            <ac:picMk id="15" creationId="{06A12F16-4818-7465-86CB-F05162B8B104}"/>
          </ac:picMkLst>
        </pc:picChg>
        <pc:picChg chg="mod ord">
          <ac:chgData name="Oliver Richardson" userId="cd5f33dd71adc40f" providerId="LiveId" clId="{E93AF1E5-7DCD-4A3F-ACB1-628F8E0B71B1}" dt="2024-07-14T21:37:01.423" v="1046" actId="164"/>
          <ac:picMkLst>
            <pc:docMk/>
            <pc:sldMk cId="2029091978" sldId="422"/>
            <ac:picMk id="16" creationId="{98787ABB-0533-3687-7002-DA0585F26239}"/>
          </ac:picMkLst>
        </pc:picChg>
        <pc:picChg chg="mod ord">
          <ac:chgData name="Oliver Richardson" userId="cd5f33dd71adc40f" providerId="LiveId" clId="{E93AF1E5-7DCD-4A3F-ACB1-628F8E0B71B1}" dt="2024-07-14T21:37:01.423" v="1046" actId="164"/>
          <ac:picMkLst>
            <pc:docMk/>
            <pc:sldMk cId="2029091978" sldId="422"/>
            <ac:picMk id="17" creationId="{E22E761B-CD8C-61B3-ADFA-23513A5763E5}"/>
          </ac:picMkLst>
        </pc:picChg>
        <pc:picChg chg="add mod">
          <ac:chgData name="Oliver Richardson" userId="cd5f33dd71adc40f" providerId="LiveId" clId="{E93AF1E5-7DCD-4A3F-ACB1-628F8E0B71B1}" dt="2024-07-14T21:48:26.754" v="1203" actId="1076"/>
          <ac:picMkLst>
            <pc:docMk/>
            <pc:sldMk cId="2029091978" sldId="422"/>
            <ac:picMk id="23" creationId="{FA73274E-A14E-7541-5A0E-FE0A1409CD4D}"/>
          </ac:picMkLst>
        </pc:picChg>
        <pc:picChg chg="add del mod">
          <ac:chgData name="Oliver Richardson" userId="cd5f33dd71adc40f" providerId="LiveId" clId="{E93AF1E5-7DCD-4A3F-ACB1-628F8E0B71B1}" dt="2024-07-14T21:39:26.598" v="1065" actId="478"/>
          <ac:picMkLst>
            <pc:docMk/>
            <pc:sldMk cId="2029091978" sldId="422"/>
            <ac:picMk id="24" creationId="{7D973BD2-337B-009D-8F10-D0A94739C9EB}"/>
          </ac:picMkLst>
        </pc:picChg>
        <pc:picChg chg="add mod">
          <ac:chgData name="Oliver Richardson" userId="cd5f33dd71adc40f" providerId="LiveId" clId="{E93AF1E5-7DCD-4A3F-ACB1-628F8E0B71B1}" dt="2024-07-14T21:48:34.260" v="1204" actId="1076"/>
          <ac:picMkLst>
            <pc:docMk/>
            <pc:sldMk cId="2029091978" sldId="422"/>
            <ac:picMk id="26" creationId="{2E0E72BE-2361-EDAD-0A0D-8875A695FCD3}"/>
          </ac:picMkLst>
        </pc:picChg>
        <pc:picChg chg="add del mod">
          <ac:chgData name="Oliver Richardson" userId="cd5f33dd71adc40f" providerId="LiveId" clId="{E93AF1E5-7DCD-4A3F-ACB1-628F8E0B71B1}" dt="2024-07-14T21:36:53.361" v="1045" actId="1076"/>
          <ac:picMkLst>
            <pc:docMk/>
            <pc:sldMk cId="2029091978" sldId="422"/>
            <ac:picMk id="44" creationId="{F369596E-25B5-F84D-936C-8112D5E429CA}"/>
          </ac:picMkLst>
        </pc:picChg>
      </pc:sldChg>
      <pc:sldChg chg="add del">
        <pc:chgData name="Oliver Richardson" userId="cd5f33dd71adc40f" providerId="LiveId" clId="{E93AF1E5-7DCD-4A3F-ACB1-628F8E0B71B1}" dt="2024-07-14T21:08:18.224" v="941" actId="47"/>
        <pc:sldMkLst>
          <pc:docMk/>
          <pc:sldMk cId="3090753911" sldId="422"/>
        </pc:sldMkLst>
      </pc:sldChg>
      <pc:sldChg chg="addSp delSp modSp add del mod">
        <pc:chgData name="Oliver Richardson" userId="cd5f33dd71adc40f" providerId="LiveId" clId="{E93AF1E5-7DCD-4A3F-ACB1-628F8E0B71B1}" dt="2024-07-14T22:05:22.301" v="1311" actId="47"/>
        <pc:sldMkLst>
          <pc:docMk/>
          <pc:sldMk cId="768776552" sldId="423"/>
        </pc:sldMkLst>
        <pc:spChg chg="add del mod">
          <ac:chgData name="Oliver Richardson" userId="cd5f33dd71adc40f" providerId="LiveId" clId="{E93AF1E5-7DCD-4A3F-ACB1-628F8E0B71B1}" dt="2024-07-14T22:04:58.714" v="1304" actId="478"/>
          <ac:spMkLst>
            <pc:docMk/>
            <pc:sldMk cId="768776552" sldId="423"/>
            <ac:spMk id="3" creationId="{4296B5A7-F5D6-9BC7-3BA0-D15324D54F01}"/>
          </ac:spMkLst>
        </pc:spChg>
        <pc:spChg chg="del">
          <ac:chgData name="Oliver Richardson" userId="cd5f33dd71adc40f" providerId="LiveId" clId="{E93AF1E5-7DCD-4A3F-ACB1-628F8E0B71B1}" dt="2024-07-14T22:04:56.460" v="1303" actId="478"/>
          <ac:spMkLst>
            <pc:docMk/>
            <pc:sldMk cId="768776552" sldId="423"/>
            <ac:spMk id="4" creationId="{3F82A298-2767-4F19-B0EA-5A84229B7BF8}"/>
          </ac:spMkLst>
        </pc:spChg>
        <pc:spChg chg="add mod">
          <ac:chgData name="Oliver Richardson" userId="cd5f33dd71adc40f" providerId="LiveId" clId="{E93AF1E5-7DCD-4A3F-ACB1-628F8E0B71B1}" dt="2024-07-14T22:05:09.131" v="1307" actId="571"/>
          <ac:spMkLst>
            <pc:docMk/>
            <pc:sldMk cId="768776552" sldId="423"/>
            <ac:spMk id="5" creationId="{CEFDF76E-9A16-2A1B-F12C-3A2CAF77EF14}"/>
          </ac:spMkLst>
        </pc:spChg>
        <pc:spChg chg="mod">
          <ac:chgData name="Oliver Richardson" userId="cd5f33dd71adc40f" providerId="LiveId" clId="{E93AF1E5-7DCD-4A3F-ACB1-628F8E0B71B1}" dt="2024-07-14T22:05:06.313" v="1305" actId="1076"/>
          <ac:spMkLst>
            <pc:docMk/>
            <pc:sldMk cId="768776552" sldId="423"/>
            <ac:spMk id="8" creationId="{EAA695BD-74BD-C5EF-D475-F0063CA4142B}"/>
          </ac:spMkLst>
        </pc:spChg>
        <pc:spChg chg="mod">
          <ac:chgData name="Oliver Richardson" userId="cd5f33dd71adc40f" providerId="LiveId" clId="{E93AF1E5-7DCD-4A3F-ACB1-628F8E0B71B1}" dt="2024-07-14T22:05:06.313" v="1305" actId="1076"/>
          <ac:spMkLst>
            <pc:docMk/>
            <pc:sldMk cId="768776552" sldId="423"/>
            <ac:spMk id="9" creationId="{64B6AC5F-ACEB-95BE-2105-0692DAEAB513}"/>
          </ac:spMkLst>
        </pc:spChg>
      </pc:sldChg>
      <pc:sldChg chg="add del">
        <pc:chgData name="Oliver Richardson" userId="cd5f33dd71adc40f" providerId="LiveId" clId="{E93AF1E5-7DCD-4A3F-ACB1-628F8E0B71B1}" dt="2024-07-14T21:07:51.140" v="940" actId="2890"/>
        <pc:sldMkLst>
          <pc:docMk/>
          <pc:sldMk cId="3339867722" sldId="423"/>
        </pc:sldMkLst>
      </pc:sldChg>
      <pc:sldChg chg="addSp delSp modSp add mod modTransition">
        <pc:chgData name="Oliver Richardson" userId="cd5f33dd71adc40f" providerId="LiveId" clId="{E93AF1E5-7DCD-4A3F-ACB1-628F8E0B71B1}" dt="2024-07-15T14:24:13.444" v="3780"/>
        <pc:sldMkLst>
          <pc:docMk/>
          <pc:sldMk cId="3341087063" sldId="423"/>
        </pc:sldMkLst>
        <pc:spChg chg="add del mod">
          <ac:chgData name="Oliver Richardson" userId="cd5f33dd71adc40f" providerId="LiveId" clId="{E93AF1E5-7DCD-4A3F-ACB1-628F8E0B71B1}" dt="2024-07-14T22:06:25.418" v="1326" actId="478"/>
          <ac:spMkLst>
            <pc:docMk/>
            <pc:sldMk cId="3341087063" sldId="423"/>
            <ac:spMk id="3" creationId="{7BD412C2-5E8F-A498-3808-687BD0585367}"/>
          </ac:spMkLst>
        </pc:spChg>
        <pc:spChg chg="del mod">
          <ac:chgData name="Oliver Richardson" userId="cd5f33dd71adc40f" providerId="LiveId" clId="{E93AF1E5-7DCD-4A3F-ACB1-628F8E0B71B1}" dt="2024-07-14T22:06:22.049" v="1325" actId="478"/>
          <ac:spMkLst>
            <pc:docMk/>
            <pc:sldMk cId="3341087063" sldId="423"/>
            <ac:spMk id="4" creationId="{3F82A298-2767-4F19-B0EA-5A84229B7BF8}"/>
          </ac:spMkLst>
        </pc:spChg>
        <pc:spChg chg="add mod">
          <ac:chgData name="Oliver Richardson" userId="cd5f33dd71adc40f" providerId="LiveId" clId="{E93AF1E5-7DCD-4A3F-ACB1-628F8E0B71B1}" dt="2024-07-14T22:24:21.264" v="1565" actId="20577"/>
          <ac:spMkLst>
            <pc:docMk/>
            <pc:sldMk cId="3341087063" sldId="423"/>
            <ac:spMk id="7" creationId="{650182FA-913B-7E13-5238-463AEEC7ACE9}"/>
          </ac:spMkLst>
        </pc:spChg>
        <pc:spChg chg="mod">
          <ac:chgData name="Oliver Richardson" userId="cd5f33dd71adc40f" providerId="LiveId" clId="{E93AF1E5-7DCD-4A3F-ACB1-628F8E0B71B1}" dt="2024-07-14T22:06:31.565" v="1329" actId="1076"/>
          <ac:spMkLst>
            <pc:docMk/>
            <pc:sldMk cId="3341087063" sldId="423"/>
            <ac:spMk id="8" creationId="{EAA695BD-74BD-C5EF-D475-F0063CA4142B}"/>
          </ac:spMkLst>
        </pc:spChg>
        <pc:spChg chg="mod">
          <ac:chgData name="Oliver Richardson" userId="cd5f33dd71adc40f" providerId="LiveId" clId="{E93AF1E5-7DCD-4A3F-ACB1-628F8E0B71B1}" dt="2024-07-14T22:06:31.565" v="1329" actId="1076"/>
          <ac:spMkLst>
            <pc:docMk/>
            <pc:sldMk cId="3341087063" sldId="423"/>
            <ac:spMk id="9" creationId="{64B6AC5F-ACEB-95BE-2105-0692DAEAB513}"/>
          </ac:spMkLst>
        </pc:spChg>
        <pc:spChg chg="add mod">
          <ac:chgData name="Oliver Richardson" userId="cd5f33dd71adc40f" providerId="LiveId" clId="{E93AF1E5-7DCD-4A3F-ACB1-628F8E0B71B1}" dt="2024-07-14T22:20:20.685" v="1467" actId="1076"/>
          <ac:spMkLst>
            <pc:docMk/>
            <pc:sldMk cId="3341087063" sldId="423"/>
            <ac:spMk id="10" creationId="{7BB616AE-8B2C-1EBD-1AD7-4EEDF1B64E75}"/>
          </ac:spMkLst>
        </pc:spChg>
        <pc:spChg chg="add mod">
          <ac:chgData name="Oliver Richardson" userId="cd5f33dd71adc40f" providerId="LiveId" clId="{E93AF1E5-7DCD-4A3F-ACB1-628F8E0B71B1}" dt="2024-07-14T22:20:20.685" v="1467" actId="1076"/>
          <ac:spMkLst>
            <pc:docMk/>
            <pc:sldMk cId="3341087063" sldId="423"/>
            <ac:spMk id="11" creationId="{15BD69D7-2CD0-5140-BC08-33ED5494CDE5}"/>
          </ac:spMkLst>
        </pc:spChg>
        <pc:spChg chg="add mod">
          <ac:chgData name="Oliver Richardson" userId="cd5f33dd71adc40f" providerId="LiveId" clId="{E93AF1E5-7DCD-4A3F-ACB1-628F8E0B71B1}" dt="2024-07-14T22:20:20.685" v="1467" actId="1076"/>
          <ac:spMkLst>
            <pc:docMk/>
            <pc:sldMk cId="3341087063" sldId="423"/>
            <ac:spMk id="12" creationId="{5D72A80C-B0D1-5135-9100-7044216E83B8}"/>
          </ac:spMkLst>
        </pc:spChg>
        <pc:spChg chg="add mod">
          <ac:chgData name="Oliver Richardson" userId="cd5f33dd71adc40f" providerId="LiveId" clId="{E93AF1E5-7DCD-4A3F-ACB1-628F8E0B71B1}" dt="2024-07-14T22:21:02.647" v="1482" actId="1076"/>
          <ac:spMkLst>
            <pc:docMk/>
            <pc:sldMk cId="3341087063" sldId="423"/>
            <ac:spMk id="13" creationId="{E2F4EEFF-F9D7-FD9C-7C16-EE426C715F5B}"/>
          </ac:spMkLst>
        </pc:spChg>
        <pc:spChg chg="add mod">
          <ac:chgData name="Oliver Richardson" userId="cd5f33dd71adc40f" providerId="LiveId" clId="{E93AF1E5-7DCD-4A3F-ACB1-628F8E0B71B1}" dt="2024-07-14T22:23:31.446" v="1554" actId="20577"/>
          <ac:spMkLst>
            <pc:docMk/>
            <pc:sldMk cId="3341087063" sldId="423"/>
            <ac:spMk id="14" creationId="{3186FA42-5935-46F7-895F-86F964324743}"/>
          </ac:spMkLst>
        </pc:spChg>
        <pc:spChg chg="add mod">
          <ac:chgData name="Oliver Richardson" userId="cd5f33dd71adc40f" providerId="LiveId" clId="{E93AF1E5-7DCD-4A3F-ACB1-628F8E0B71B1}" dt="2024-07-14T22:23:33.965" v="1555" actId="20577"/>
          <ac:spMkLst>
            <pc:docMk/>
            <pc:sldMk cId="3341087063" sldId="423"/>
            <ac:spMk id="15" creationId="{B2C0B4AA-F355-9733-1448-C12C2389F21C}"/>
          </ac:spMkLst>
        </pc:spChg>
        <pc:spChg chg="add mod">
          <ac:chgData name="Oliver Richardson" userId="cd5f33dd71adc40f" providerId="LiveId" clId="{E93AF1E5-7DCD-4A3F-ACB1-628F8E0B71B1}" dt="2024-07-14T22:22:57.347" v="1534" actId="1076"/>
          <ac:spMkLst>
            <pc:docMk/>
            <pc:sldMk cId="3341087063" sldId="423"/>
            <ac:spMk id="16" creationId="{27DF07D9-B8A5-959E-1D18-C5148CBE053C}"/>
          </ac:spMkLst>
        </pc:spChg>
        <pc:spChg chg="add del mod">
          <ac:chgData name="Oliver Richardson" userId="cd5f33dd71adc40f" providerId="LiveId" clId="{E93AF1E5-7DCD-4A3F-ACB1-628F8E0B71B1}" dt="2024-07-14T22:22:45.544" v="1530" actId="478"/>
          <ac:spMkLst>
            <pc:docMk/>
            <pc:sldMk cId="3341087063" sldId="423"/>
            <ac:spMk id="17" creationId="{B18F858B-D634-5C73-93E1-C2544BFCD063}"/>
          </ac:spMkLst>
        </pc:spChg>
        <pc:spChg chg="add del mod">
          <ac:chgData name="Oliver Richardson" userId="cd5f33dd71adc40f" providerId="LiveId" clId="{E93AF1E5-7DCD-4A3F-ACB1-628F8E0B71B1}" dt="2024-07-14T22:22:46.065" v="1531" actId="478"/>
          <ac:spMkLst>
            <pc:docMk/>
            <pc:sldMk cId="3341087063" sldId="423"/>
            <ac:spMk id="18" creationId="{2DD80E47-643A-4887-28D1-8EE66D306E6F}"/>
          </ac:spMkLst>
        </pc:spChg>
        <pc:spChg chg="add mod">
          <ac:chgData name="Oliver Richardson" userId="cd5f33dd71adc40f" providerId="LiveId" clId="{E93AF1E5-7DCD-4A3F-ACB1-628F8E0B71B1}" dt="2024-07-14T22:23:11.117" v="1544" actId="20577"/>
          <ac:spMkLst>
            <pc:docMk/>
            <pc:sldMk cId="3341087063" sldId="423"/>
            <ac:spMk id="23" creationId="{342C5EC8-C18F-1E61-796E-E6CC7FDD304F}"/>
          </ac:spMkLst>
        </pc:spChg>
        <pc:spChg chg="add mod">
          <ac:chgData name="Oliver Richardson" userId="cd5f33dd71adc40f" providerId="LiveId" clId="{E93AF1E5-7DCD-4A3F-ACB1-628F8E0B71B1}" dt="2024-07-14T22:23:15.380" v="1546" actId="20577"/>
          <ac:spMkLst>
            <pc:docMk/>
            <pc:sldMk cId="3341087063" sldId="423"/>
            <ac:spMk id="24" creationId="{95479578-8582-5761-7397-1EFAA2614676}"/>
          </ac:spMkLst>
        </pc:spChg>
        <pc:spChg chg="add mod">
          <ac:chgData name="Oliver Richardson" userId="cd5f33dd71adc40f" providerId="LiveId" clId="{E93AF1E5-7DCD-4A3F-ACB1-628F8E0B71B1}" dt="2024-07-15T14:23:29.128" v="3769" actId="1076"/>
          <ac:spMkLst>
            <pc:docMk/>
            <pc:sldMk cId="3341087063" sldId="423"/>
            <ac:spMk id="27" creationId="{3DDC176A-1B7C-8149-E0BA-78BFF4712BE8}"/>
          </ac:spMkLst>
        </pc:spChg>
        <pc:spChg chg="add mod">
          <ac:chgData name="Oliver Richardson" userId="cd5f33dd71adc40f" providerId="LiveId" clId="{E93AF1E5-7DCD-4A3F-ACB1-628F8E0B71B1}" dt="2024-07-15T14:23:29.128" v="3769" actId="1076"/>
          <ac:spMkLst>
            <pc:docMk/>
            <pc:sldMk cId="3341087063" sldId="423"/>
            <ac:spMk id="28" creationId="{29D31BBE-16CA-CC53-25C3-688C2026116B}"/>
          </ac:spMkLst>
        </pc:spChg>
        <pc:spChg chg="add mod">
          <ac:chgData name="Oliver Richardson" userId="cd5f33dd71adc40f" providerId="LiveId" clId="{E93AF1E5-7DCD-4A3F-ACB1-628F8E0B71B1}" dt="2024-07-15T14:23:29.128" v="3769" actId="1076"/>
          <ac:spMkLst>
            <pc:docMk/>
            <pc:sldMk cId="3341087063" sldId="423"/>
            <ac:spMk id="35" creationId="{4C890B5B-389C-4F43-1CFD-01F2CF262E73}"/>
          </ac:spMkLst>
        </pc:spChg>
        <pc:grpChg chg="mod">
          <ac:chgData name="Oliver Richardson" userId="cd5f33dd71adc40f" providerId="LiveId" clId="{E93AF1E5-7DCD-4A3F-ACB1-628F8E0B71B1}" dt="2024-07-15T14:24:13.444" v="3780"/>
          <ac:grpSpMkLst>
            <pc:docMk/>
            <pc:sldMk cId="3341087063" sldId="423"/>
            <ac:grpSpMk id="42" creationId="{79196B55-71BD-6B4A-5AEA-5C174A3630EB}"/>
          </ac:grpSpMkLst>
        </pc:grpChg>
        <pc:graphicFrameChg chg="add del modGraphic">
          <ac:chgData name="Oliver Richardson" userId="cd5f33dd71adc40f" providerId="LiveId" clId="{E93AF1E5-7DCD-4A3F-ACB1-628F8E0B71B1}" dt="2024-07-14T22:06:27.359" v="1328" actId="27309"/>
          <ac:graphicFrameMkLst>
            <pc:docMk/>
            <pc:sldMk cId="3341087063" sldId="423"/>
            <ac:graphicFrameMk id="6" creationId="{7CDC8A13-12D4-16B8-2DA4-885B9E2BD9C7}"/>
          </ac:graphicFrameMkLst>
        </pc:graphicFrameChg>
        <pc:inkChg chg="add del">
          <ac:chgData name="Oliver Richardson" userId="cd5f33dd71adc40f" providerId="LiveId" clId="{E93AF1E5-7DCD-4A3F-ACB1-628F8E0B71B1}" dt="2024-07-14T22:21:30.880" v="1490" actId="9405"/>
          <ac:inkMkLst>
            <pc:docMk/>
            <pc:sldMk cId="3341087063" sldId="423"/>
            <ac:inkMk id="19" creationId="{AD2FA970-8B89-F6A7-EA0A-843B91A74F89}"/>
          </ac:inkMkLst>
        </pc:inkChg>
        <pc:inkChg chg="add mod">
          <ac:chgData name="Oliver Richardson" userId="cd5f33dd71adc40f" providerId="LiveId" clId="{E93AF1E5-7DCD-4A3F-ACB1-628F8E0B71B1}" dt="2024-07-15T14:23:29.128" v="3769" actId="1076"/>
          <ac:inkMkLst>
            <pc:docMk/>
            <pc:sldMk cId="3341087063" sldId="423"/>
            <ac:inkMk id="29" creationId="{1C4667B2-CE51-B083-7F62-B5381F34803E}"/>
          </ac:inkMkLst>
        </pc:inkChg>
        <pc:inkChg chg="add del">
          <ac:chgData name="Oliver Richardson" userId="cd5f33dd71adc40f" providerId="LiveId" clId="{E93AF1E5-7DCD-4A3F-ACB1-628F8E0B71B1}" dt="2024-07-14T22:27:09.893" v="1581" actId="9405"/>
          <ac:inkMkLst>
            <pc:docMk/>
            <pc:sldMk cId="3341087063" sldId="423"/>
            <ac:inkMk id="30" creationId="{D01064D4-F16A-580C-26E5-FCE6144F3652}"/>
          </ac:inkMkLst>
        </pc:inkChg>
        <pc:inkChg chg="add del">
          <ac:chgData name="Oliver Richardson" userId="cd5f33dd71adc40f" providerId="LiveId" clId="{E93AF1E5-7DCD-4A3F-ACB1-628F8E0B71B1}" dt="2024-07-14T22:27:09.495" v="1580" actId="9405"/>
          <ac:inkMkLst>
            <pc:docMk/>
            <pc:sldMk cId="3341087063" sldId="423"/>
            <ac:inkMk id="31" creationId="{060BBEB6-0047-8667-4620-4626023BA040}"/>
          </ac:inkMkLst>
        </pc:inkChg>
        <pc:inkChg chg="add mod">
          <ac:chgData name="Oliver Richardson" userId="cd5f33dd71adc40f" providerId="LiveId" clId="{E93AF1E5-7DCD-4A3F-ACB1-628F8E0B71B1}" dt="2024-07-14T22:29:46.747" v="1595" actId="1076"/>
          <ac:inkMkLst>
            <pc:docMk/>
            <pc:sldMk cId="3341087063" sldId="423"/>
            <ac:inkMk id="32" creationId="{4B26F70F-A7CD-AF96-B06B-7DF97A3ADFC9}"/>
          </ac:inkMkLst>
        </pc:inkChg>
        <pc:inkChg chg="add del">
          <ac:chgData name="Oliver Richardson" userId="cd5f33dd71adc40f" providerId="LiveId" clId="{E93AF1E5-7DCD-4A3F-ACB1-628F8E0B71B1}" dt="2024-07-14T22:27:16.732" v="1584" actId="9405"/>
          <ac:inkMkLst>
            <pc:docMk/>
            <pc:sldMk cId="3341087063" sldId="423"/>
            <ac:inkMk id="33" creationId="{CC268DE2-E87F-4394-57DE-85184AD6EAC4}"/>
          </ac:inkMkLst>
        </pc:inkChg>
        <pc:inkChg chg="add mod">
          <ac:chgData name="Oliver Richardson" userId="cd5f33dd71adc40f" providerId="LiveId" clId="{E93AF1E5-7DCD-4A3F-ACB1-628F8E0B71B1}" dt="2024-07-14T22:29:46.747" v="1595" actId="1076"/>
          <ac:inkMkLst>
            <pc:docMk/>
            <pc:sldMk cId="3341087063" sldId="423"/>
            <ac:inkMk id="34" creationId="{26041FAC-82BF-B0BE-0D15-B9762F205001}"/>
          </ac:inkMkLst>
        </pc:inkChg>
        <pc:inkChg chg="add del">
          <ac:chgData name="Oliver Richardson" userId="cd5f33dd71adc40f" providerId="LiveId" clId="{E93AF1E5-7DCD-4A3F-ACB1-628F8E0B71B1}" dt="2024-07-15T14:23:50.534" v="3771" actId="9405"/>
          <ac:inkMkLst>
            <pc:docMk/>
            <pc:sldMk cId="3341087063" sldId="423"/>
            <ac:inkMk id="36" creationId="{407BA119-FD10-AC1C-D959-57A38DED63F5}"/>
          </ac:inkMkLst>
        </pc:inkChg>
        <pc:inkChg chg="add del">
          <ac:chgData name="Oliver Richardson" userId="cd5f33dd71adc40f" providerId="LiveId" clId="{E93AF1E5-7DCD-4A3F-ACB1-628F8E0B71B1}" dt="2024-07-15T14:23:55.744" v="3773" actId="9405"/>
          <ac:inkMkLst>
            <pc:docMk/>
            <pc:sldMk cId="3341087063" sldId="423"/>
            <ac:inkMk id="37" creationId="{E7914CBC-7C7D-AB72-9BFE-408E5DE67B2C}"/>
          </ac:inkMkLst>
        </pc:inkChg>
        <pc:inkChg chg="add del">
          <ac:chgData name="Oliver Richardson" userId="cd5f33dd71adc40f" providerId="LiveId" clId="{E93AF1E5-7DCD-4A3F-ACB1-628F8E0B71B1}" dt="2024-07-15T14:24:04.009" v="3775" actId="9405"/>
          <ac:inkMkLst>
            <pc:docMk/>
            <pc:sldMk cId="3341087063" sldId="423"/>
            <ac:inkMk id="38" creationId="{F4005CA9-D887-3C88-C5DE-92653D5216EE}"/>
          </ac:inkMkLst>
        </pc:inkChg>
        <pc:inkChg chg="add del">
          <ac:chgData name="Oliver Richardson" userId="cd5f33dd71adc40f" providerId="LiveId" clId="{E93AF1E5-7DCD-4A3F-ACB1-628F8E0B71B1}" dt="2024-07-15T14:24:08.214" v="3777" actId="9405"/>
          <ac:inkMkLst>
            <pc:docMk/>
            <pc:sldMk cId="3341087063" sldId="423"/>
            <ac:inkMk id="39" creationId="{8C46DC1F-8EA6-C57F-DE80-F07705CBB17C}"/>
          </ac:inkMkLst>
        </pc:inkChg>
        <pc:inkChg chg="add mod">
          <ac:chgData name="Oliver Richardson" userId="cd5f33dd71adc40f" providerId="LiveId" clId="{E93AF1E5-7DCD-4A3F-ACB1-628F8E0B71B1}" dt="2024-07-15T14:24:13.444" v="3780"/>
          <ac:inkMkLst>
            <pc:docMk/>
            <pc:sldMk cId="3341087063" sldId="423"/>
            <ac:inkMk id="40" creationId="{82B90AB7-63ED-4922-41B1-893F8B183ED2}"/>
          </ac:inkMkLst>
        </pc:inkChg>
        <pc:inkChg chg="add mod">
          <ac:chgData name="Oliver Richardson" userId="cd5f33dd71adc40f" providerId="LiveId" clId="{E93AF1E5-7DCD-4A3F-ACB1-628F8E0B71B1}" dt="2024-07-15T14:24:13.444" v="3780"/>
          <ac:inkMkLst>
            <pc:docMk/>
            <pc:sldMk cId="3341087063" sldId="423"/>
            <ac:inkMk id="41" creationId="{9EEBBDF6-E5E5-3A4C-3E96-4B93E997E0E4}"/>
          </ac:inkMkLst>
        </pc:inkChg>
        <pc:cxnChg chg="add mod">
          <ac:chgData name="Oliver Richardson" userId="cd5f33dd71adc40f" providerId="LiveId" clId="{E93AF1E5-7DCD-4A3F-ACB1-628F8E0B71B1}" dt="2024-07-14T22:24:17.077" v="1562" actId="1076"/>
          <ac:cxnSpMkLst>
            <pc:docMk/>
            <pc:sldMk cId="3341087063" sldId="423"/>
            <ac:cxnSpMk id="21" creationId="{E6D9C42C-2B1B-7D3B-FE25-937957E2CBA8}"/>
          </ac:cxnSpMkLst>
        </pc:cxnChg>
      </pc:sldChg>
      <pc:sldChg chg="addSp modSp add mod">
        <pc:chgData name="Oliver Richardson" userId="cd5f33dd71adc40f" providerId="LiveId" clId="{E93AF1E5-7DCD-4A3F-ACB1-628F8E0B71B1}" dt="2024-07-15T02:16:57.148" v="1850" actId="1076"/>
        <pc:sldMkLst>
          <pc:docMk/>
          <pc:sldMk cId="1289611563" sldId="424"/>
        </pc:sldMkLst>
        <pc:spChg chg="add mod">
          <ac:chgData name="Oliver Richardson" userId="cd5f33dd71adc40f" providerId="LiveId" clId="{E93AF1E5-7DCD-4A3F-ACB1-628F8E0B71B1}" dt="2024-07-15T00:17:18.527" v="1807" actId="571"/>
          <ac:spMkLst>
            <pc:docMk/>
            <pc:sldMk cId="1289611563" sldId="424"/>
            <ac:spMk id="3" creationId="{F79305CC-3F8A-4BAC-27ED-BFE5F1164008}"/>
          </ac:spMkLst>
        </pc:spChg>
        <pc:spChg chg="add mod">
          <ac:chgData name="Oliver Richardson" userId="cd5f33dd71adc40f" providerId="LiveId" clId="{E93AF1E5-7DCD-4A3F-ACB1-628F8E0B71B1}" dt="2024-07-15T00:17:18.527" v="1807" actId="571"/>
          <ac:spMkLst>
            <pc:docMk/>
            <pc:sldMk cId="1289611563" sldId="424"/>
            <ac:spMk id="4" creationId="{D3EA932A-9A84-E231-9857-85EFF39B799F}"/>
          </ac:spMkLst>
        </pc:spChg>
        <pc:spChg chg="add mod">
          <ac:chgData name="Oliver Richardson" userId="cd5f33dd71adc40f" providerId="LiveId" clId="{E93AF1E5-7DCD-4A3F-ACB1-628F8E0B71B1}" dt="2024-07-15T00:17:18.527" v="1807" actId="571"/>
          <ac:spMkLst>
            <pc:docMk/>
            <pc:sldMk cId="1289611563" sldId="424"/>
            <ac:spMk id="5" creationId="{26281519-060C-3F19-E627-E47A321A6123}"/>
          </ac:spMkLst>
        </pc:spChg>
        <pc:spChg chg="add mod">
          <ac:chgData name="Oliver Richardson" userId="cd5f33dd71adc40f" providerId="LiveId" clId="{E93AF1E5-7DCD-4A3F-ACB1-628F8E0B71B1}" dt="2024-07-15T00:17:18.527" v="1807" actId="571"/>
          <ac:spMkLst>
            <pc:docMk/>
            <pc:sldMk cId="1289611563" sldId="424"/>
            <ac:spMk id="6" creationId="{C18E4568-F81A-0628-E319-0B5AA45568B1}"/>
          </ac:spMkLst>
        </pc:spChg>
        <pc:spChg chg="mod">
          <ac:chgData name="Oliver Richardson" userId="cd5f33dd71adc40f" providerId="LiveId" clId="{E93AF1E5-7DCD-4A3F-ACB1-628F8E0B71B1}" dt="2024-07-15T00:17:37.784" v="1810" actId="1076"/>
          <ac:spMkLst>
            <pc:docMk/>
            <pc:sldMk cId="1289611563" sldId="424"/>
            <ac:spMk id="7" creationId="{650182FA-913B-7E13-5238-463AEEC7ACE9}"/>
          </ac:spMkLst>
        </pc:spChg>
        <pc:spChg chg="mod">
          <ac:chgData name="Oliver Richardson" userId="cd5f33dd71adc40f" providerId="LiveId" clId="{E93AF1E5-7DCD-4A3F-ACB1-628F8E0B71B1}" dt="2024-07-15T00:18:14.337" v="1838" actId="20577"/>
          <ac:spMkLst>
            <pc:docMk/>
            <pc:sldMk cId="1289611563" sldId="424"/>
            <ac:spMk id="10" creationId="{7BB616AE-8B2C-1EBD-1AD7-4EEDF1B64E75}"/>
          </ac:spMkLst>
        </pc:spChg>
        <pc:spChg chg="mod">
          <ac:chgData name="Oliver Richardson" userId="cd5f33dd71adc40f" providerId="LiveId" clId="{E93AF1E5-7DCD-4A3F-ACB1-628F8E0B71B1}" dt="2024-07-15T00:18:22.074" v="1839"/>
          <ac:spMkLst>
            <pc:docMk/>
            <pc:sldMk cId="1289611563" sldId="424"/>
            <ac:spMk id="11" creationId="{15BD69D7-2CD0-5140-BC08-33ED5494CDE5}"/>
          </ac:spMkLst>
        </pc:spChg>
        <pc:spChg chg="mod">
          <ac:chgData name="Oliver Richardson" userId="cd5f33dd71adc40f" providerId="LiveId" clId="{E93AF1E5-7DCD-4A3F-ACB1-628F8E0B71B1}" dt="2024-07-15T00:18:25.573" v="1840"/>
          <ac:spMkLst>
            <pc:docMk/>
            <pc:sldMk cId="1289611563" sldId="424"/>
            <ac:spMk id="12" creationId="{5D72A80C-B0D1-5135-9100-7044216E83B8}"/>
          </ac:spMkLst>
        </pc:spChg>
        <pc:spChg chg="add mod">
          <ac:chgData name="Oliver Richardson" userId="cd5f33dd71adc40f" providerId="LiveId" clId="{E93AF1E5-7DCD-4A3F-ACB1-628F8E0B71B1}" dt="2024-07-15T00:17:18.527" v="1807" actId="571"/>
          <ac:spMkLst>
            <pc:docMk/>
            <pc:sldMk cId="1289611563" sldId="424"/>
            <ac:spMk id="17" creationId="{98B8E12B-9CF3-614B-BA22-615D9C0AF9E5}"/>
          </ac:spMkLst>
        </pc:spChg>
        <pc:spChg chg="add mod">
          <ac:chgData name="Oliver Richardson" userId="cd5f33dd71adc40f" providerId="LiveId" clId="{E93AF1E5-7DCD-4A3F-ACB1-628F8E0B71B1}" dt="2024-07-15T00:18:33.206" v="1846" actId="20577"/>
          <ac:spMkLst>
            <pc:docMk/>
            <pc:sldMk cId="1289611563" sldId="424"/>
            <ac:spMk id="18" creationId="{6B67879A-2985-46F0-8915-AD528BE981F2}"/>
          </ac:spMkLst>
        </pc:spChg>
        <pc:spChg chg="add mod">
          <ac:chgData name="Oliver Richardson" userId="cd5f33dd71adc40f" providerId="LiveId" clId="{E93AF1E5-7DCD-4A3F-ACB1-628F8E0B71B1}" dt="2024-07-15T00:18:38.925" v="1847"/>
          <ac:spMkLst>
            <pc:docMk/>
            <pc:sldMk cId="1289611563" sldId="424"/>
            <ac:spMk id="19" creationId="{433C116D-807B-3AD5-069A-EA3E442AAA93}"/>
          </ac:spMkLst>
        </pc:spChg>
        <pc:spChg chg="add mod">
          <ac:chgData name="Oliver Richardson" userId="cd5f33dd71adc40f" providerId="LiveId" clId="{E93AF1E5-7DCD-4A3F-ACB1-628F8E0B71B1}" dt="2024-07-15T00:18:40.565" v="1848"/>
          <ac:spMkLst>
            <pc:docMk/>
            <pc:sldMk cId="1289611563" sldId="424"/>
            <ac:spMk id="20" creationId="{AF9107B2-7C03-53B9-B680-F92B3C2350B8}"/>
          </ac:spMkLst>
        </pc:spChg>
        <pc:spChg chg="add mod">
          <ac:chgData name="Oliver Richardson" userId="cd5f33dd71adc40f" providerId="LiveId" clId="{E93AF1E5-7DCD-4A3F-ACB1-628F8E0B71B1}" dt="2024-07-15T00:17:22.737" v="1808" actId="571"/>
          <ac:spMkLst>
            <pc:docMk/>
            <pc:sldMk cId="1289611563" sldId="424"/>
            <ac:spMk id="22" creationId="{176771D3-0BD9-52A8-11BE-9758F1B11837}"/>
          </ac:spMkLst>
        </pc:spChg>
        <pc:spChg chg="add mod">
          <ac:chgData name="Oliver Richardson" userId="cd5f33dd71adc40f" providerId="LiveId" clId="{E93AF1E5-7DCD-4A3F-ACB1-628F8E0B71B1}" dt="2024-07-15T00:17:22.737" v="1808" actId="571"/>
          <ac:spMkLst>
            <pc:docMk/>
            <pc:sldMk cId="1289611563" sldId="424"/>
            <ac:spMk id="25" creationId="{6BCFFB2F-7C65-EDF0-29DB-2192669D1F52}"/>
          </ac:spMkLst>
        </pc:spChg>
        <pc:spChg chg="add mod">
          <ac:chgData name="Oliver Richardson" userId="cd5f33dd71adc40f" providerId="LiveId" clId="{E93AF1E5-7DCD-4A3F-ACB1-628F8E0B71B1}" dt="2024-07-15T00:17:22.737" v="1808" actId="571"/>
          <ac:spMkLst>
            <pc:docMk/>
            <pc:sldMk cId="1289611563" sldId="424"/>
            <ac:spMk id="26" creationId="{32BBE71A-5CFE-3CFC-C88F-0AF3DA20049C}"/>
          </ac:spMkLst>
        </pc:spChg>
        <pc:spChg chg="add mod">
          <ac:chgData name="Oliver Richardson" userId="cd5f33dd71adc40f" providerId="LiveId" clId="{E93AF1E5-7DCD-4A3F-ACB1-628F8E0B71B1}" dt="2024-07-15T00:17:34.073" v="1809" actId="571"/>
          <ac:spMkLst>
            <pc:docMk/>
            <pc:sldMk cId="1289611563" sldId="424"/>
            <ac:spMk id="30" creationId="{566B8879-41AA-D946-87A0-6BEEAB6D9212}"/>
          </ac:spMkLst>
        </pc:spChg>
        <pc:spChg chg="add mod">
          <ac:chgData name="Oliver Richardson" userId="cd5f33dd71adc40f" providerId="LiveId" clId="{E93AF1E5-7DCD-4A3F-ACB1-628F8E0B71B1}" dt="2024-07-15T00:17:34.073" v="1809" actId="571"/>
          <ac:spMkLst>
            <pc:docMk/>
            <pc:sldMk cId="1289611563" sldId="424"/>
            <ac:spMk id="31" creationId="{622F124B-9A15-B5D1-8F8B-8AA7871F2BB6}"/>
          </ac:spMkLst>
        </pc:spChg>
        <pc:spChg chg="add mod">
          <ac:chgData name="Oliver Richardson" userId="cd5f33dd71adc40f" providerId="LiveId" clId="{E93AF1E5-7DCD-4A3F-ACB1-628F8E0B71B1}" dt="2024-07-15T00:17:34.073" v="1809" actId="571"/>
          <ac:spMkLst>
            <pc:docMk/>
            <pc:sldMk cId="1289611563" sldId="424"/>
            <ac:spMk id="33" creationId="{C0A15A29-FA96-289A-4499-CF17FA807B88}"/>
          </ac:spMkLst>
        </pc:spChg>
        <pc:spChg chg="add mod">
          <ac:chgData name="Oliver Richardson" userId="cd5f33dd71adc40f" providerId="LiveId" clId="{E93AF1E5-7DCD-4A3F-ACB1-628F8E0B71B1}" dt="2024-07-15T00:17:34.073" v="1809" actId="571"/>
          <ac:spMkLst>
            <pc:docMk/>
            <pc:sldMk cId="1289611563" sldId="424"/>
            <ac:spMk id="36" creationId="{0B46C3E8-ACC3-5D52-AC3A-7C10A98A44D0}"/>
          </ac:spMkLst>
        </pc:spChg>
        <pc:spChg chg="add mod">
          <ac:chgData name="Oliver Richardson" userId="cd5f33dd71adc40f" providerId="LiveId" clId="{E93AF1E5-7DCD-4A3F-ACB1-628F8E0B71B1}" dt="2024-07-15T00:17:34.073" v="1809" actId="571"/>
          <ac:spMkLst>
            <pc:docMk/>
            <pc:sldMk cId="1289611563" sldId="424"/>
            <ac:spMk id="37" creationId="{D7C976D3-4750-2D67-8208-35949295422B}"/>
          </ac:spMkLst>
        </pc:spChg>
        <pc:spChg chg="add mod">
          <ac:chgData name="Oliver Richardson" userId="cd5f33dd71adc40f" providerId="LiveId" clId="{E93AF1E5-7DCD-4A3F-ACB1-628F8E0B71B1}" dt="2024-07-15T00:17:34.073" v="1809" actId="571"/>
          <ac:spMkLst>
            <pc:docMk/>
            <pc:sldMk cId="1289611563" sldId="424"/>
            <ac:spMk id="38" creationId="{62E0A421-6AF4-3CB7-487E-13828E289D89}"/>
          </ac:spMkLst>
        </pc:spChg>
        <pc:inkChg chg="add mod">
          <ac:chgData name="Oliver Richardson" userId="cd5f33dd71adc40f" providerId="LiveId" clId="{E93AF1E5-7DCD-4A3F-ACB1-628F8E0B71B1}" dt="2024-07-15T02:16:57.148" v="1850" actId="1076"/>
          <ac:inkMkLst>
            <pc:docMk/>
            <pc:sldMk cId="1289611563" sldId="424"/>
            <ac:inkMk id="2" creationId="{3BCDBB1E-2A0A-5F24-1771-4F1AAC89CB50}"/>
          </ac:inkMkLst>
        </pc:inkChg>
        <pc:cxnChg chg="mod">
          <ac:chgData name="Oliver Richardson" userId="cd5f33dd71adc40f" providerId="LiveId" clId="{E93AF1E5-7DCD-4A3F-ACB1-628F8E0B71B1}" dt="2024-07-15T00:17:37.784" v="1810" actId="1076"/>
          <ac:cxnSpMkLst>
            <pc:docMk/>
            <pc:sldMk cId="1289611563" sldId="424"/>
            <ac:cxnSpMk id="21" creationId="{E6D9C42C-2B1B-7D3B-FE25-937957E2CBA8}"/>
          </ac:cxnSpMkLst>
        </pc:cxnChg>
      </pc:sldChg>
      <pc:sldChg chg="addSp delSp modSp add mod ord modAnim">
        <pc:chgData name="Oliver Richardson" userId="cd5f33dd71adc40f" providerId="LiveId" clId="{E93AF1E5-7DCD-4A3F-ACB1-628F8E0B71B1}" dt="2024-07-15T03:45:55.818" v="2961"/>
        <pc:sldMkLst>
          <pc:docMk/>
          <pc:sldMk cId="4172943587" sldId="425"/>
        </pc:sldMkLst>
        <pc:spChg chg="mod">
          <ac:chgData name="Oliver Richardson" userId="cd5f33dd71adc40f" providerId="LiveId" clId="{E93AF1E5-7DCD-4A3F-ACB1-628F8E0B71B1}" dt="2024-07-15T03:30:47.293" v="2733" actId="20577"/>
          <ac:spMkLst>
            <pc:docMk/>
            <pc:sldMk cId="4172943587" sldId="425"/>
            <ac:spMk id="10" creationId="{BD8C7540-387A-E32B-A030-993C385D3CF7}"/>
          </ac:spMkLst>
        </pc:spChg>
        <pc:spChg chg="del">
          <ac:chgData name="Oliver Richardson" userId="cd5f33dd71adc40f" providerId="LiveId" clId="{E93AF1E5-7DCD-4A3F-ACB1-628F8E0B71B1}" dt="2024-07-15T02:55:21.835" v="2509" actId="478"/>
          <ac:spMkLst>
            <pc:docMk/>
            <pc:sldMk cId="4172943587" sldId="425"/>
            <ac:spMk id="13" creationId="{9DAB106E-76FD-AA36-31FA-A73450536B13}"/>
          </ac:spMkLst>
        </pc:spChg>
        <pc:spChg chg="mod">
          <ac:chgData name="Oliver Richardson" userId="cd5f33dd71adc40f" providerId="LiveId" clId="{E93AF1E5-7DCD-4A3F-ACB1-628F8E0B71B1}" dt="2024-07-15T02:56:08.134" v="2531" actId="1076"/>
          <ac:spMkLst>
            <pc:docMk/>
            <pc:sldMk cId="4172943587" sldId="425"/>
            <ac:spMk id="23" creationId="{AD89CD84-475C-B9C1-CB8C-E87279F199CA}"/>
          </ac:spMkLst>
        </pc:spChg>
        <pc:grpChg chg="del">
          <ac:chgData name="Oliver Richardson" userId="cd5f33dd71adc40f" providerId="LiveId" clId="{E93AF1E5-7DCD-4A3F-ACB1-628F8E0B71B1}" dt="2024-07-15T02:56:36.298" v="2532" actId="478"/>
          <ac:grpSpMkLst>
            <pc:docMk/>
            <pc:sldMk cId="4172943587" sldId="425"/>
            <ac:grpSpMk id="30" creationId="{622C5553-4E54-A1FA-5781-7A6FF90A1417}"/>
          </ac:grpSpMkLst>
        </pc:grpChg>
        <pc:grpChg chg="mod">
          <ac:chgData name="Oliver Richardson" userId="cd5f33dd71adc40f" providerId="LiveId" clId="{E93AF1E5-7DCD-4A3F-ACB1-628F8E0B71B1}" dt="2024-07-15T03:07:19.418" v="2615"/>
          <ac:grpSpMkLst>
            <pc:docMk/>
            <pc:sldMk cId="4172943587" sldId="425"/>
            <ac:grpSpMk id="33" creationId="{11FADE73-3E62-1E36-3750-43DD16C4E564}"/>
          </ac:grpSpMkLst>
        </pc:grpChg>
        <pc:grpChg chg="add del mod">
          <ac:chgData name="Oliver Richardson" userId="cd5f33dd71adc40f" providerId="LiveId" clId="{E93AF1E5-7DCD-4A3F-ACB1-628F8E0B71B1}" dt="2024-07-15T03:08:09.540" v="2634"/>
          <ac:grpSpMkLst>
            <pc:docMk/>
            <pc:sldMk cId="4172943587" sldId="425"/>
            <ac:grpSpMk id="40" creationId="{0A6493B8-A839-1919-63D2-42C8A98AF096}"/>
          </ac:grpSpMkLst>
        </pc:grpChg>
        <pc:grpChg chg="mod">
          <ac:chgData name="Oliver Richardson" userId="cd5f33dd71adc40f" providerId="LiveId" clId="{E93AF1E5-7DCD-4A3F-ACB1-628F8E0B71B1}" dt="2024-07-15T03:07:58.789" v="2628"/>
          <ac:grpSpMkLst>
            <pc:docMk/>
            <pc:sldMk cId="4172943587" sldId="425"/>
            <ac:grpSpMk id="43" creationId="{3174A1DE-D21C-404D-5121-C31CE8CAA365}"/>
          </ac:grpSpMkLst>
        </pc:grpChg>
        <pc:grpChg chg="del mod">
          <ac:chgData name="Oliver Richardson" userId="cd5f33dd71adc40f" providerId="LiveId" clId="{E93AF1E5-7DCD-4A3F-ACB1-628F8E0B71B1}" dt="2024-07-15T03:08:14.964" v="2635" actId="478"/>
          <ac:grpSpMkLst>
            <pc:docMk/>
            <pc:sldMk cId="4172943587" sldId="425"/>
            <ac:grpSpMk id="48" creationId="{80E6D9E5-9C4D-AB8C-3B76-C0E5536B74DB}"/>
          </ac:grpSpMkLst>
        </pc:grpChg>
        <pc:picChg chg="add mod ord">
          <ac:chgData name="Oliver Richardson" userId="cd5f33dd71adc40f" providerId="LiveId" clId="{E93AF1E5-7DCD-4A3F-ACB1-628F8E0B71B1}" dt="2024-07-15T03:30:19.361" v="2719" actId="14826"/>
          <ac:picMkLst>
            <pc:docMk/>
            <pc:sldMk cId="4172943587" sldId="425"/>
            <ac:picMk id="11" creationId="{D7E6D200-D30F-836A-B847-E4CD9B01751E}"/>
          </ac:picMkLst>
        </pc:picChg>
        <pc:picChg chg="mod ord">
          <ac:chgData name="Oliver Richardson" userId="cd5f33dd71adc40f" providerId="LiveId" clId="{E93AF1E5-7DCD-4A3F-ACB1-628F8E0B71B1}" dt="2024-07-15T03:29:46.980" v="2718" actId="14826"/>
          <ac:picMkLst>
            <pc:docMk/>
            <pc:sldMk cId="4172943587" sldId="425"/>
            <ac:picMk id="12" creationId="{B8F4BD4A-5BE1-8A2D-5131-CD6C81A411B3}"/>
          </ac:picMkLst>
        </pc:picChg>
        <pc:picChg chg="add mod">
          <ac:chgData name="Oliver Richardson" userId="cd5f33dd71adc40f" providerId="LiveId" clId="{E93AF1E5-7DCD-4A3F-ACB1-628F8E0B71B1}" dt="2024-07-15T03:31:22.694" v="2739" actId="1038"/>
          <ac:picMkLst>
            <pc:docMk/>
            <pc:sldMk cId="4172943587" sldId="425"/>
            <ac:picMk id="17" creationId="{C5F61863-B649-078E-92AF-813369FB120A}"/>
          </ac:picMkLst>
        </pc:picChg>
        <pc:picChg chg="add del mod">
          <ac:chgData name="Oliver Richardson" userId="cd5f33dd71adc40f" providerId="LiveId" clId="{E93AF1E5-7DCD-4A3F-ACB1-628F8E0B71B1}" dt="2024-07-15T03:05:57.965" v="2601" actId="21"/>
          <ac:picMkLst>
            <pc:docMk/>
            <pc:sldMk cId="4172943587" sldId="425"/>
            <ac:picMk id="19" creationId="{B5AC4F86-1C63-5D3E-30BE-03AA1711695A}"/>
          </ac:picMkLst>
        </pc:picChg>
        <pc:inkChg chg="add del">
          <ac:chgData name="Oliver Richardson" userId="cd5f33dd71adc40f" providerId="LiveId" clId="{E93AF1E5-7DCD-4A3F-ACB1-628F8E0B71B1}" dt="2024-07-15T02:56:45.958" v="2534" actId="9405"/>
          <ac:inkMkLst>
            <pc:docMk/>
            <pc:sldMk cId="4172943587" sldId="425"/>
            <ac:inkMk id="2" creationId="{D0975271-20F8-CD08-1973-E601795EDD0F}"/>
          </ac:inkMkLst>
        </pc:inkChg>
        <pc:inkChg chg="add">
          <ac:chgData name="Oliver Richardson" userId="cd5f33dd71adc40f" providerId="LiveId" clId="{E93AF1E5-7DCD-4A3F-ACB1-628F8E0B71B1}" dt="2024-07-15T02:56:49.733" v="2535" actId="9405"/>
          <ac:inkMkLst>
            <pc:docMk/>
            <pc:sldMk cId="4172943587" sldId="425"/>
            <ac:inkMk id="3" creationId="{0C49C595-BBD9-21DD-0C5C-1B21D71CE915}"/>
          </ac:inkMkLst>
        </pc:inkChg>
        <pc:inkChg chg="add mod">
          <ac:chgData name="Oliver Richardson" userId="cd5f33dd71adc40f" providerId="LiveId" clId="{E93AF1E5-7DCD-4A3F-ACB1-628F8E0B71B1}" dt="2024-07-15T03:31:29.245" v="2745" actId="1037"/>
          <ac:inkMkLst>
            <pc:docMk/>
            <pc:sldMk cId="4172943587" sldId="425"/>
            <ac:inkMk id="20" creationId="{994A40A1-9779-B73D-A244-83B175A05FFE}"/>
          </ac:inkMkLst>
        </pc:inkChg>
        <pc:inkChg chg="add del mod">
          <ac:chgData name="Oliver Richardson" userId="cd5f33dd71adc40f" providerId="LiveId" clId="{E93AF1E5-7DCD-4A3F-ACB1-628F8E0B71B1}" dt="2024-07-15T03:07:20.373" v="2618" actId="9405"/>
          <ac:inkMkLst>
            <pc:docMk/>
            <pc:sldMk cId="4172943587" sldId="425"/>
            <ac:inkMk id="24" creationId="{CA97F5B7-F2A7-2D5C-0F91-F001F59E831E}"/>
          </ac:inkMkLst>
        </pc:inkChg>
        <pc:inkChg chg="add del mod">
          <ac:chgData name="Oliver Richardson" userId="cd5f33dd71adc40f" providerId="LiveId" clId="{E93AF1E5-7DCD-4A3F-ACB1-628F8E0B71B1}" dt="2024-07-15T03:07:19.948" v="2617" actId="9405"/>
          <ac:inkMkLst>
            <pc:docMk/>
            <pc:sldMk cId="4172943587" sldId="425"/>
            <ac:inkMk id="25" creationId="{15AD0D97-EFC1-B391-11B1-AC95D74B2973}"/>
          </ac:inkMkLst>
        </pc:inkChg>
        <pc:inkChg chg="add del mod">
          <ac:chgData name="Oliver Richardson" userId="cd5f33dd71adc40f" providerId="LiveId" clId="{E93AF1E5-7DCD-4A3F-ACB1-628F8E0B71B1}" dt="2024-07-15T03:07:19.693" v="2616" actId="9405"/>
          <ac:inkMkLst>
            <pc:docMk/>
            <pc:sldMk cId="4172943587" sldId="425"/>
            <ac:inkMk id="31" creationId="{ECE44FA7-0308-A568-D774-DD2B51DB0E6C}"/>
          </ac:inkMkLst>
        </pc:inkChg>
        <pc:inkChg chg="add del mod">
          <ac:chgData name="Oliver Richardson" userId="cd5f33dd71adc40f" providerId="LiveId" clId="{E93AF1E5-7DCD-4A3F-ACB1-628F8E0B71B1}" dt="2024-07-15T03:07:19.418" v="2615"/>
          <ac:inkMkLst>
            <pc:docMk/>
            <pc:sldMk cId="4172943587" sldId="425"/>
            <ac:inkMk id="32" creationId="{A587CA82-DB90-F775-A9A1-D9EB6F46F338}"/>
          </ac:inkMkLst>
        </pc:inkChg>
        <pc:inkChg chg="del">
          <ac:chgData name="Oliver Richardson" userId="cd5f33dd71adc40f" providerId="LiveId" clId="{E93AF1E5-7DCD-4A3F-ACB1-628F8E0B71B1}" dt="2024-07-15T02:55:29.375" v="2510" actId="478"/>
          <ac:inkMkLst>
            <pc:docMk/>
            <pc:sldMk cId="4172943587" sldId="425"/>
            <ac:inkMk id="34" creationId="{E26A8544-BCBB-2B67-5571-CF58DAE382EA}"/>
          </ac:inkMkLst>
        </pc:inkChg>
        <pc:inkChg chg="add mod">
          <ac:chgData name="Oliver Richardson" userId="cd5f33dd71adc40f" providerId="LiveId" clId="{E93AF1E5-7DCD-4A3F-ACB1-628F8E0B71B1}" dt="2024-07-15T03:08:09.540" v="2634"/>
          <ac:inkMkLst>
            <pc:docMk/>
            <pc:sldMk cId="4172943587" sldId="425"/>
            <ac:inkMk id="35" creationId="{6C2E7228-B934-1209-8E43-D2741D4A5B10}"/>
          </ac:inkMkLst>
        </pc:inkChg>
        <pc:inkChg chg="add mod">
          <ac:chgData name="Oliver Richardson" userId="cd5f33dd71adc40f" providerId="LiveId" clId="{E93AF1E5-7DCD-4A3F-ACB1-628F8E0B71B1}" dt="2024-07-15T03:08:09.540" v="2634"/>
          <ac:inkMkLst>
            <pc:docMk/>
            <pc:sldMk cId="4172943587" sldId="425"/>
            <ac:inkMk id="37" creationId="{3269B657-DEA0-D31F-C98B-6BD9913BBF0C}"/>
          </ac:inkMkLst>
        </pc:inkChg>
        <pc:inkChg chg="add mod">
          <ac:chgData name="Oliver Richardson" userId="cd5f33dd71adc40f" providerId="LiveId" clId="{E93AF1E5-7DCD-4A3F-ACB1-628F8E0B71B1}" dt="2024-07-15T03:08:09.540" v="2634"/>
          <ac:inkMkLst>
            <pc:docMk/>
            <pc:sldMk cId="4172943587" sldId="425"/>
            <ac:inkMk id="38" creationId="{0A778492-278C-B03B-71B9-C2A3C55A8F7B}"/>
          </ac:inkMkLst>
        </pc:inkChg>
        <pc:inkChg chg="add mod">
          <ac:chgData name="Oliver Richardson" userId="cd5f33dd71adc40f" providerId="LiveId" clId="{E93AF1E5-7DCD-4A3F-ACB1-628F8E0B71B1}" dt="2024-07-15T03:08:09.540" v="2634"/>
          <ac:inkMkLst>
            <pc:docMk/>
            <pc:sldMk cId="4172943587" sldId="425"/>
            <ac:inkMk id="39" creationId="{5666258B-8B39-73CB-5E93-EE470C8EA0FF}"/>
          </ac:inkMkLst>
        </pc:inkChg>
        <pc:inkChg chg="add del mod">
          <ac:chgData name="Oliver Richardson" userId="cd5f33dd71adc40f" providerId="LiveId" clId="{E93AF1E5-7DCD-4A3F-ACB1-628F8E0B71B1}" dt="2024-07-15T03:07:59.274" v="2629" actId="9405"/>
          <ac:inkMkLst>
            <pc:docMk/>
            <pc:sldMk cId="4172943587" sldId="425"/>
            <ac:inkMk id="41" creationId="{BD791D47-9C75-8C48-9DFF-6E61B4D2705A}"/>
          </ac:inkMkLst>
        </pc:inkChg>
        <pc:inkChg chg="add del mod">
          <ac:chgData name="Oliver Richardson" userId="cd5f33dd71adc40f" providerId="LiveId" clId="{E93AF1E5-7DCD-4A3F-ACB1-628F8E0B71B1}" dt="2024-07-15T03:07:58.789" v="2628"/>
          <ac:inkMkLst>
            <pc:docMk/>
            <pc:sldMk cId="4172943587" sldId="425"/>
            <ac:inkMk id="42" creationId="{545FC064-072F-97E1-0471-CF7FD11E77BA}"/>
          </ac:inkMkLst>
        </pc:inkChg>
        <pc:inkChg chg="add mod">
          <ac:chgData name="Oliver Richardson" userId="cd5f33dd71adc40f" providerId="LiveId" clId="{E93AF1E5-7DCD-4A3F-ACB1-628F8E0B71B1}" dt="2024-07-15T03:08:09.540" v="2634"/>
          <ac:inkMkLst>
            <pc:docMk/>
            <pc:sldMk cId="4172943587" sldId="425"/>
            <ac:inkMk id="44" creationId="{D18BF133-7A2A-0ACA-4AA6-A32CB4B64283}"/>
          </ac:inkMkLst>
        </pc:inkChg>
        <pc:inkChg chg="add mod">
          <ac:chgData name="Oliver Richardson" userId="cd5f33dd71adc40f" providerId="LiveId" clId="{E93AF1E5-7DCD-4A3F-ACB1-628F8E0B71B1}" dt="2024-07-15T03:08:09.540" v="2634"/>
          <ac:inkMkLst>
            <pc:docMk/>
            <pc:sldMk cId="4172943587" sldId="425"/>
            <ac:inkMk id="45" creationId="{73D3383C-1A94-B4C6-AC95-50720A3D5B72}"/>
          </ac:inkMkLst>
        </pc:inkChg>
        <pc:inkChg chg="add mod">
          <ac:chgData name="Oliver Richardson" userId="cd5f33dd71adc40f" providerId="LiveId" clId="{E93AF1E5-7DCD-4A3F-ACB1-628F8E0B71B1}" dt="2024-07-15T03:08:09.540" v="2634"/>
          <ac:inkMkLst>
            <pc:docMk/>
            <pc:sldMk cId="4172943587" sldId="425"/>
            <ac:inkMk id="46" creationId="{475A1541-4F26-74B6-691D-53E7A7CC02A4}"/>
          </ac:inkMkLst>
        </pc:inkChg>
        <pc:inkChg chg="add mod">
          <ac:chgData name="Oliver Richardson" userId="cd5f33dd71adc40f" providerId="LiveId" clId="{E93AF1E5-7DCD-4A3F-ACB1-628F8E0B71B1}" dt="2024-07-15T03:08:09.540" v="2634"/>
          <ac:inkMkLst>
            <pc:docMk/>
            <pc:sldMk cId="4172943587" sldId="425"/>
            <ac:inkMk id="47" creationId="{AB3CD8DD-5F41-09FA-FFF3-C75B0F14283A}"/>
          </ac:inkMkLst>
        </pc:inkChg>
      </pc:sldChg>
      <pc:sldChg chg="addSp delSp modSp add mod modTransition delAnim modAnim">
        <pc:chgData name="Oliver Richardson" userId="cd5f33dd71adc40f" providerId="LiveId" clId="{E93AF1E5-7DCD-4A3F-ACB1-628F8E0B71B1}" dt="2024-07-16T16:34:08.406" v="7820"/>
        <pc:sldMkLst>
          <pc:docMk/>
          <pc:sldMk cId="2386862933" sldId="426"/>
        </pc:sldMkLst>
        <pc:spChg chg="mod">
          <ac:chgData name="Oliver Richardson" userId="cd5f33dd71adc40f" providerId="LiveId" clId="{E93AF1E5-7DCD-4A3F-ACB1-628F8E0B71B1}" dt="2024-07-15T05:24:14.908" v="3031" actId="1076"/>
          <ac:spMkLst>
            <pc:docMk/>
            <pc:sldMk cId="2386862933" sldId="426"/>
            <ac:spMk id="4" creationId="{3F82A298-2767-4F19-B0EA-5A84229B7BF8}"/>
          </ac:spMkLst>
        </pc:spChg>
        <pc:spChg chg="del">
          <ac:chgData name="Oliver Richardson" userId="cd5f33dd71adc40f" providerId="LiveId" clId="{E93AF1E5-7DCD-4A3F-ACB1-628F8E0B71B1}" dt="2024-07-15T03:10:03.204" v="2667" actId="478"/>
          <ac:spMkLst>
            <pc:docMk/>
            <pc:sldMk cId="2386862933" sldId="426"/>
            <ac:spMk id="7" creationId="{5446A534-A0A2-10A2-7D3C-1C0AAC5B9DD8}"/>
          </ac:spMkLst>
        </pc:spChg>
        <pc:spChg chg="del">
          <ac:chgData name="Oliver Richardson" userId="cd5f33dd71adc40f" providerId="LiveId" clId="{E93AF1E5-7DCD-4A3F-ACB1-628F8E0B71B1}" dt="2024-07-15T03:10:03.204" v="2667" actId="478"/>
          <ac:spMkLst>
            <pc:docMk/>
            <pc:sldMk cId="2386862933" sldId="426"/>
            <ac:spMk id="8" creationId="{EAA695BD-74BD-C5EF-D475-F0063CA4142B}"/>
          </ac:spMkLst>
        </pc:spChg>
        <pc:spChg chg="del">
          <ac:chgData name="Oliver Richardson" userId="cd5f33dd71adc40f" providerId="LiveId" clId="{E93AF1E5-7DCD-4A3F-ACB1-628F8E0B71B1}" dt="2024-07-15T03:10:02.149" v="2666" actId="478"/>
          <ac:spMkLst>
            <pc:docMk/>
            <pc:sldMk cId="2386862933" sldId="426"/>
            <ac:spMk id="9" creationId="{64B6AC5F-ACEB-95BE-2105-0692DAEAB513}"/>
          </ac:spMkLst>
        </pc:spChg>
        <pc:spChg chg="del mod">
          <ac:chgData name="Oliver Richardson" userId="cd5f33dd71adc40f" providerId="LiveId" clId="{E93AF1E5-7DCD-4A3F-ACB1-628F8E0B71B1}" dt="2024-07-15T03:34:59.976" v="2748" actId="478"/>
          <ac:spMkLst>
            <pc:docMk/>
            <pc:sldMk cId="2386862933" sldId="426"/>
            <ac:spMk id="10" creationId="{BD8C7540-387A-E32B-A030-993C385D3CF7}"/>
          </ac:spMkLst>
        </pc:spChg>
        <pc:spChg chg="add mod">
          <ac:chgData name="Oliver Richardson" userId="cd5f33dd71adc40f" providerId="LiveId" clId="{E93AF1E5-7DCD-4A3F-ACB1-628F8E0B71B1}" dt="2024-07-16T16:31:22.103" v="7779" actId="1076"/>
          <ac:spMkLst>
            <pc:docMk/>
            <pc:sldMk cId="2386862933" sldId="426"/>
            <ac:spMk id="14" creationId="{5C779496-0979-AF31-438C-6B2AEDA26CEB}"/>
          </ac:spMkLst>
        </pc:spChg>
        <pc:spChg chg="del">
          <ac:chgData name="Oliver Richardson" userId="cd5f33dd71adc40f" providerId="LiveId" clId="{E93AF1E5-7DCD-4A3F-ACB1-628F8E0B71B1}" dt="2024-07-15T03:10:04.144" v="2668" actId="478"/>
          <ac:spMkLst>
            <pc:docMk/>
            <pc:sldMk cId="2386862933" sldId="426"/>
            <ac:spMk id="14" creationId="{D83EC880-AF22-FEFB-415E-AC44A970D987}"/>
          </ac:spMkLst>
        </pc:spChg>
        <pc:spChg chg="del">
          <ac:chgData name="Oliver Richardson" userId="cd5f33dd71adc40f" providerId="LiveId" clId="{E93AF1E5-7DCD-4A3F-ACB1-628F8E0B71B1}" dt="2024-07-15T03:10:04.144" v="2668" actId="478"/>
          <ac:spMkLst>
            <pc:docMk/>
            <pc:sldMk cId="2386862933" sldId="426"/>
            <ac:spMk id="15" creationId="{4C112C10-516E-B1E2-99BB-B61626A44581}"/>
          </ac:spMkLst>
        </pc:spChg>
        <pc:spChg chg="mod">
          <ac:chgData name="Oliver Richardson" userId="cd5f33dd71adc40f" providerId="LiveId" clId="{E93AF1E5-7DCD-4A3F-ACB1-628F8E0B71B1}" dt="2024-07-16T16:31:51.337" v="7807" actId="207"/>
          <ac:spMkLst>
            <pc:docMk/>
            <pc:sldMk cId="2386862933" sldId="426"/>
            <ac:spMk id="16" creationId="{B9B91235-2F84-B973-35A6-416DBD11A38E}"/>
          </ac:spMkLst>
        </pc:spChg>
        <pc:spChg chg="add del mod">
          <ac:chgData name="Oliver Richardson" userId="cd5f33dd71adc40f" providerId="LiveId" clId="{E93AF1E5-7DCD-4A3F-ACB1-628F8E0B71B1}" dt="2024-07-15T03:35:50.230" v="2761"/>
          <ac:spMkLst>
            <pc:docMk/>
            <pc:sldMk cId="2386862933" sldId="426"/>
            <ac:spMk id="16" creationId="{C696E5DE-3048-39E8-62B8-0875F0C22373}"/>
          </ac:spMkLst>
        </pc:spChg>
        <pc:spChg chg="add del mod">
          <ac:chgData name="Oliver Richardson" userId="cd5f33dd71adc40f" providerId="LiveId" clId="{E93AF1E5-7DCD-4A3F-ACB1-628F8E0B71B1}" dt="2024-07-15T03:35:50.230" v="2761"/>
          <ac:spMkLst>
            <pc:docMk/>
            <pc:sldMk cId="2386862933" sldId="426"/>
            <ac:spMk id="17" creationId="{649492B3-A75F-8B14-6190-BC569CDC70D7}"/>
          </ac:spMkLst>
        </pc:spChg>
        <pc:spChg chg="mod">
          <ac:chgData name="Oliver Richardson" userId="cd5f33dd71adc40f" providerId="LiveId" clId="{E93AF1E5-7DCD-4A3F-ACB1-628F8E0B71B1}" dt="2024-07-16T16:31:34.728" v="7783" actId="20577"/>
          <ac:spMkLst>
            <pc:docMk/>
            <pc:sldMk cId="2386862933" sldId="426"/>
            <ac:spMk id="17" creationId="{FC0AE1CB-A81D-A1BF-47DA-FA8204798C8A}"/>
          </ac:spMkLst>
        </pc:spChg>
        <pc:spChg chg="del">
          <ac:chgData name="Oliver Richardson" userId="cd5f33dd71adc40f" providerId="LiveId" clId="{E93AF1E5-7DCD-4A3F-ACB1-628F8E0B71B1}" dt="2024-07-15T03:10:07.469" v="2670" actId="478"/>
          <ac:spMkLst>
            <pc:docMk/>
            <pc:sldMk cId="2386862933" sldId="426"/>
            <ac:spMk id="23" creationId="{AD89CD84-475C-B9C1-CB8C-E87279F199CA}"/>
          </ac:spMkLst>
        </pc:spChg>
        <pc:spChg chg="add del">
          <ac:chgData name="Oliver Richardson" userId="cd5f33dd71adc40f" providerId="LiveId" clId="{E93AF1E5-7DCD-4A3F-ACB1-628F8E0B71B1}" dt="2024-07-15T03:40:29.790" v="2776"/>
          <ac:spMkLst>
            <pc:docMk/>
            <pc:sldMk cId="2386862933" sldId="426"/>
            <ac:spMk id="32" creationId="{92DA4BD5-DE7E-C1B1-D259-0A75BBCC3778}"/>
          </ac:spMkLst>
        </pc:spChg>
        <pc:spChg chg="add del mod">
          <ac:chgData name="Oliver Richardson" userId="cd5f33dd71adc40f" providerId="LiveId" clId="{E93AF1E5-7DCD-4A3F-ACB1-628F8E0B71B1}" dt="2024-07-15T03:40:29.790" v="2776"/>
          <ac:spMkLst>
            <pc:docMk/>
            <pc:sldMk cId="2386862933" sldId="426"/>
            <ac:spMk id="33" creationId="{CD41BE5C-E1C3-5128-16D6-E5A2D1DFDB5E}"/>
          </ac:spMkLst>
        </pc:spChg>
        <pc:spChg chg="add del mod">
          <ac:chgData name="Oliver Richardson" userId="cd5f33dd71adc40f" providerId="LiveId" clId="{E93AF1E5-7DCD-4A3F-ACB1-628F8E0B71B1}" dt="2024-07-15T05:33:19.589" v="3162" actId="1076"/>
          <ac:spMkLst>
            <pc:docMk/>
            <pc:sldMk cId="2386862933" sldId="426"/>
            <ac:spMk id="36" creationId="{2AFEA3A2-346B-DBFB-0AB7-33EE72652758}"/>
          </ac:spMkLst>
        </pc:spChg>
        <pc:spChg chg="add del mod">
          <ac:chgData name="Oliver Richardson" userId="cd5f33dd71adc40f" providerId="LiveId" clId="{E93AF1E5-7DCD-4A3F-ACB1-628F8E0B71B1}" dt="2024-07-15T03:44:59.506" v="2937" actId="478"/>
          <ac:spMkLst>
            <pc:docMk/>
            <pc:sldMk cId="2386862933" sldId="426"/>
            <ac:spMk id="43" creationId="{C50F4416-4F88-43BE-466B-9D1B8EEA03BE}"/>
          </ac:spMkLst>
        </pc:spChg>
        <pc:spChg chg="add mod">
          <ac:chgData name="Oliver Richardson" userId="cd5f33dd71adc40f" providerId="LiveId" clId="{E93AF1E5-7DCD-4A3F-ACB1-628F8E0B71B1}" dt="2024-07-15T05:31:05.604" v="3104" actId="6549"/>
          <ac:spMkLst>
            <pc:docMk/>
            <pc:sldMk cId="2386862933" sldId="426"/>
            <ac:spMk id="44" creationId="{3E2B499D-937F-25A6-29D5-64CEB2C19C52}"/>
          </ac:spMkLst>
        </pc:spChg>
        <pc:spChg chg="add mod">
          <ac:chgData name="Oliver Richardson" userId="cd5f33dd71adc40f" providerId="LiveId" clId="{E93AF1E5-7DCD-4A3F-ACB1-628F8E0B71B1}" dt="2024-07-15T05:23:11.183" v="3020" actId="571"/>
          <ac:spMkLst>
            <pc:docMk/>
            <pc:sldMk cId="2386862933" sldId="426"/>
            <ac:spMk id="45" creationId="{386082D0-2F37-1D04-7A59-157DB16E65AA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46" creationId="{79B900D1-2DC9-3E1E-E31B-EA69F2DB89FD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47" creationId="{90A98EBE-A47A-31C9-5C56-BA36526E3A25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48" creationId="{7607504F-74E1-EFEA-97E9-B4125F27AB34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49" creationId="{3CAB4F84-D4AC-0EA7-15B2-6F76665A00ED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50" creationId="{98DB9825-9CFB-7D95-14EF-B0D9ED6D6AAE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51" creationId="{EE15ACE1-B089-E246-18BC-E502ADC5A080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52" creationId="{F31BB194-05E5-9833-FB42-C87977129F6F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53" creationId="{0445C65D-1F69-BD54-D504-DF136113EC55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54" creationId="{42ED32DB-726F-7839-0FBB-A9C49A043C57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55" creationId="{C3E7ABE9-F217-0309-AE5C-3FD90F8C58FD}"/>
          </ac:spMkLst>
        </pc:spChg>
        <pc:spChg chg="add mod">
          <ac:chgData name="Oliver Richardson" userId="cd5f33dd71adc40f" providerId="LiveId" clId="{E93AF1E5-7DCD-4A3F-ACB1-628F8E0B71B1}" dt="2024-07-15T05:23:50.317" v="3025" actId="1076"/>
          <ac:spMkLst>
            <pc:docMk/>
            <pc:sldMk cId="2386862933" sldId="426"/>
            <ac:spMk id="57" creationId="{FE66ABC3-DD3F-A837-7484-50E1CAC01AA5}"/>
          </ac:spMkLst>
        </pc:spChg>
        <pc:spChg chg="add mod topLvl">
          <ac:chgData name="Oliver Richardson" userId="cd5f33dd71adc40f" providerId="LiveId" clId="{E93AF1E5-7DCD-4A3F-ACB1-628F8E0B71B1}" dt="2024-07-15T05:35:18.789" v="3171" actId="1076"/>
          <ac:spMkLst>
            <pc:docMk/>
            <pc:sldMk cId="2386862933" sldId="426"/>
            <ac:spMk id="58" creationId="{929B343F-290E-3DDE-90AF-EDFC6041C452}"/>
          </ac:spMkLst>
        </pc:spChg>
        <pc:spChg chg="add mod topLvl">
          <ac:chgData name="Oliver Richardson" userId="cd5f33dd71adc40f" providerId="LiveId" clId="{E93AF1E5-7DCD-4A3F-ACB1-628F8E0B71B1}" dt="2024-07-15T05:35:18.789" v="3171" actId="1076"/>
          <ac:spMkLst>
            <pc:docMk/>
            <pc:sldMk cId="2386862933" sldId="426"/>
            <ac:spMk id="59" creationId="{DF7B7CE9-A580-3FC8-20D7-535A8135BFC0}"/>
          </ac:spMkLst>
        </pc:spChg>
        <pc:spChg chg="add mod ord topLvl">
          <ac:chgData name="Oliver Richardson" userId="cd5f33dd71adc40f" providerId="LiveId" clId="{E93AF1E5-7DCD-4A3F-ACB1-628F8E0B71B1}" dt="2024-07-16T16:33:16.874" v="7815" actId="166"/>
          <ac:spMkLst>
            <pc:docMk/>
            <pc:sldMk cId="2386862933" sldId="426"/>
            <ac:spMk id="60" creationId="{D9CD92D3-A4D2-B8A4-B268-40881E75750A}"/>
          </ac:spMkLst>
        </pc:spChg>
        <pc:spChg chg="add mod">
          <ac:chgData name="Oliver Richardson" userId="cd5f33dd71adc40f" providerId="LiveId" clId="{E93AF1E5-7DCD-4A3F-ACB1-628F8E0B71B1}" dt="2024-07-15T05:25:06.986" v="3038"/>
          <ac:spMkLst>
            <pc:docMk/>
            <pc:sldMk cId="2386862933" sldId="426"/>
            <ac:spMk id="62" creationId="{2747475D-9E19-09BC-8D9A-BC0FFD4E2C4D}"/>
          </ac:spMkLst>
        </pc:spChg>
        <pc:spChg chg="add del mod">
          <ac:chgData name="Oliver Richardson" userId="cd5f33dd71adc40f" providerId="LiveId" clId="{E93AF1E5-7DCD-4A3F-ACB1-628F8E0B71B1}" dt="2024-07-15T05:25:23.590" v="3046" actId="478"/>
          <ac:spMkLst>
            <pc:docMk/>
            <pc:sldMk cId="2386862933" sldId="426"/>
            <ac:spMk id="63" creationId="{A38A77AA-9334-5B02-BA9C-EE070AC814C7}"/>
          </ac:spMkLst>
        </pc:spChg>
        <pc:spChg chg="add mod">
          <ac:chgData name="Oliver Richardson" userId="cd5f33dd71adc40f" providerId="LiveId" clId="{E93AF1E5-7DCD-4A3F-ACB1-628F8E0B71B1}" dt="2024-07-16T02:39:14.197" v="3939" actId="1076"/>
          <ac:spMkLst>
            <pc:docMk/>
            <pc:sldMk cId="2386862933" sldId="426"/>
            <ac:spMk id="64" creationId="{079D2C13-969E-C3F5-0288-FFDFC09F290D}"/>
          </ac:spMkLst>
        </pc:spChg>
        <pc:spChg chg="add mod">
          <ac:chgData name="Oliver Richardson" userId="cd5f33dd71adc40f" providerId="LiveId" clId="{E93AF1E5-7DCD-4A3F-ACB1-628F8E0B71B1}" dt="2024-07-15T05:32:09.706" v="3122" actId="1076"/>
          <ac:spMkLst>
            <pc:docMk/>
            <pc:sldMk cId="2386862933" sldId="426"/>
            <ac:spMk id="65" creationId="{83DBEAFB-7447-7977-C157-4C47291168B5}"/>
          </ac:spMkLst>
        </pc:spChg>
        <pc:spChg chg="add mod">
          <ac:chgData name="Oliver Richardson" userId="cd5f33dd71adc40f" providerId="LiveId" clId="{E93AF1E5-7DCD-4A3F-ACB1-628F8E0B71B1}" dt="2024-07-15T05:35:34.339" v="3174" actId="207"/>
          <ac:spMkLst>
            <pc:docMk/>
            <pc:sldMk cId="2386862933" sldId="426"/>
            <ac:spMk id="66" creationId="{6B4E7BFA-D04C-CCCB-3A09-9EC290AC229F}"/>
          </ac:spMkLst>
        </pc:spChg>
        <pc:spChg chg="add mod">
          <ac:chgData name="Oliver Richardson" userId="cd5f33dd71adc40f" providerId="LiveId" clId="{E93AF1E5-7DCD-4A3F-ACB1-628F8E0B71B1}" dt="2024-07-15T05:35:30.844" v="3172" actId="207"/>
          <ac:spMkLst>
            <pc:docMk/>
            <pc:sldMk cId="2386862933" sldId="426"/>
            <ac:spMk id="67" creationId="{6D0DF9BD-CB45-A9BD-9087-F9DC6AFC7326}"/>
          </ac:spMkLst>
        </pc:spChg>
        <pc:grpChg chg="add mod">
          <ac:chgData name="Oliver Richardson" userId="cd5f33dd71adc40f" providerId="LiveId" clId="{E93AF1E5-7DCD-4A3F-ACB1-628F8E0B71B1}" dt="2024-07-16T16:33:30.874" v="7819" actId="1076"/>
          <ac:grpSpMkLst>
            <pc:docMk/>
            <pc:sldMk cId="2386862933" sldId="426"/>
            <ac:grpSpMk id="15" creationId="{17E8C511-82AA-4D8E-014E-9B52B2D2F3E7}"/>
          </ac:grpSpMkLst>
        </pc:grpChg>
        <pc:grpChg chg="add del mod">
          <ac:chgData name="Oliver Richardson" userId="cd5f33dd71adc40f" providerId="LiveId" clId="{E93AF1E5-7DCD-4A3F-ACB1-628F8E0B71B1}" dt="2024-07-16T02:38:39.311" v="3928"/>
          <ac:grpSpMkLst>
            <pc:docMk/>
            <pc:sldMk cId="2386862933" sldId="426"/>
            <ac:grpSpMk id="23" creationId="{402607AF-4952-DF67-4AA2-5CF3312AEFF5}"/>
          </ac:grpSpMkLst>
        </pc:grpChg>
        <pc:grpChg chg="mod">
          <ac:chgData name="Oliver Richardson" userId="cd5f33dd71adc40f" providerId="LiveId" clId="{E93AF1E5-7DCD-4A3F-ACB1-628F8E0B71B1}" dt="2024-07-16T02:38:38.875" v="3926"/>
          <ac:grpSpMkLst>
            <pc:docMk/>
            <pc:sldMk cId="2386862933" sldId="426"/>
            <ac:grpSpMk id="30" creationId="{15A472E9-6CBD-DBE2-D2A3-F2372157A11E}"/>
          </ac:grpSpMkLst>
        </pc:grpChg>
        <pc:grpChg chg="add mod">
          <ac:chgData name="Oliver Richardson" userId="cd5f33dd71adc40f" providerId="LiveId" clId="{E93AF1E5-7DCD-4A3F-ACB1-628F8E0B71B1}" dt="2024-07-16T02:39:02.476" v="3935" actId="164"/>
          <ac:grpSpMkLst>
            <pc:docMk/>
            <pc:sldMk cId="2386862933" sldId="426"/>
            <ac:grpSpMk id="38" creationId="{5EE77A01-8503-4B95-C28B-AD62639E510D}"/>
          </ac:grpSpMkLst>
        </pc:grpChg>
        <pc:grpChg chg="add del mod">
          <ac:chgData name="Oliver Richardson" userId="cd5f33dd71adc40f" providerId="LiveId" clId="{E93AF1E5-7DCD-4A3F-ACB1-628F8E0B71B1}" dt="2024-07-15T05:34:00.861" v="3165" actId="165"/>
          <ac:grpSpMkLst>
            <pc:docMk/>
            <pc:sldMk cId="2386862933" sldId="426"/>
            <ac:grpSpMk id="61" creationId="{A3B714AB-1210-EF09-F0D3-13B6BA6E9631}"/>
          </ac:grpSpMkLst>
        </pc:grpChg>
        <pc:picChg chg="add del mod">
          <ac:chgData name="Oliver Richardson" userId="cd5f33dd71adc40f" providerId="LiveId" clId="{E93AF1E5-7DCD-4A3F-ACB1-628F8E0B71B1}" dt="2024-07-15T03:43:05.301" v="2811" actId="478"/>
          <ac:picMkLst>
            <pc:docMk/>
            <pc:sldMk cId="2386862933" sldId="426"/>
            <ac:picMk id="2" creationId="{A6503B44-769C-4BE6-00F8-FA1E4BE43F35}"/>
          </ac:picMkLst>
        </pc:picChg>
        <pc:picChg chg="del mod">
          <ac:chgData name="Oliver Richardson" userId="cd5f33dd71adc40f" providerId="LiveId" clId="{E93AF1E5-7DCD-4A3F-ACB1-628F8E0B71B1}" dt="2024-07-15T03:09:39.723" v="2659" actId="478"/>
          <ac:picMkLst>
            <pc:docMk/>
            <pc:sldMk cId="2386862933" sldId="426"/>
            <ac:picMk id="5" creationId="{7344724C-45C8-720B-A267-73E574260F4E}"/>
          </ac:picMkLst>
        </pc:picChg>
        <pc:picChg chg="add del mod">
          <ac:chgData name="Oliver Richardson" userId="cd5f33dd71adc40f" providerId="LiveId" clId="{E93AF1E5-7DCD-4A3F-ACB1-628F8E0B71B1}" dt="2024-07-15T03:43:05.301" v="2811" actId="478"/>
          <ac:picMkLst>
            <pc:docMk/>
            <pc:sldMk cId="2386862933" sldId="426"/>
            <ac:picMk id="6" creationId="{93A47F07-4560-C5FD-0029-DB3672393300}"/>
          </ac:picMkLst>
        </pc:picChg>
        <pc:picChg chg="del">
          <ac:chgData name="Oliver Richardson" userId="cd5f33dd71adc40f" providerId="LiveId" clId="{E93AF1E5-7DCD-4A3F-ACB1-628F8E0B71B1}" dt="2024-07-15T03:09:40.543" v="2660" actId="478"/>
          <ac:picMkLst>
            <pc:docMk/>
            <pc:sldMk cId="2386862933" sldId="426"/>
            <ac:picMk id="12" creationId="{B8F4BD4A-5BE1-8A2D-5131-CD6C81A411B3}"/>
          </ac:picMkLst>
        </pc:picChg>
        <pc:picChg chg="add del mod">
          <ac:chgData name="Oliver Richardson" userId="cd5f33dd71adc40f" providerId="LiveId" clId="{E93AF1E5-7DCD-4A3F-ACB1-628F8E0B71B1}" dt="2024-07-15T03:35:50.230" v="2761"/>
          <ac:picMkLst>
            <pc:docMk/>
            <pc:sldMk cId="2386862933" sldId="426"/>
            <ac:picMk id="13" creationId="{492465F4-0006-B9D0-4F3F-18674AE833A8}"/>
          </ac:picMkLst>
        </pc:picChg>
        <pc:picChg chg="del mod">
          <ac:chgData name="Oliver Richardson" userId="cd5f33dd71adc40f" providerId="LiveId" clId="{E93AF1E5-7DCD-4A3F-ACB1-628F8E0B71B1}" dt="2024-07-15T03:35:55.330" v="2762" actId="478"/>
          <ac:picMkLst>
            <pc:docMk/>
            <pc:sldMk cId="2386862933" sldId="426"/>
            <ac:picMk id="18" creationId="{504BFA0F-4D8A-608D-3862-EF2DBE9A28B5}"/>
          </ac:picMkLst>
        </pc:picChg>
        <pc:picChg chg="mod">
          <ac:chgData name="Oliver Richardson" userId="cd5f33dd71adc40f" providerId="LiveId" clId="{E93AF1E5-7DCD-4A3F-ACB1-628F8E0B71B1}" dt="2024-07-15T05:21:58.903" v="3017" actId="1076"/>
          <ac:picMkLst>
            <pc:docMk/>
            <pc:sldMk cId="2386862933" sldId="426"/>
            <ac:picMk id="19" creationId="{F9AD5BD9-B439-C360-A387-B179DD12C0B1}"/>
          </ac:picMkLst>
        </pc:picChg>
        <pc:picChg chg="mod">
          <ac:chgData name="Oliver Richardson" userId="cd5f33dd71adc40f" providerId="LiveId" clId="{E93AF1E5-7DCD-4A3F-ACB1-628F8E0B71B1}" dt="2024-07-15T05:21:58.903" v="3017" actId="1076"/>
          <ac:picMkLst>
            <pc:docMk/>
            <pc:sldMk cId="2386862933" sldId="426"/>
            <ac:picMk id="20" creationId="{F07CA3D2-627D-6723-2D31-804943E053AC}"/>
          </ac:picMkLst>
        </pc:picChg>
        <pc:picChg chg="del mod">
          <ac:chgData name="Oliver Richardson" userId="cd5f33dd71adc40f" providerId="LiveId" clId="{E93AF1E5-7DCD-4A3F-ACB1-628F8E0B71B1}" dt="2024-07-15T03:35:55.330" v="2762" actId="478"/>
          <ac:picMkLst>
            <pc:docMk/>
            <pc:sldMk cId="2386862933" sldId="426"/>
            <ac:picMk id="24" creationId="{52014989-B02A-0949-9F32-16CA97BFF79B}"/>
          </ac:picMkLst>
        </pc:picChg>
        <pc:picChg chg="del mod">
          <ac:chgData name="Oliver Richardson" userId="cd5f33dd71adc40f" providerId="LiveId" clId="{E93AF1E5-7DCD-4A3F-ACB1-628F8E0B71B1}" dt="2024-07-15T03:35:55.330" v="2762" actId="478"/>
          <ac:picMkLst>
            <pc:docMk/>
            <pc:sldMk cId="2386862933" sldId="426"/>
            <ac:picMk id="25" creationId="{6145A81E-1334-FE3D-B3A0-115835F361FC}"/>
          </ac:picMkLst>
        </pc:picChg>
        <pc:picChg chg="mod">
          <ac:chgData name="Oliver Richardson" userId="cd5f33dd71adc40f" providerId="LiveId" clId="{E93AF1E5-7DCD-4A3F-ACB1-628F8E0B71B1}" dt="2024-07-15T05:21:58.903" v="3017" actId="1076"/>
          <ac:picMkLst>
            <pc:docMk/>
            <pc:sldMk cId="2386862933" sldId="426"/>
            <ac:picMk id="28" creationId="{E79D863B-3E01-C0C0-A9E9-AB7207155D49}"/>
          </ac:picMkLst>
        </pc:picChg>
        <pc:picChg chg="mod">
          <ac:chgData name="Oliver Richardson" userId="cd5f33dd71adc40f" providerId="LiveId" clId="{E93AF1E5-7DCD-4A3F-ACB1-628F8E0B71B1}" dt="2024-07-15T05:21:58.903" v="3017" actId="1076"/>
          <ac:picMkLst>
            <pc:docMk/>
            <pc:sldMk cId="2386862933" sldId="426"/>
            <ac:picMk id="29" creationId="{5D41D26E-B59A-E3E8-332D-B110DCA9BDE8}"/>
          </ac:picMkLst>
        </pc:picChg>
        <pc:picChg chg="add del mod">
          <ac:chgData name="Oliver Richardson" userId="cd5f33dd71adc40f" providerId="LiveId" clId="{E93AF1E5-7DCD-4A3F-ACB1-628F8E0B71B1}" dt="2024-07-15T03:40:29.790" v="2776"/>
          <ac:picMkLst>
            <pc:docMk/>
            <pc:sldMk cId="2386862933" sldId="426"/>
            <ac:picMk id="31" creationId="{CFC4A06F-B9A0-2CC6-C1E9-0B6574CFE8E5}"/>
          </ac:picMkLst>
        </pc:picChg>
        <pc:picChg chg="del mod">
          <ac:chgData name="Oliver Richardson" userId="cd5f33dd71adc40f" providerId="LiveId" clId="{E93AF1E5-7DCD-4A3F-ACB1-628F8E0B71B1}" dt="2024-07-15T03:40:33.061" v="2777" actId="478"/>
          <ac:picMkLst>
            <pc:docMk/>
            <pc:sldMk cId="2386862933" sldId="426"/>
            <ac:picMk id="34" creationId="{C01C025C-C0AA-DDAD-C6B3-6BA1047AF8DC}"/>
          </ac:picMkLst>
        </pc:picChg>
        <pc:picChg chg="mod">
          <ac:chgData name="Oliver Richardson" userId="cd5f33dd71adc40f" providerId="LiveId" clId="{E93AF1E5-7DCD-4A3F-ACB1-628F8E0B71B1}" dt="2024-07-15T05:24:13.393" v="3030" actId="1076"/>
          <ac:picMkLst>
            <pc:docMk/>
            <pc:sldMk cId="2386862933" sldId="426"/>
            <ac:picMk id="35" creationId="{FF90BD5E-6FCF-9B8C-FE61-77BB57CE369B}"/>
          </ac:picMkLst>
        </pc:picChg>
        <pc:picChg chg="mod ord">
          <ac:chgData name="Oliver Richardson" userId="cd5f33dd71adc40f" providerId="LiveId" clId="{E93AF1E5-7DCD-4A3F-ACB1-628F8E0B71B1}" dt="2024-07-15T05:36:12.551" v="3187" actId="1076"/>
          <ac:picMkLst>
            <pc:docMk/>
            <pc:sldMk cId="2386862933" sldId="426"/>
            <ac:picMk id="37" creationId="{91050FFA-4F7C-0D1A-AB5D-C94D6B2E1E45}"/>
          </ac:picMkLst>
        </pc:picChg>
        <pc:picChg chg="del mod">
          <ac:chgData name="Oliver Richardson" userId="cd5f33dd71adc40f" providerId="LiveId" clId="{E93AF1E5-7DCD-4A3F-ACB1-628F8E0B71B1}" dt="2024-07-15T03:40:33.061" v="2777" actId="478"/>
          <ac:picMkLst>
            <pc:docMk/>
            <pc:sldMk cId="2386862933" sldId="426"/>
            <ac:picMk id="38" creationId="{702F1DEE-2BDB-2B7D-D16B-78D28CFA30B8}"/>
          </ac:picMkLst>
        </pc:picChg>
        <pc:picChg chg="del mod">
          <ac:chgData name="Oliver Richardson" userId="cd5f33dd71adc40f" providerId="LiveId" clId="{E93AF1E5-7DCD-4A3F-ACB1-628F8E0B71B1}" dt="2024-07-15T03:40:33.061" v="2777" actId="478"/>
          <ac:picMkLst>
            <pc:docMk/>
            <pc:sldMk cId="2386862933" sldId="426"/>
            <ac:picMk id="39" creationId="{2FF4B569-0907-462C-A990-98C988049A56}"/>
          </ac:picMkLst>
        </pc:picChg>
        <pc:picChg chg="mod">
          <ac:chgData name="Oliver Richardson" userId="cd5f33dd71adc40f" providerId="LiveId" clId="{E93AF1E5-7DCD-4A3F-ACB1-628F8E0B71B1}" dt="2024-07-15T05:24:13.393" v="3030" actId="1076"/>
          <ac:picMkLst>
            <pc:docMk/>
            <pc:sldMk cId="2386862933" sldId="426"/>
            <ac:picMk id="40" creationId="{520653BF-2408-B770-BD92-336691C698B3}"/>
          </ac:picMkLst>
        </pc:picChg>
        <pc:picChg chg="mod">
          <ac:chgData name="Oliver Richardson" userId="cd5f33dd71adc40f" providerId="LiveId" clId="{E93AF1E5-7DCD-4A3F-ACB1-628F8E0B71B1}" dt="2024-07-15T05:24:13.393" v="3030" actId="1076"/>
          <ac:picMkLst>
            <pc:docMk/>
            <pc:sldMk cId="2386862933" sldId="426"/>
            <ac:picMk id="41" creationId="{BFBD7194-114C-5B2B-92EA-C46B0263919C}"/>
          </ac:picMkLst>
        </pc:picChg>
        <pc:inkChg chg="del">
          <ac:chgData name="Oliver Richardson" userId="cd5f33dd71adc40f" providerId="LiveId" clId="{E93AF1E5-7DCD-4A3F-ACB1-628F8E0B71B1}" dt="2024-07-15T03:10:05.849" v="2669" actId="478"/>
          <ac:inkMkLst>
            <pc:docMk/>
            <pc:sldMk cId="2386862933" sldId="426"/>
            <ac:inkMk id="3" creationId="{0C49C595-BBD9-21DD-0C5C-1B21D71CE915}"/>
          </ac:inkMkLst>
        </pc:inkChg>
        <pc:inkChg chg="add del">
          <ac:chgData name="Oliver Richardson" userId="cd5f33dd71adc40f" providerId="LiveId" clId="{E93AF1E5-7DCD-4A3F-ACB1-628F8E0B71B1}" dt="2024-07-16T02:38:10.675" v="3907" actId="9405"/>
          <ac:inkMkLst>
            <pc:docMk/>
            <pc:sldMk cId="2386862933" sldId="426"/>
            <ac:inkMk id="14" creationId="{AD4C6615-6D3E-B133-4B13-EF6A3401A0AF}"/>
          </ac:inkMkLst>
        </pc:inkChg>
        <pc:inkChg chg="add del">
          <ac:chgData name="Oliver Richardson" userId="cd5f33dd71adc40f" providerId="LiveId" clId="{E93AF1E5-7DCD-4A3F-ACB1-628F8E0B71B1}" dt="2024-07-16T02:38:12.680" v="3909" actId="9405"/>
          <ac:inkMkLst>
            <pc:docMk/>
            <pc:sldMk cId="2386862933" sldId="426"/>
            <ac:inkMk id="15" creationId="{CEC0805B-A1FE-3011-95FA-7D455E22A070}"/>
          </ac:inkMkLst>
        </pc:inkChg>
        <pc:inkChg chg="add del">
          <ac:chgData name="Oliver Richardson" userId="cd5f33dd71adc40f" providerId="LiveId" clId="{E93AF1E5-7DCD-4A3F-ACB1-628F8E0B71B1}" dt="2024-07-16T02:38:19.315" v="3911" actId="9405"/>
          <ac:inkMkLst>
            <pc:docMk/>
            <pc:sldMk cId="2386862933" sldId="426"/>
            <ac:inkMk id="16" creationId="{727824F1-5BC2-BC53-6E01-5C3A65AC4829}"/>
          </ac:inkMkLst>
        </pc:inkChg>
        <pc:inkChg chg="add del">
          <ac:chgData name="Oliver Richardson" userId="cd5f33dd71adc40f" providerId="LiveId" clId="{E93AF1E5-7DCD-4A3F-ACB1-628F8E0B71B1}" dt="2024-07-16T02:38:21.380" v="3913" actId="9405"/>
          <ac:inkMkLst>
            <pc:docMk/>
            <pc:sldMk cId="2386862933" sldId="426"/>
            <ac:inkMk id="17" creationId="{4833EE91-441E-5EDF-F0D2-9CC3EA422D82}"/>
          </ac:inkMkLst>
        </pc:inkChg>
        <pc:inkChg chg="add del">
          <ac:chgData name="Oliver Richardson" userId="cd5f33dd71adc40f" providerId="LiveId" clId="{E93AF1E5-7DCD-4A3F-ACB1-628F8E0B71B1}" dt="2024-07-16T02:38:23.395" v="3915" actId="9405"/>
          <ac:inkMkLst>
            <pc:docMk/>
            <pc:sldMk cId="2386862933" sldId="426"/>
            <ac:inkMk id="18" creationId="{3A408B1F-0111-7CDF-3056-0FA63D682506}"/>
          </ac:inkMkLst>
        </pc:inkChg>
        <pc:inkChg chg="del">
          <ac:chgData name="Oliver Richardson" userId="cd5f33dd71adc40f" providerId="LiveId" clId="{E93AF1E5-7DCD-4A3F-ACB1-628F8E0B71B1}" dt="2024-07-15T03:09:13.535" v="2652" actId="478"/>
          <ac:inkMkLst>
            <pc:docMk/>
            <pc:sldMk cId="2386862933" sldId="426"/>
            <ac:inkMk id="21" creationId="{6E537FBD-BAD4-A87D-23FB-F461D381F71D}"/>
          </ac:inkMkLst>
        </pc:inkChg>
        <pc:inkChg chg="add mod">
          <ac:chgData name="Oliver Richardson" userId="cd5f33dd71adc40f" providerId="LiveId" clId="{E93AF1E5-7DCD-4A3F-ACB1-628F8E0B71B1}" dt="2024-07-16T02:39:02.476" v="3935" actId="164"/>
          <ac:inkMkLst>
            <pc:docMk/>
            <pc:sldMk cId="2386862933" sldId="426"/>
            <ac:inkMk id="21" creationId="{B5276064-0492-2276-31EA-7A6127B7FC57}"/>
          </ac:inkMkLst>
        </pc:inkChg>
        <pc:inkChg chg="add del mod">
          <ac:chgData name="Oliver Richardson" userId="cd5f33dd71adc40f" providerId="LiveId" clId="{E93AF1E5-7DCD-4A3F-ACB1-628F8E0B71B1}" dt="2024-07-16T02:38:39.311" v="3928"/>
          <ac:inkMkLst>
            <pc:docMk/>
            <pc:sldMk cId="2386862933" sldId="426"/>
            <ac:inkMk id="22" creationId="{071429B8-D79F-B433-A9F9-86CBEB142FDA}"/>
          </ac:inkMkLst>
        </pc:inkChg>
        <pc:inkChg chg="del">
          <ac:chgData name="Oliver Richardson" userId="cd5f33dd71adc40f" providerId="LiveId" clId="{E93AF1E5-7DCD-4A3F-ACB1-628F8E0B71B1}" dt="2024-07-15T03:09:13.535" v="2652" actId="478"/>
          <ac:inkMkLst>
            <pc:docMk/>
            <pc:sldMk cId="2386862933" sldId="426"/>
            <ac:inkMk id="22" creationId="{9861B800-50A6-38E7-B9E7-8216ED27B79C}"/>
          </ac:inkMkLst>
        </pc:inkChg>
        <pc:inkChg chg="mod ord">
          <ac:chgData name="Oliver Richardson" userId="cd5f33dd71adc40f" providerId="LiveId" clId="{E93AF1E5-7DCD-4A3F-ACB1-628F8E0B71B1}" dt="2024-07-16T16:33:25.171" v="7818" actId="1076"/>
          <ac:inkMkLst>
            <pc:docMk/>
            <pc:sldMk cId="2386862933" sldId="426"/>
            <ac:inkMk id="24" creationId="{4DC7FDEC-B4D8-3213-5DBB-B57C8BD12B0F}"/>
          </ac:inkMkLst>
        </pc:inkChg>
        <pc:inkChg chg="add del">
          <ac:chgData name="Oliver Richardson" userId="cd5f33dd71adc40f" providerId="LiveId" clId="{E93AF1E5-7DCD-4A3F-ACB1-628F8E0B71B1}" dt="2024-07-16T02:38:31.275" v="3920" actId="9405"/>
          <ac:inkMkLst>
            <pc:docMk/>
            <pc:sldMk cId="2386862933" sldId="426"/>
            <ac:inkMk id="25" creationId="{6B0C9E22-DE11-5C38-3BEC-FB4639CDD6B9}"/>
          </ac:inkMkLst>
        </pc:inkChg>
        <pc:inkChg chg="add del">
          <ac:chgData name="Oliver Richardson" userId="cd5f33dd71adc40f" providerId="LiveId" clId="{E93AF1E5-7DCD-4A3F-ACB1-628F8E0B71B1}" dt="2024-07-16T02:38:34.060" v="3922" actId="9405"/>
          <ac:inkMkLst>
            <pc:docMk/>
            <pc:sldMk cId="2386862933" sldId="426"/>
            <ac:inkMk id="26" creationId="{11F9AAE8-0079-58E0-C124-5EB62A1F84A5}"/>
          </ac:inkMkLst>
        </pc:inkChg>
        <pc:inkChg chg="del">
          <ac:chgData name="Oliver Richardson" userId="cd5f33dd71adc40f" providerId="LiveId" clId="{E93AF1E5-7DCD-4A3F-ACB1-628F8E0B71B1}" dt="2024-07-15T03:10:04.144" v="2668" actId="478"/>
          <ac:inkMkLst>
            <pc:docMk/>
            <pc:sldMk cId="2386862933" sldId="426"/>
            <ac:inkMk id="26" creationId="{905C15FE-ECF4-26DF-AA28-29E8C37266EB}"/>
          </ac:inkMkLst>
        </pc:inkChg>
        <pc:inkChg chg="del">
          <ac:chgData name="Oliver Richardson" userId="cd5f33dd71adc40f" providerId="LiveId" clId="{E93AF1E5-7DCD-4A3F-ACB1-628F8E0B71B1}" dt="2024-07-15T03:10:04.144" v="2668" actId="478"/>
          <ac:inkMkLst>
            <pc:docMk/>
            <pc:sldMk cId="2386862933" sldId="426"/>
            <ac:inkMk id="27" creationId="{E0B11F4E-4CE7-2B3F-3401-5164E2F3D78C}"/>
          </ac:inkMkLst>
        </pc:inkChg>
        <pc:inkChg chg="add del mod">
          <ac:chgData name="Oliver Richardson" userId="cd5f33dd71adc40f" providerId="LiveId" clId="{E93AF1E5-7DCD-4A3F-ACB1-628F8E0B71B1}" dt="2024-07-16T02:38:38.875" v="3926"/>
          <ac:inkMkLst>
            <pc:docMk/>
            <pc:sldMk cId="2386862933" sldId="426"/>
            <ac:inkMk id="27" creationId="{EE8D2FF3-4F01-A94B-9FC6-DE8B3DD3896A}"/>
          </ac:inkMkLst>
        </pc:inkChg>
        <pc:inkChg chg="add del">
          <ac:chgData name="Oliver Richardson" userId="cd5f33dd71adc40f" providerId="LiveId" clId="{E93AF1E5-7DCD-4A3F-ACB1-628F8E0B71B1}" dt="2024-07-16T02:38:42.796" v="3930" actId="9405"/>
          <ac:inkMkLst>
            <pc:docMk/>
            <pc:sldMk cId="2386862933" sldId="426"/>
            <ac:inkMk id="31" creationId="{12B793A0-1EB6-54E1-EAE5-D6706B5B4108}"/>
          </ac:inkMkLst>
        </pc:inkChg>
        <pc:inkChg chg="add mod">
          <ac:chgData name="Oliver Richardson" userId="cd5f33dd71adc40f" providerId="LiveId" clId="{E93AF1E5-7DCD-4A3F-ACB1-628F8E0B71B1}" dt="2024-07-16T02:39:02.476" v="3935" actId="164"/>
          <ac:inkMkLst>
            <pc:docMk/>
            <pc:sldMk cId="2386862933" sldId="426"/>
            <ac:inkMk id="32" creationId="{B8E8B231-1697-074A-464F-3518AFA4FA09}"/>
          </ac:inkMkLst>
        </pc:inkChg>
        <pc:inkChg chg="add del">
          <ac:chgData name="Oliver Richardson" userId="cd5f33dd71adc40f" providerId="LiveId" clId="{E93AF1E5-7DCD-4A3F-ACB1-628F8E0B71B1}" dt="2024-07-16T02:38:47.136" v="3933" actId="9405"/>
          <ac:inkMkLst>
            <pc:docMk/>
            <pc:sldMk cId="2386862933" sldId="426"/>
            <ac:inkMk id="33" creationId="{DB9DA973-646C-B74C-A58C-1E0C9CC678CB}"/>
          </ac:inkMkLst>
        </pc:inkChg>
        <pc:inkChg chg="add mod">
          <ac:chgData name="Oliver Richardson" userId="cd5f33dd71adc40f" providerId="LiveId" clId="{E93AF1E5-7DCD-4A3F-ACB1-628F8E0B71B1}" dt="2024-07-16T02:39:02.476" v="3935" actId="164"/>
          <ac:inkMkLst>
            <pc:docMk/>
            <pc:sldMk cId="2386862933" sldId="426"/>
            <ac:inkMk id="34" creationId="{6059ECA3-3E01-E6F2-8412-E504C0C07173}"/>
          </ac:inkMkLst>
        </pc:inkChg>
        <pc:inkChg chg="add del">
          <ac:chgData name="Oliver Richardson" userId="cd5f33dd71adc40f" providerId="LiveId" clId="{E93AF1E5-7DCD-4A3F-ACB1-628F8E0B71B1}" dt="2024-07-15T05:26:17.963" v="3059" actId="9405"/>
          <ac:inkMkLst>
            <pc:docMk/>
            <pc:sldMk cId="2386862933" sldId="426"/>
            <ac:inkMk id="68" creationId="{001C0B13-21F6-9BCA-2C7A-3724CF632BB8}"/>
          </ac:inkMkLst>
        </pc:inkChg>
        <pc:inkChg chg="add del">
          <ac:chgData name="Oliver Richardson" userId="cd5f33dd71adc40f" providerId="LiveId" clId="{E93AF1E5-7DCD-4A3F-ACB1-628F8E0B71B1}" dt="2024-07-15T05:26:24.748" v="3061" actId="9405"/>
          <ac:inkMkLst>
            <pc:docMk/>
            <pc:sldMk cId="2386862933" sldId="426"/>
            <ac:inkMk id="69" creationId="{39FE3D71-6065-270C-B4CE-67F87132AC63}"/>
          </ac:inkMkLst>
        </pc:inkChg>
        <pc:inkChg chg="add del">
          <ac:chgData name="Oliver Richardson" userId="cd5f33dd71adc40f" providerId="LiveId" clId="{E93AF1E5-7DCD-4A3F-ACB1-628F8E0B71B1}" dt="2024-07-15T05:26:30.733" v="3065" actId="9405"/>
          <ac:inkMkLst>
            <pc:docMk/>
            <pc:sldMk cId="2386862933" sldId="426"/>
            <ac:inkMk id="70" creationId="{734DFE92-0FD9-3402-585D-321BF5623AA3}"/>
          </ac:inkMkLst>
        </pc:inkChg>
        <pc:inkChg chg="add del">
          <ac:chgData name="Oliver Richardson" userId="cd5f33dd71adc40f" providerId="LiveId" clId="{E93AF1E5-7DCD-4A3F-ACB1-628F8E0B71B1}" dt="2024-07-15T05:26:30.153" v="3064" actId="9405"/>
          <ac:inkMkLst>
            <pc:docMk/>
            <pc:sldMk cId="2386862933" sldId="426"/>
            <ac:inkMk id="71" creationId="{E0480AC7-2F80-A0CC-57A0-B6E8A6C40D39}"/>
          </ac:inkMkLst>
        </pc:inkChg>
        <pc:inkChg chg="add del">
          <ac:chgData name="Oliver Richardson" userId="cd5f33dd71adc40f" providerId="LiveId" clId="{E93AF1E5-7DCD-4A3F-ACB1-628F8E0B71B1}" dt="2024-07-15T05:26:34.404" v="3067" actId="9405"/>
          <ac:inkMkLst>
            <pc:docMk/>
            <pc:sldMk cId="2386862933" sldId="426"/>
            <ac:inkMk id="72" creationId="{29DC8DCF-9A46-64F2-4FBF-809B9C203247}"/>
          </ac:inkMkLst>
        </pc:inkChg>
        <pc:inkChg chg="add del">
          <ac:chgData name="Oliver Richardson" userId="cd5f33dd71adc40f" providerId="LiveId" clId="{E93AF1E5-7DCD-4A3F-ACB1-628F8E0B71B1}" dt="2024-07-15T05:26:36.154" v="3069" actId="9405"/>
          <ac:inkMkLst>
            <pc:docMk/>
            <pc:sldMk cId="2386862933" sldId="426"/>
            <ac:inkMk id="73" creationId="{E1D05376-FD9A-4953-F78B-0F487E47B500}"/>
          </ac:inkMkLst>
        </pc:inkChg>
        <pc:inkChg chg="add del">
          <ac:chgData name="Oliver Richardson" userId="cd5f33dd71adc40f" providerId="LiveId" clId="{E93AF1E5-7DCD-4A3F-ACB1-628F8E0B71B1}" dt="2024-07-15T05:26:37.743" v="3071" actId="9405"/>
          <ac:inkMkLst>
            <pc:docMk/>
            <pc:sldMk cId="2386862933" sldId="426"/>
            <ac:inkMk id="74" creationId="{4AB6BB31-419F-7319-AA2A-D366DC440499}"/>
          </ac:inkMkLst>
        </pc:inkChg>
        <pc:inkChg chg="add mod">
          <ac:chgData name="Oliver Richardson" userId="cd5f33dd71adc40f" providerId="LiveId" clId="{E93AF1E5-7DCD-4A3F-ACB1-628F8E0B71B1}" dt="2024-07-15T05:36:03.901" v="3185" actId="1076"/>
          <ac:inkMkLst>
            <pc:docMk/>
            <pc:sldMk cId="2386862933" sldId="426"/>
            <ac:inkMk id="75" creationId="{7039EBA9-D8C9-1F4E-5B93-A7E0CA80CEAA}"/>
          </ac:inkMkLst>
        </pc:inkChg>
        <pc:inkChg chg="add del">
          <ac:chgData name="Oliver Richardson" userId="cd5f33dd71adc40f" providerId="LiveId" clId="{E93AF1E5-7DCD-4A3F-ACB1-628F8E0B71B1}" dt="2024-07-15T05:31:37.865" v="3106" actId="9405"/>
          <ac:inkMkLst>
            <pc:docMk/>
            <pc:sldMk cId="2386862933" sldId="426"/>
            <ac:inkMk id="76" creationId="{8B900FD0-855C-5C71-4AEB-5C73DAC932D6}"/>
          </ac:inkMkLst>
        </pc:inkChg>
        <pc:inkChg chg="add del">
          <ac:chgData name="Oliver Richardson" userId="cd5f33dd71adc40f" providerId="LiveId" clId="{E93AF1E5-7DCD-4A3F-ACB1-628F8E0B71B1}" dt="2024-07-15T05:31:47.080" v="3110" actId="9405"/>
          <ac:inkMkLst>
            <pc:docMk/>
            <pc:sldMk cId="2386862933" sldId="426"/>
            <ac:inkMk id="77" creationId="{B87E6510-BE6C-B668-A487-870B09A1E312}"/>
          </ac:inkMkLst>
        </pc:inkChg>
        <pc:inkChg chg="add del">
          <ac:chgData name="Oliver Richardson" userId="cd5f33dd71adc40f" providerId="LiveId" clId="{E93AF1E5-7DCD-4A3F-ACB1-628F8E0B71B1}" dt="2024-07-15T05:31:46.585" v="3109" actId="9405"/>
          <ac:inkMkLst>
            <pc:docMk/>
            <pc:sldMk cId="2386862933" sldId="426"/>
            <ac:inkMk id="78" creationId="{4D8C5F97-09C3-1E5D-E8E3-5381A637F1A7}"/>
          </ac:inkMkLst>
        </pc:inkChg>
        <pc:inkChg chg="add del">
          <ac:chgData name="Oliver Richardson" userId="cd5f33dd71adc40f" providerId="LiveId" clId="{E93AF1E5-7DCD-4A3F-ACB1-628F8E0B71B1}" dt="2024-07-15T05:31:52.366" v="3116" actId="9405"/>
          <ac:inkMkLst>
            <pc:docMk/>
            <pc:sldMk cId="2386862933" sldId="426"/>
            <ac:inkMk id="79" creationId="{67B4353B-75BB-DCDC-8E1D-4FBF0A323382}"/>
          </ac:inkMkLst>
        </pc:inkChg>
        <pc:inkChg chg="add del mod">
          <ac:chgData name="Oliver Richardson" userId="cd5f33dd71adc40f" providerId="LiveId" clId="{E93AF1E5-7DCD-4A3F-ACB1-628F8E0B71B1}" dt="2024-07-16T02:38:01.224" v="3905" actId="478"/>
          <ac:inkMkLst>
            <pc:docMk/>
            <pc:sldMk cId="2386862933" sldId="426"/>
            <ac:inkMk id="80" creationId="{A2FAA8E3-8AFB-BABB-E92B-2AE80E85AD2B}"/>
          </ac:inkMkLst>
        </pc:inkChg>
        <pc:cxnChg chg="add mod">
          <ac:chgData name="Oliver Richardson" userId="cd5f33dd71adc40f" providerId="LiveId" clId="{E93AF1E5-7DCD-4A3F-ACB1-628F8E0B71B1}" dt="2024-07-15T05:23:50.317" v="3025" actId="1076"/>
          <ac:cxnSpMkLst>
            <pc:docMk/>
            <pc:sldMk cId="2386862933" sldId="426"/>
            <ac:cxnSpMk id="56" creationId="{34DF0069-FE82-C202-88F4-4001DFF190E0}"/>
          </ac:cxnSpMkLst>
        </pc:cxnChg>
      </pc:sldChg>
      <pc:sldChg chg="addSp delSp modSp new mod ord addAnim delAnim modAnim modShow">
        <pc:chgData name="Oliver Richardson" userId="cd5f33dd71adc40f" providerId="LiveId" clId="{E93AF1E5-7DCD-4A3F-ACB1-628F8E0B71B1}" dt="2024-07-16T04:56:58.428" v="5286"/>
        <pc:sldMkLst>
          <pc:docMk/>
          <pc:sldMk cId="2742621750" sldId="427"/>
        </pc:sldMkLst>
        <pc:spChg chg="add mod">
          <ac:chgData name="Oliver Richardson" userId="cd5f33dd71adc40f" providerId="LiveId" clId="{E93AF1E5-7DCD-4A3F-ACB1-628F8E0B71B1}" dt="2024-07-16T04:38:34.761" v="4949" actId="1076"/>
          <ac:spMkLst>
            <pc:docMk/>
            <pc:sldMk cId="2742621750" sldId="427"/>
            <ac:spMk id="4" creationId="{D84C6D17-6D07-C93E-1D10-106B66D2C61A}"/>
          </ac:spMkLst>
        </pc:spChg>
        <pc:spChg chg="add mod">
          <ac:chgData name="Oliver Richardson" userId="cd5f33dd71adc40f" providerId="LiveId" clId="{E93AF1E5-7DCD-4A3F-ACB1-628F8E0B71B1}" dt="2024-07-16T03:10:09.543" v="4023" actId="571"/>
          <ac:spMkLst>
            <pc:docMk/>
            <pc:sldMk cId="2742621750" sldId="427"/>
            <ac:spMk id="6" creationId="{28EC4CA7-C15C-D8D6-97BD-ED34E1564A8B}"/>
          </ac:spMkLst>
        </pc:spChg>
        <pc:spChg chg="mod">
          <ac:chgData name="Oliver Richardson" userId="cd5f33dd71adc40f" providerId="LiveId" clId="{E93AF1E5-7DCD-4A3F-ACB1-628F8E0B71B1}" dt="2024-07-16T04:25:04.123" v="4531" actId="1076"/>
          <ac:spMkLst>
            <pc:docMk/>
            <pc:sldMk cId="2742621750" sldId="427"/>
            <ac:spMk id="7" creationId="{21A4408B-4A3D-8197-864E-A0A58B751D87}"/>
          </ac:spMkLst>
        </pc:spChg>
        <pc:spChg chg="mod">
          <ac:chgData name="Oliver Richardson" userId="cd5f33dd71adc40f" providerId="LiveId" clId="{E93AF1E5-7DCD-4A3F-ACB1-628F8E0B71B1}" dt="2024-07-16T04:25:04.123" v="4531" actId="1076"/>
          <ac:spMkLst>
            <pc:docMk/>
            <pc:sldMk cId="2742621750" sldId="427"/>
            <ac:spMk id="8" creationId="{EA48928B-813C-2AD7-F270-9C3EFBCC877C}"/>
          </ac:spMkLst>
        </pc:spChg>
        <pc:spChg chg="mod">
          <ac:chgData name="Oliver Richardson" userId="cd5f33dd71adc40f" providerId="LiveId" clId="{E93AF1E5-7DCD-4A3F-ACB1-628F8E0B71B1}" dt="2024-07-16T04:25:04.123" v="4531" actId="1076"/>
          <ac:spMkLst>
            <pc:docMk/>
            <pc:sldMk cId="2742621750" sldId="427"/>
            <ac:spMk id="9" creationId="{66E120DD-1A2B-07F2-E8EB-21B67F97873C}"/>
          </ac:spMkLst>
        </pc:spChg>
        <pc:spChg chg="mod">
          <ac:chgData name="Oliver Richardson" userId="cd5f33dd71adc40f" providerId="LiveId" clId="{E93AF1E5-7DCD-4A3F-ACB1-628F8E0B71B1}" dt="2024-07-16T04:25:04.123" v="4531" actId="1076"/>
          <ac:spMkLst>
            <pc:docMk/>
            <pc:sldMk cId="2742621750" sldId="427"/>
            <ac:spMk id="10" creationId="{9EC90464-6306-1FEA-111C-EB5511ECE462}"/>
          </ac:spMkLst>
        </pc:spChg>
        <pc:spChg chg="mod">
          <ac:chgData name="Oliver Richardson" userId="cd5f33dd71adc40f" providerId="LiveId" clId="{E93AF1E5-7DCD-4A3F-ACB1-628F8E0B71B1}" dt="2024-07-16T04:25:04.123" v="4531" actId="1076"/>
          <ac:spMkLst>
            <pc:docMk/>
            <pc:sldMk cId="2742621750" sldId="427"/>
            <ac:spMk id="11" creationId="{59318B30-1054-2163-484E-9BF445833732}"/>
          </ac:spMkLst>
        </pc:spChg>
        <pc:spChg chg="add mod">
          <ac:chgData name="Oliver Richardson" userId="cd5f33dd71adc40f" providerId="LiveId" clId="{E93AF1E5-7DCD-4A3F-ACB1-628F8E0B71B1}" dt="2024-07-16T04:37:14.933" v="4899" actId="571"/>
          <ac:spMkLst>
            <pc:docMk/>
            <pc:sldMk cId="2742621750" sldId="427"/>
            <ac:spMk id="12" creationId="{B3639354-6CC6-B1AE-AA6B-D504001CF338}"/>
          </ac:spMkLst>
        </pc:spChg>
        <pc:spChg chg="add mod">
          <ac:chgData name="Oliver Richardson" userId="cd5f33dd71adc40f" providerId="LiveId" clId="{E93AF1E5-7DCD-4A3F-ACB1-628F8E0B71B1}" dt="2024-07-16T03:10:20.774" v="4028" actId="571"/>
          <ac:spMkLst>
            <pc:docMk/>
            <pc:sldMk cId="2742621750" sldId="427"/>
            <ac:spMk id="12" creationId="{D41A840B-0224-6680-DA0F-30310A5A7F02}"/>
          </ac:spMkLst>
        </pc:spChg>
        <pc:spChg chg="mod">
          <ac:chgData name="Oliver Richardson" userId="cd5f33dd71adc40f" providerId="LiveId" clId="{E93AF1E5-7DCD-4A3F-ACB1-628F8E0B71B1}" dt="2024-07-16T04:25:04.123" v="4531" actId="1076"/>
          <ac:spMkLst>
            <pc:docMk/>
            <pc:sldMk cId="2742621750" sldId="427"/>
            <ac:spMk id="13" creationId="{7123D087-DFFF-E146-80A7-7BFBF3F4B2D3}"/>
          </ac:spMkLst>
        </pc:spChg>
        <pc:spChg chg="add mod">
          <ac:chgData name="Oliver Richardson" userId="cd5f33dd71adc40f" providerId="LiveId" clId="{E93AF1E5-7DCD-4A3F-ACB1-628F8E0B71B1}" dt="2024-07-16T04:25:04.123" v="4531" actId="1076"/>
          <ac:spMkLst>
            <pc:docMk/>
            <pc:sldMk cId="2742621750" sldId="427"/>
            <ac:spMk id="14" creationId="{448E14BC-0546-B14A-3A84-F1FE4DF7F5D1}"/>
          </ac:spMkLst>
        </pc:spChg>
        <pc:spChg chg="add mod">
          <ac:chgData name="Oliver Richardson" userId="cd5f33dd71adc40f" providerId="LiveId" clId="{E93AF1E5-7DCD-4A3F-ACB1-628F8E0B71B1}" dt="2024-07-16T03:10:33.764" v="4038" actId="571"/>
          <ac:spMkLst>
            <pc:docMk/>
            <pc:sldMk cId="2742621750" sldId="427"/>
            <ac:spMk id="15" creationId="{3B98C001-F93B-DA67-179E-FDD1039DA982}"/>
          </ac:spMkLst>
        </pc:spChg>
        <pc:spChg chg="add mod">
          <ac:chgData name="Oliver Richardson" userId="cd5f33dd71adc40f" providerId="LiveId" clId="{E93AF1E5-7DCD-4A3F-ACB1-628F8E0B71B1}" dt="2024-07-16T04:38:34.761" v="4949" actId="1076"/>
          <ac:spMkLst>
            <pc:docMk/>
            <pc:sldMk cId="2742621750" sldId="427"/>
            <ac:spMk id="15" creationId="{AE517F21-D410-371F-A6E1-B36AA0A7C736}"/>
          </ac:spMkLst>
        </pc:spChg>
        <pc:spChg chg="add mod">
          <ac:chgData name="Oliver Richardson" userId="cd5f33dd71adc40f" providerId="LiveId" clId="{E93AF1E5-7DCD-4A3F-ACB1-628F8E0B71B1}" dt="2024-07-16T03:10:49.635" v="4041" actId="571"/>
          <ac:spMkLst>
            <pc:docMk/>
            <pc:sldMk cId="2742621750" sldId="427"/>
            <ac:spMk id="17" creationId="{5E893243-3BE3-05F5-D66B-9DBD913870F7}"/>
          </ac:spMkLst>
        </pc:spChg>
        <pc:spChg chg="add mod">
          <ac:chgData name="Oliver Richardson" userId="cd5f33dd71adc40f" providerId="LiveId" clId="{E93AF1E5-7DCD-4A3F-ACB1-628F8E0B71B1}" dt="2024-07-16T04:44:36.467" v="5176" actId="1076"/>
          <ac:spMkLst>
            <pc:docMk/>
            <pc:sldMk cId="2742621750" sldId="427"/>
            <ac:spMk id="17" creationId="{C9DF7098-F33E-DFC7-3B8C-0A464A178697}"/>
          </ac:spMkLst>
        </pc:spChg>
        <pc:spChg chg="add mod">
          <ac:chgData name="Oliver Richardson" userId="cd5f33dd71adc40f" providerId="LiveId" clId="{E93AF1E5-7DCD-4A3F-ACB1-628F8E0B71B1}" dt="2024-07-16T04:49:47.192" v="5227" actId="1076"/>
          <ac:spMkLst>
            <pc:docMk/>
            <pc:sldMk cId="2742621750" sldId="427"/>
            <ac:spMk id="18" creationId="{5EF5DBF4-F2AC-E45E-4211-F8A370C85D1E}"/>
          </ac:spMkLst>
        </pc:spChg>
        <pc:spChg chg="add mod">
          <ac:chgData name="Oliver Richardson" userId="cd5f33dd71adc40f" providerId="LiveId" clId="{E93AF1E5-7DCD-4A3F-ACB1-628F8E0B71B1}" dt="2024-07-16T04:25:04.123" v="4531" actId="1076"/>
          <ac:spMkLst>
            <pc:docMk/>
            <pc:sldMk cId="2742621750" sldId="427"/>
            <ac:spMk id="19" creationId="{4D2D29F8-9924-44A9-3F0A-EF28442D4B58}"/>
          </ac:spMkLst>
        </pc:spChg>
        <pc:spChg chg="add del mod">
          <ac:chgData name="Oliver Richardson" userId="cd5f33dd71adc40f" providerId="LiveId" clId="{E93AF1E5-7DCD-4A3F-ACB1-628F8E0B71B1}" dt="2024-07-16T04:49:14.552" v="5226" actId="478"/>
          <ac:spMkLst>
            <pc:docMk/>
            <pc:sldMk cId="2742621750" sldId="427"/>
            <ac:spMk id="20" creationId="{01A0D96C-504B-5770-8F50-129E94764C52}"/>
          </ac:spMkLst>
        </pc:spChg>
        <pc:spChg chg="mod">
          <ac:chgData name="Oliver Richardson" userId="cd5f33dd71adc40f" providerId="LiveId" clId="{E93AF1E5-7DCD-4A3F-ACB1-628F8E0B71B1}" dt="2024-07-16T04:25:04.123" v="4531" actId="1076"/>
          <ac:spMkLst>
            <pc:docMk/>
            <pc:sldMk cId="2742621750" sldId="427"/>
            <ac:spMk id="21" creationId="{C8039997-5F9B-EE14-F31A-05285533BDCC}"/>
          </ac:spMkLst>
        </pc:spChg>
        <pc:spChg chg="add mod">
          <ac:chgData name="Oliver Richardson" userId="cd5f33dd71adc40f" providerId="LiveId" clId="{E93AF1E5-7DCD-4A3F-ACB1-628F8E0B71B1}" dt="2024-07-16T04:44:24.701" v="5174" actId="1076"/>
          <ac:spMkLst>
            <pc:docMk/>
            <pc:sldMk cId="2742621750" sldId="427"/>
            <ac:spMk id="22" creationId="{E3AD9EEA-5B3B-A9BE-B4ED-6FEAE54A5464}"/>
          </ac:spMkLst>
        </pc:spChg>
        <pc:spChg chg="add mod">
          <ac:chgData name="Oliver Richardson" userId="cd5f33dd71adc40f" providerId="LiveId" clId="{E93AF1E5-7DCD-4A3F-ACB1-628F8E0B71B1}" dt="2024-07-16T04:50:42.255" v="5230" actId="20577"/>
          <ac:spMkLst>
            <pc:docMk/>
            <pc:sldMk cId="2742621750" sldId="427"/>
            <ac:spMk id="24" creationId="{3041D568-A511-C9BE-CB80-6CCC48551439}"/>
          </ac:spMkLst>
        </pc:spChg>
        <pc:spChg chg="add mod">
          <ac:chgData name="Oliver Richardson" userId="cd5f33dd71adc40f" providerId="LiveId" clId="{E93AF1E5-7DCD-4A3F-ACB1-628F8E0B71B1}" dt="2024-07-16T04:49:47.192" v="5227" actId="1076"/>
          <ac:spMkLst>
            <pc:docMk/>
            <pc:sldMk cId="2742621750" sldId="427"/>
            <ac:spMk id="25" creationId="{F241D125-167F-1DCE-D626-28FFE4C4D9AB}"/>
          </ac:spMkLst>
        </pc:spChg>
        <pc:spChg chg="add mod">
          <ac:chgData name="Oliver Richardson" userId="cd5f33dd71adc40f" providerId="LiveId" clId="{E93AF1E5-7DCD-4A3F-ACB1-628F8E0B71B1}" dt="2024-07-16T04:49:47.192" v="5227" actId="1076"/>
          <ac:spMkLst>
            <pc:docMk/>
            <pc:sldMk cId="2742621750" sldId="427"/>
            <ac:spMk id="28" creationId="{9D362897-4DB4-DF79-8151-7405B7D1D843}"/>
          </ac:spMkLst>
        </pc:spChg>
        <pc:spChg chg="add mod">
          <ac:chgData name="Oliver Richardson" userId="cd5f33dd71adc40f" providerId="LiveId" clId="{E93AF1E5-7DCD-4A3F-ACB1-628F8E0B71B1}" dt="2024-07-16T04:25:47.615" v="4539" actId="571"/>
          <ac:spMkLst>
            <pc:docMk/>
            <pc:sldMk cId="2742621750" sldId="427"/>
            <ac:spMk id="31" creationId="{33599D10-AE30-34A9-0AAC-2E3FBDA11B2E}"/>
          </ac:spMkLst>
        </pc:spChg>
        <pc:spChg chg="add mod">
          <ac:chgData name="Oliver Richardson" userId="cd5f33dd71adc40f" providerId="LiveId" clId="{E93AF1E5-7DCD-4A3F-ACB1-628F8E0B71B1}" dt="2024-07-16T04:38:34.761" v="4949" actId="1076"/>
          <ac:spMkLst>
            <pc:docMk/>
            <pc:sldMk cId="2742621750" sldId="427"/>
            <ac:spMk id="32" creationId="{C7E0B3A7-1864-5C4F-DC75-AE0EB85F476F}"/>
          </ac:spMkLst>
        </pc:spChg>
        <pc:spChg chg="add mod">
          <ac:chgData name="Oliver Richardson" userId="cd5f33dd71adc40f" providerId="LiveId" clId="{E93AF1E5-7DCD-4A3F-ACB1-628F8E0B71B1}" dt="2024-07-16T04:55:12.068" v="5267"/>
          <ac:spMkLst>
            <pc:docMk/>
            <pc:sldMk cId="2742621750" sldId="427"/>
            <ac:spMk id="36" creationId="{72A06AE7-6283-F1E4-57C2-F763055FB19F}"/>
          </ac:spMkLst>
        </pc:spChg>
        <pc:spChg chg="add mod">
          <ac:chgData name="Oliver Richardson" userId="cd5f33dd71adc40f" providerId="LiveId" clId="{E93AF1E5-7DCD-4A3F-ACB1-628F8E0B71B1}" dt="2024-07-16T04:55:12.068" v="5267"/>
          <ac:spMkLst>
            <pc:docMk/>
            <pc:sldMk cId="2742621750" sldId="427"/>
            <ac:spMk id="37" creationId="{E75B11A2-9946-FE08-6BCD-93EEB3808BAF}"/>
          </ac:spMkLst>
        </pc:spChg>
        <pc:spChg chg="add mod">
          <ac:chgData name="Oliver Richardson" userId="cd5f33dd71adc40f" providerId="LiveId" clId="{E93AF1E5-7DCD-4A3F-ACB1-628F8E0B71B1}" dt="2024-07-16T04:55:12.068" v="5267"/>
          <ac:spMkLst>
            <pc:docMk/>
            <pc:sldMk cId="2742621750" sldId="427"/>
            <ac:spMk id="38" creationId="{DB20CBD4-ED69-E8F0-1E09-E1A504763E77}"/>
          </ac:spMkLst>
        </pc:spChg>
        <pc:spChg chg="mod">
          <ac:chgData name="Oliver Richardson" userId="cd5f33dd71adc40f" providerId="LiveId" clId="{E93AF1E5-7DCD-4A3F-ACB1-628F8E0B71B1}" dt="2024-07-16T04:03:30.724" v="4099" actId="1076"/>
          <ac:spMkLst>
            <pc:docMk/>
            <pc:sldMk cId="2742621750" sldId="427"/>
            <ac:spMk id="48" creationId="{9F3E23F8-8C19-D9D6-D76A-F38B85A8E396}"/>
          </ac:spMkLst>
        </pc:spChg>
        <pc:spChg chg="mod">
          <ac:chgData name="Oliver Richardson" userId="cd5f33dd71adc40f" providerId="LiveId" clId="{E93AF1E5-7DCD-4A3F-ACB1-628F8E0B71B1}" dt="2024-07-16T04:03:24.674" v="4097" actId="1076"/>
          <ac:spMkLst>
            <pc:docMk/>
            <pc:sldMk cId="2742621750" sldId="427"/>
            <ac:spMk id="50" creationId="{11B75869-61A2-1F33-1856-305E5D88326F}"/>
          </ac:spMkLst>
        </pc:spChg>
        <pc:spChg chg="mod">
          <ac:chgData name="Oliver Richardson" userId="cd5f33dd71adc40f" providerId="LiveId" clId="{E93AF1E5-7DCD-4A3F-ACB1-628F8E0B71B1}" dt="2024-07-16T04:03:33.924" v="4100" actId="1076"/>
          <ac:spMkLst>
            <pc:docMk/>
            <pc:sldMk cId="2742621750" sldId="427"/>
            <ac:spMk id="51" creationId="{F53A78A6-F8CD-8A81-3293-8A8D61793937}"/>
          </ac:spMkLst>
        </pc:spChg>
        <pc:spChg chg="add mod">
          <ac:chgData name="Oliver Richardson" userId="cd5f33dd71adc40f" providerId="LiveId" clId="{E93AF1E5-7DCD-4A3F-ACB1-628F8E0B71B1}" dt="2024-07-16T04:55:12.068" v="5267"/>
          <ac:spMkLst>
            <pc:docMk/>
            <pc:sldMk cId="2742621750" sldId="427"/>
            <ac:spMk id="56" creationId="{46321F1F-0188-EAF7-5B10-6C22B331C99A}"/>
          </ac:spMkLst>
        </pc:spChg>
        <pc:spChg chg="add mod">
          <ac:chgData name="Oliver Richardson" userId="cd5f33dd71adc40f" providerId="LiveId" clId="{E93AF1E5-7DCD-4A3F-ACB1-628F8E0B71B1}" dt="2024-07-16T04:55:12.068" v="5267"/>
          <ac:spMkLst>
            <pc:docMk/>
            <pc:sldMk cId="2742621750" sldId="427"/>
            <ac:spMk id="58" creationId="{87AD5838-26B0-DFE2-F29B-0AF025FD6C6F}"/>
          </ac:spMkLst>
        </pc:spChg>
        <pc:spChg chg="add mod">
          <ac:chgData name="Oliver Richardson" userId="cd5f33dd71adc40f" providerId="LiveId" clId="{E93AF1E5-7DCD-4A3F-ACB1-628F8E0B71B1}" dt="2024-07-16T04:55:12.068" v="5267"/>
          <ac:spMkLst>
            <pc:docMk/>
            <pc:sldMk cId="2742621750" sldId="427"/>
            <ac:spMk id="59" creationId="{51C930FF-A0C7-85BA-402D-9F9F91018BFC}"/>
          </ac:spMkLst>
        </pc:spChg>
        <pc:spChg chg="add mod">
          <ac:chgData name="Oliver Richardson" userId="cd5f33dd71adc40f" providerId="LiveId" clId="{E93AF1E5-7DCD-4A3F-ACB1-628F8E0B71B1}" dt="2024-07-16T04:55:14.256" v="5269"/>
          <ac:spMkLst>
            <pc:docMk/>
            <pc:sldMk cId="2742621750" sldId="427"/>
            <ac:spMk id="1031" creationId="{07FE2E25-FAAB-BD1F-A667-43B5F8198D15}"/>
          </ac:spMkLst>
        </pc:spChg>
        <pc:spChg chg="add mod">
          <ac:chgData name="Oliver Richardson" userId="cd5f33dd71adc40f" providerId="LiveId" clId="{E93AF1E5-7DCD-4A3F-ACB1-628F8E0B71B1}" dt="2024-07-16T04:55:14.256" v="5269"/>
          <ac:spMkLst>
            <pc:docMk/>
            <pc:sldMk cId="2742621750" sldId="427"/>
            <ac:spMk id="1033" creationId="{C465F1DB-BECF-4B87-10A8-917610107D3D}"/>
          </ac:spMkLst>
        </pc:spChg>
        <pc:spChg chg="add mod">
          <ac:chgData name="Oliver Richardson" userId="cd5f33dd71adc40f" providerId="LiveId" clId="{E93AF1E5-7DCD-4A3F-ACB1-628F8E0B71B1}" dt="2024-07-16T04:55:14.256" v="5269"/>
          <ac:spMkLst>
            <pc:docMk/>
            <pc:sldMk cId="2742621750" sldId="427"/>
            <ac:spMk id="1034" creationId="{254A878C-ABE6-EA2A-BE4D-DC040C7B0702}"/>
          </ac:spMkLst>
        </pc:spChg>
        <pc:spChg chg="add mod">
          <ac:chgData name="Oliver Richardson" userId="cd5f33dd71adc40f" providerId="LiveId" clId="{E93AF1E5-7DCD-4A3F-ACB1-628F8E0B71B1}" dt="2024-07-16T04:55:14.256" v="5269"/>
          <ac:spMkLst>
            <pc:docMk/>
            <pc:sldMk cId="2742621750" sldId="427"/>
            <ac:spMk id="1037" creationId="{681E89E1-BAE4-6ADB-071F-AF8475C49998}"/>
          </ac:spMkLst>
        </pc:spChg>
        <pc:spChg chg="mod">
          <ac:chgData name="Oliver Richardson" userId="cd5f33dd71adc40f" providerId="LiveId" clId="{E93AF1E5-7DCD-4A3F-ACB1-628F8E0B71B1}" dt="2024-07-16T04:25:10.704" v="4532" actId="14100"/>
          <ac:spMkLst>
            <pc:docMk/>
            <pc:sldMk cId="2742621750" sldId="427"/>
            <ac:spMk id="1045" creationId="{D72B6553-0CBB-D486-C8E0-01CD3DC08830}"/>
          </ac:spMkLst>
        </pc:spChg>
        <pc:spChg chg="mod">
          <ac:chgData name="Oliver Richardson" userId="cd5f33dd71adc40f" providerId="LiveId" clId="{E93AF1E5-7DCD-4A3F-ACB1-628F8E0B71B1}" dt="2024-07-16T04:24:58.533" v="4530" actId="1076"/>
          <ac:spMkLst>
            <pc:docMk/>
            <pc:sldMk cId="2742621750" sldId="427"/>
            <ac:spMk id="1047" creationId="{245F3C14-6FDC-F9C6-D6E5-F06C721C1FFD}"/>
          </ac:spMkLst>
        </pc:spChg>
        <pc:spChg chg="add mod">
          <ac:chgData name="Oliver Richardson" userId="cd5f33dd71adc40f" providerId="LiveId" clId="{E93AF1E5-7DCD-4A3F-ACB1-628F8E0B71B1}" dt="2024-07-16T04:55:14.256" v="5269"/>
          <ac:spMkLst>
            <pc:docMk/>
            <pc:sldMk cId="2742621750" sldId="427"/>
            <ac:spMk id="1048" creationId="{278BD191-9484-C0DC-E68D-6694802721CA}"/>
          </ac:spMkLst>
        </pc:spChg>
        <pc:spChg chg="add mod">
          <ac:chgData name="Oliver Richardson" userId="cd5f33dd71adc40f" providerId="LiveId" clId="{E93AF1E5-7DCD-4A3F-ACB1-628F8E0B71B1}" dt="2024-07-16T04:55:14.256" v="5269"/>
          <ac:spMkLst>
            <pc:docMk/>
            <pc:sldMk cId="2742621750" sldId="427"/>
            <ac:spMk id="1050" creationId="{2C45F26D-7438-0D94-3BF8-CFF358EB5EAE}"/>
          </ac:spMkLst>
        </pc:spChg>
        <pc:spChg chg="mod">
          <ac:chgData name="Oliver Richardson" userId="cd5f33dd71adc40f" providerId="LiveId" clId="{E93AF1E5-7DCD-4A3F-ACB1-628F8E0B71B1}" dt="2024-07-16T04:38:23.479" v="4947" actId="1076"/>
          <ac:spMkLst>
            <pc:docMk/>
            <pc:sldMk cId="2742621750" sldId="427"/>
            <ac:spMk id="1057" creationId="{32035F78-5154-BE61-F4CF-D4666CEBBD96}"/>
          </ac:spMkLst>
        </pc:spChg>
        <pc:spChg chg="mod">
          <ac:chgData name="Oliver Richardson" userId="cd5f33dd71adc40f" providerId="LiveId" clId="{E93AF1E5-7DCD-4A3F-ACB1-628F8E0B71B1}" dt="2024-07-16T04:38:23.479" v="4947" actId="1076"/>
          <ac:spMkLst>
            <pc:docMk/>
            <pc:sldMk cId="2742621750" sldId="427"/>
            <ac:spMk id="1058" creationId="{1454B800-6CA0-F443-3591-73FF2C77C9BA}"/>
          </ac:spMkLst>
        </pc:spChg>
        <pc:spChg chg="mod">
          <ac:chgData name="Oliver Richardson" userId="cd5f33dd71adc40f" providerId="LiveId" clId="{E93AF1E5-7DCD-4A3F-ACB1-628F8E0B71B1}" dt="2024-07-16T04:38:23.479" v="4947" actId="1076"/>
          <ac:spMkLst>
            <pc:docMk/>
            <pc:sldMk cId="2742621750" sldId="427"/>
            <ac:spMk id="1059" creationId="{05BBDAEA-A9EB-C83C-BC98-8DDFDD3C0F70}"/>
          </ac:spMkLst>
        </pc:spChg>
        <pc:spChg chg="mod">
          <ac:chgData name="Oliver Richardson" userId="cd5f33dd71adc40f" providerId="LiveId" clId="{E93AF1E5-7DCD-4A3F-ACB1-628F8E0B71B1}" dt="2024-07-16T04:38:23.479" v="4947" actId="1076"/>
          <ac:spMkLst>
            <pc:docMk/>
            <pc:sldMk cId="2742621750" sldId="427"/>
            <ac:spMk id="1062" creationId="{EA8248A8-ABB7-A49E-6F7C-7F640CB97FDD}"/>
          </ac:spMkLst>
        </pc:spChg>
        <pc:spChg chg="mod">
          <ac:chgData name="Oliver Richardson" userId="cd5f33dd71adc40f" providerId="LiveId" clId="{E93AF1E5-7DCD-4A3F-ACB1-628F8E0B71B1}" dt="2024-07-16T04:38:23.479" v="4947" actId="1076"/>
          <ac:spMkLst>
            <pc:docMk/>
            <pc:sldMk cId="2742621750" sldId="427"/>
            <ac:spMk id="1064" creationId="{82EF81FE-B907-9F29-4202-79C6A344C9E4}"/>
          </ac:spMkLst>
        </pc:spChg>
        <pc:spChg chg="mod">
          <ac:chgData name="Oliver Richardson" userId="cd5f33dd71adc40f" providerId="LiveId" clId="{E93AF1E5-7DCD-4A3F-ACB1-628F8E0B71B1}" dt="2024-07-16T04:38:23.479" v="4947" actId="1076"/>
          <ac:spMkLst>
            <pc:docMk/>
            <pc:sldMk cId="2742621750" sldId="427"/>
            <ac:spMk id="1065" creationId="{D77FCBA5-374E-4101-3C06-BA64586229E2}"/>
          </ac:spMkLst>
        </pc:spChg>
        <pc:picChg chg="add mod">
          <ac:chgData name="Oliver Richardson" userId="cd5f33dd71adc40f" providerId="LiveId" clId="{E93AF1E5-7DCD-4A3F-ACB1-628F8E0B71B1}" dt="2024-07-16T04:38:34.761" v="4949" actId="1076"/>
          <ac:picMkLst>
            <pc:docMk/>
            <pc:sldMk cId="2742621750" sldId="427"/>
            <ac:picMk id="2" creationId="{206101C9-BFE6-7027-D12B-8C675D045164}"/>
          </ac:picMkLst>
        </pc:picChg>
        <pc:picChg chg="add mod">
          <ac:chgData name="Oliver Richardson" userId="cd5f33dd71adc40f" providerId="LiveId" clId="{E93AF1E5-7DCD-4A3F-ACB1-628F8E0B71B1}" dt="2024-07-16T04:25:04.123" v="4531" actId="1076"/>
          <ac:picMkLst>
            <pc:docMk/>
            <pc:sldMk cId="2742621750" sldId="427"/>
            <ac:picMk id="5" creationId="{B049B9D7-ECD4-89D3-BEEA-55AC469F45F0}"/>
          </ac:picMkLst>
        </pc:picChg>
        <pc:picChg chg="add mod">
          <ac:chgData name="Oliver Richardson" userId="cd5f33dd71adc40f" providerId="LiveId" clId="{E93AF1E5-7DCD-4A3F-ACB1-628F8E0B71B1}" dt="2024-07-16T04:37:14.933" v="4899" actId="571"/>
          <ac:picMkLst>
            <pc:docMk/>
            <pc:sldMk cId="2742621750" sldId="427"/>
            <ac:picMk id="6" creationId="{6A80F403-46B7-4EF1-159F-4507BD0CFDC3}"/>
          </ac:picMkLst>
        </pc:picChg>
        <pc:picChg chg="add mod">
          <ac:chgData name="Oliver Richardson" userId="cd5f33dd71adc40f" providerId="LiveId" clId="{E93AF1E5-7DCD-4A3F-ACB1-628F8E0B71B1}" dt="2024-07-16T04:25:04.123" v="4531" actId="1076"/>
          <ac:picMkLst>
            <pc:docMk/>
            <pc:sldMk cId="2742621750" sldId="427"/>
            <ac:picMk id="16" creationId="{BF374420-D1ED-E128-091A-76474C9BD473}"/>
          </ac:picMkLst>
        </pc:picChg>
        <pc:picChg chg="add mod">
          <ac:chgData name="Oliver Richardson" userId="cd5f33dd71adc40f" providerId="LiveId" clId="{E93AF1E5-7DCD-4A3F-ACB1-628F8E0B71B1}" dt="2024-07-16T03:10:49.635" v="4041" actId="571"/>
          <ac:picMkLst>
            <pc:docMk/>
            <pc:sldMk cId="2742621750" sldId="427"/>
            <ac:picMk id="18" creationId="{92CED6D4-451E-540E-8BBE-6EC54111EFB4}"/>
          </ac:picMkLst>
        </pc:picChg>
        <pc:picChg chg="add mod">
          <ac:chgData name="Oliver Richardson" userId="cd5f33dd71adc40f" providerId="LiveId" clId="{E93AF1E5-7DCD-4A3F-ACB1-628F8E0B71B1}" dt="2024-07-16T04:49:47.192" v="5227" actId="1076"/>
          <ac:picMkLst>
            <pc:docMk/>
            <pc:sldMk cId="2742621750" sldId="427"/>
            <ac:picMk id="23" creationId="{657AFC76-4718-9153-C947-65F2E63D9AB0}"/>
          </ac:picMkLst>
        </pc:picChg>
        <pc:picChg chg="add mod">
          <ac:chgData name="Oliver Richardson" userId="cd5f33dd71adc40f" providerId="LiveId" clId="{E93AF1E5-7DCD-4A3F-ACB1-628F8E0B71B1}" dt="2024-07-16T04:48:18.114" v="5218"/>
          <ac:picMkLst>
            <pc:docMk/>
            <pc:sldMk cId="2742621750" sldId="427"/>
            <ac:picMk id="29" creationId="{A2B127ED-9956-E406-A071-1D65359CC2FA}"/>
          </ac:picMkLst>
        </pc:picChg>
        <pc:picChg chg="mod">
          <ac:chgData name="Oliver Richardson" userId="cd5f33dd71adc40f" providerId="LiveId" clId="{E93AF1E5-7DCD-4A3F-ACB1-628F8E0B71B1}" dt="2024-07-16T04:25:04.123" v="4531" actId="1076"/>
          <ac:picMkLst>
            <pc:docMk/>
            <pc:sldMk cId="2742621750" sldId="427"/>
            <ac:picMk id="1026" creationId="{FF04D954-6360-1101-3833-C7C45B9DB043}"/>
          </ac:picMkLst>
        </pc:picChg>
        <pc:picChg chg="mod">
          <ac:chgData name="Oliver Richardson" userId="cd5f33dd71adc40f" providerId="LiveId" clId="{E93AF1E5-7DCD-4A3F-ACB1-628F8E0B71B1}" dt="2024-07-16T04:25:04.123" v="4531" actId="1076"/>
          <ac:picMkLst>
            <pc:docMk/>
            <pc:sldMk cId="2742621750" sldId="427"/>
            <ac:picMk id="1030" creationId="{0846E9B8-5CF2-B52A-B7C1-1959F9BF3029}"/>
          </ac:picMkLst>
        </pc:picChg>
        <pc:picChg chg="mod">
          <ac:chgData name="Oliver Richardson" userId="cd5f33dd71adc40f" providerId="LiveId" clId="{E93AF1E5-7DCD-4A3F-ACB1-628F8E0B71B1}" dt="2024-07-16T04:25:04.123" v="4531" actId="1076"/>
          <ac:picMkLst>
            <pc:docMk/>
            <pc:sldMk cId="2742621750" sldId="427"/>
            <ac:picMk id="1032" creationId="{9B795104-6C50-3E90-3070-5FBF846F8B43}"/>
          </ac:picMkLst>
        </pc:picChg>
        <pc:picChg chg="mod">
          <ac:chgData name="Oliver Richardson" userId="cd5f33dd71adc40f" providerId="LiveId" clId="{E93AF1E5-7DCD-4A3F-ACB1-628F8E0B71B1}" dt="2024-07-16T04:25:04.123" v="4531" actId="1076"/>
          <ac:picMkLst>
            <pc:docMk/>
            <pc:sldMk cId="2742621750" sldId="427"/>
            <ac:picMk id="1040" creationId="{966629DC-4F7E-A5F8-49EE-154378E5A5B9}"/>
          </ac:picMkLst>
        </pc:picChg>
        <pc:picChg chg="mod">
          <ac:chgData name="Oliver Richardson" userId="cd5f33dd71adc40f" providerId="LiveId" clId="{E93AF1E5-7DCD-4A3F-ACB1-628F8E0B71B1}" dt="2024-07-16T04:25:04.123" v="4531" actId="1076"/>
          <ac:picMkLst>
            <pc:docMk/>
            <pc:sldMk cId="2742621750" sldId="427"/>
            <ac:picMk id="1042" creationId="{27133B64-77C1-4D2D-1B3D-3FEC0BA7B9FE}"/>
          </ac:picMkLst>
        </pc:picChg>
        <pc:picChg chg="mod">
          <ac:chgData name="Oliver Richardson" userId="cd5f33dd71adc40f" providerId="LiveId" clId="{E93AF1E5-7DCD-4A3F-ACB1-628F8E0B71B1}" dt="2024-07-16T04:25:04.123" v="4531" actId="1076"/>
          <ac:picMkLst>
            <pc:docMk/>
            <pc:sldMk cId="2742621750" sldId="427"/>
            <ac:picMk id="1044" creationId="{BE6F627A-E0BD-50C6-8CD8-AD8C4B3E34D9}"/>
          </ac:picMkLst>
        </pc:picChg>
        <pc:picChg chg="mod">
          <ac:chgData name="Oliver Richardson" userId="cd5f33dd71adc40f" providerId="LiveId" clId="{E93AF1E5-7DCD-4A3F-ACB1-628F8E0B71B1}" dt="2024-07-16T04:25:04.123" v="4531" actId="1076"/>
          <ac:picMkLst>
            <pc:docMk/>
            <pc:sldMk cId="2742621750" sldId="427"/>
            <ac:picMk id="1046" creationId="{238D679B-9695-4DEC-5091-803BA26A65AA}"/>
          </ac:picMkLst>
        </pc:picChg>
        <pc:picChg chg="mod">
          <ac:chgData name="Oliver Richardson" userId="cd5f33dd71adc40f" providerId="LiveId" clId="{E93AF1E5-7DCD-4A3F-ACB1-628F8E0B71B1}" dt="2024-07-16T04:24:58.533" v="4530" actId="1076"/>
          <ac:picMkLst>
            <pc:docMk/>
            <pc:sldMk cId="2742621750" sldId="427"/>
            <ac:picMk id="1049" creationId="{4BD862FE-242F-B1D5-2372-A62B99F7DDFF}"/>
          </ac:picMkLst>
        </pc:picChg>
        <pc:picChg chg="del mod">
          <ac:chgData name="Oliver Richardson" userId="cd5f33dd71adc40f" providerId="LiveId" clId="{E93AF1E5-7DCD-4A3F-ACB1-628F8E0B71B1}" dt="2024-07-16T03:08:49.080" v="4018" actId="478"/>
          <ac:picMkLst>
            <pc:docMk/>
            <pc:sldMk cId="2742621750" sldId="427"/>
            <ac:picMk id="1050" creationId="{A7B25BA9-A4BB-3E69-123A-6EFB73DB847D}"/>
          </ac:picMkLst>
        </pc:picChg>
        <pc:picChg chg="mod">
          <ac:chgData name="Oliver Richardson" userId="cd5f33dd71adc40f" providerId="LiveId" clId="{E93AF1E5-7DCD-4A3F-ACB1-628F8E0B71B1}" dt="2024-07-16T04:24:58.533" v="4530" actId="1076"/>
          <ac:picMkLst>
            <pc:docMk/>
            <pc:sldMk cId="2742621750" sldId="427"/>
            <ac:picMk id="1052" creationId="{51B18807-739B-5C2D-59C9-1D224EB97184}"/>
          </ac:picMkLst>
        </pc:picChg>
        <pc:picChg chg="add mod">
          <ac:chgData name="Oliver Richardson" userId="cd5f33dd71adc40f" providerId="LiveId" clId="{E93AF1E5-7DCD-4A3F-ACB1-628F8E0B71B1}" dt="2024-07-16T04:56:18.022" v="5280" actId="1076"/>
          <ac:picMkLst>
            <pc:docMk/>
            <pc:sldMk cId="2742621750" sldId="427"/>
            <ac:picMk id="1071" creationId="{687A16D1-7EDB-1812-F471-8231DC66FC54}"/>
          </ac:picMkLst>
        </pc:picChg>
        <pc:inkChg chg="add del">
          <ac:chgData name="Oliver Richardson" userId="cd5f33dd71adc40f" providerId="LiveId" clId="{E93AF1E5-7DCD-4A3F-ACB1-628F8E0B71B1}" dt="2024-07-16T04:06:21.070" v="4266" actId="9405"/>
          <ac:inkMkLst>
            <pc:docMk/>
            <pc:sldMk cId="2742621750" sldId="427"/>
            <ac:inkMk id="24" creationId="{5EB96F9D-8EC5-8840-8A4D-C331C40DF6A5}"/>
          </ac:inkMkLst>
        </pc:inkChg>
        <pc:inkChg chg="add del">
          <ac:chgData name="Oliver Richardson" userId="cd5f33dd71adc40f" providerId="LiveId" clId="{E93AF1E5-7DCD-4A3F-ACB1-628F8E0B71B1}" dt="2024-07-16T04:06:23.731" v="4268" actId="9405"/>
          <ac:inkMkLst>
            <pc:docMk/>
            <pc:sldMk cId="2742621750" sldId="427"/>
            <ac:inkMk id="25" creationId="{44F57862-F188-6B89-B976-08D76C4861B8}"/>
          </ac:inkMkLst>
        </pc:inkChg>
        <pc:inkChg chg="add mod or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26" creationId="{715DC3AD-340B-7540-FEFD-11449F8057F8}"/>
          </ac:inkMkLst>
        </pc:inkChg>
        <pc:inkChg chg="add mod or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27" creationId="{48F63097-F36B-897E-65E2-0D2A3B1D3E25}"/>
          </ac:inkMkLst>
        </pc:inkChg>
        <pc:inkChg chg="add del">
          <ac:chgData name="Oliver Richardson" userId="cd5f33dd71adc40f" providerId="LiveId" clId="{E93AF1E5-7DCD-4A3F-ACB1-628F8E0B71B1}" dt="2024-07-16T04:06:35.591" v="4272" actId="9405"/>
          <ac:inkMkLst>
            <pc:docMk/>
            <pc:sldMk cId="2742621750" sldId="427"/>
            <ac:inkMk id="28" creationId="{E1B9AE41-DB7E-4F30-11BA-3BD43EEED15E}"/>
          </ac:inkMkLst>
        </pc:inkChg>
        <pc:inkChg chg="add del">
          <ac:chgData name="Oliver Richardson" userId="cd5f33dd71adc40f" providerId="LiveId" clId="{E93AF1E5-7DCD-4A3F-ACB1-628F8E0B71B1}" dt="2024-07-16T04:06:38.196" v="4274" actId="9405"/>
          <ac:inkMkLst>
            <pc:docMk/>
            <pc:sldMk cId="2742621750" sldId="427"/>
            <ac:inkMk id="29" creationId="{9D62459D-6C34-D5B5-0538-66B701DEAF62}"/>
          </ac:inkMkLst>
        </pc:inkChg>
        <pc:inkChg chg="add mod or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30" creationId="{66680183-73DC-E7FC-B1F2-0BDA5BE1977F}"/>
          </ac:inkMkLst>
        </pc:inkChg>
        <pc:inkChg chg="add mod">
          <ac:chgData name="Oliver Richardson" userId="cd5f33dd71adc40f" providerId="LiveId" clId="{E93AF1E5-7DCD-4A3F-ACB1-628F8E0B71B1}" dt="2024-07-16T04:55:02.740" v="5265"/>
          <ac:inkMkLst>
            <pc:docMk/>
            <pc:sldMk cId="2742621750" sldId="427"/>
            <ac:inkMk id="31" creationId="{D11E178F-722D-2D25-D266-8816B87136A4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33" creationId="{65DFE062-2564-DFF5-B3B3-35D90767059D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34" creationId="{89A077DB-C133-B081-B312-2C2AA18B8995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35" creationId="{C65CFA59-0297-717A-F5AA-5DBC98D4CBC1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39" creationId="{B3AD49C9-60B3-12B6-125C-DDF65B72C29C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54" creationId="{227E672D-92D6-2ACD-E2A4-0A05A6D3D9C0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57" creationId="{1166EFD2-E13C-DF7D-1493-36A0A02614E3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60" creationId="{A45FD33E-78BD-051C-6CC9-ADB532D03078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61" creationId="{86D5D887-8ED4-4DD4-CF75-0CB95CECD0F0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62" creationId="{93C36D8D-C9A6-B9BA-65C7-347D384A4F56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63" creationId="{7AC4F9A5-1C06-23FA-F23D-C4F809F4C6A0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1024" creationId="{DA2E4300-B015-D8CE-C454-0A5FB588B24C}"/>
          </ac:inkMkLst>
        </pc:inkChg>
        <pc:inkChg chg="add mod">
          <ac:chgData name="Oliver Richardson" userId="cd5f33dd71adc40f" providerId="LiveId" clId="{E93AF1E5-7DCD-4A3F-ACB1-628F8E0B71B1}" dt="2024-07-16T04:55:12.068" v="5267"/>
          <ac:inkMkLst>
            <pc:docMk/>
            <pc:sldMk cId="2742621750" sldId="427"/>
            <ac:inkMk id="1025" creationId="{E0F67B13-874C-7A56-E0EF-7F510F630FAE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27" creationId="{F3967CD8-669D-7D05-66B7-351BFB2DC9DA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28" creationId="{EE631C87-0F7E-B3EA-2EFB-8D9A8E0BF1F4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29" creationId="{6A36830E-0FA8-CD4E-7413-7C0122D33AFC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35" creationId="{355429A9-8D2C-0161-DBEB-71D5869C8266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36" creationId="{6112CCB5-D8C3-84F6-3BA3-541D2FB4708B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43" creationId="{461A76FD-B143-8B00-863C-9877729CBEF1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51" creationId="{C3DF2225-FC78-317C-74E1-8C3DE7968F9F}"/>
          </ac:inkMkLst>
        </pc:inkChg>
        <pc:inkChg chg="mo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1054" creationId="{464DEABC-0833-FA1C-EF29-1AAB8E8A5843}"/>
          </ac:inkMkLst>
        </pc:inkChg>
        <pc:inkChg chg="mo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1055" creationId="{827B5F50-91C8-DF05-5D92-435BFC5F9CEC}"/>
          </ac:inkMkLst>
        </pc:inkChg>
        <pc:inkChg chg="mo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1056" creationId="{28733978-02DE-25D5-7D80-B7C09546B578}"/>
          </ac:inkMkLst>
        </pc:inkChg>
        <pc:inkChg chg="mo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1060" creationId="{2BEB128C-8279-01BA-6EB8-CA7E65517052}"/>
          </ac:inkMkLst>
        </pc:inkChg>
        <pc:inkChg chg="mo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1061" creationId="{DB6A1171-1706-6769-C120-CB616513CE8A}"/>
          </ac:inkMkLst>
        </pc:inkChg>
        <pc:inkChg chg="mo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1063" creationId="{27AF78BE-19C5-B8C3-40A0-9B3E54572D7F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66" creationId="{3700C68E-4425-304C-34C0-2E41C03F1EAF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67" creationId="{79F30493-7697-24C8-DF81-D5E7B84F7C08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68" creationId="{66A9BC94-0E3E-B200-063B-FEF4DA6FD75B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69" creationId="{ADEE3D72-C0FB-CF88-3FB0-49D35D972850}"/>
          </ac:inkMkLst>
        </pc:inkChg>
        <pc:inkChg chg="add mod">
          <ac:chgData name="Oliver Richardson" userId="cd5f33dd71adc40f" providerId="LiveId" clId="{E93AF1E5-7DCD-4A3F-ACB1-628F8E0B71B1}" dt="2024-07-16T04:55:14.256" v="5269"/>
          <ac:inkMkLst>
            <pc:docMk/>
            <pc:sldMk cId="2742621750" sldId="427"/>
            <ac:inkMk id="1070" creationId="{7B23C94F-DB0C-3A06-7BAE-F6F52DF7AA54}"/>
          </ac:inkMkLst>
        </pc:inkChg>
        <pc:inkChg chg="mo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1072" creationId="{1BED30BE-47E6-D36E-69E0-6F3B21099A1B}"/>
          </ac:inkMkLst>
        </pc:inkChg>
        <pc:inkChg chg="mo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1073" creationId="{58E4B06C-9DAA-7A8E-CDB5-45963D360D44}"/>
          </ac:inkMkLst>
        </pc:inkChg>
        <pc:inkChg chg="mod">
          <ac:chgData name="Oliver Richardson" userId="cd5f33dd71adc40f" providerId="LiveId" clId="{E93AF1E5-7DCD-4A3F-ACB1-628F8E0B71B1}" dt="2024-07-16T04:38:23.479" v="4947" actId="1076"/>
          <ac:inkMkLst>
            <pc:docMk/>
            <pc:sldMk cId="2742621750" sldId="427"/>
            <ac:inkMk id="1074" creationId="{BD8BA2B0-9775-9FE2-C089-0DE43FB6A354}"/>
          </ac:inkMkLst>
        </pc:inkChg>
      </pc:sldChg>
      <pc:sldChg chg="addSp modSp add mod ord">
        <pc:chgData name="Oliver Richardson" userId="cd5f33dd71adc40f" providerId="LiveId" clId="{E93AF1E5-7DCD-4A3F-ACB1-628F8E0B71B1}" dt="2024-07-15T05:43:52.568" v="3733" actId="1076"/>
        <pc:sldMkLst>
          <pc:docMk/>
          <pc:sldMk cId="128819639" sldId="428"/>
        </pc:sldMkLst>
        <pc:spChg chg="mod">
          <ac:chgData name="Oliver Richardson" userId="cd5f33dd71adc40f" providerId="LiveId" clId="{E93AF1E5-7DCD-4A3F-ACB1-628F8E0B71B1}" dt="2024-07-15T05:38:15.705" v="3235" actId="1076"/>
          <ac:spMkLst>
            <pc:docMk/>
            <pc:sldMk cId="128819639" sldId="428"/>
            <ac:spMk id="2" creationId="{6FD66D79-3607-CE0C-B1B2-B597B21D3F9E}"/>
          </ac:spMkLst>
        </pc:spChg>
        <pc:spChg chg="add mod">
          <ac:chgData name="Oliver Richardson" userId="cd5f33dd71adc40f" providerId="LiveId" clId="{E93AF1E5-7DCD-4A3F-ACB1-628F8E0B71B1}" dt="2024-07-15T05:43:52.568" v="3733" actId="1076"/>
          <ac:spMkLst>
            <pc:docMk/>
            <pc:sldMk cId="128819639" sldId="428"/>
            <ac:spMk id="3" creationId="{0C339A0C-1635-B0C8-950B-C39F7B4BE352}"/>
          </ac:spMkLst>
        </pc:spChg>
      </pc:sldChg>
      <pc:sldChg chg="modSp mod">
        <pc:chgData name="Oliver Richardson" userId="cd5f33dd71adc40f" providerId="LiveId" clId="{E93AF1E5-7DCD-4A3F-ACB1-628F8E0B71B1}" dt="2024-07-16T16:06:48.166" v="7616" actId="20577"/>
        <pc:sldMkLst>
          <pc:docMk/>
          <pc:sldMk cId="2152029468" sldId="432"/>
        </pc:sldMkLst>
        <pc:spChg chg="mod">
          <ac:chgData name="Oliver Richardson" userId="cd5f33dd71adc40f" providerId="LiveId" clId="{E93AF1E5-7DCD-4A3F-ACB1-628F8E0B71B1}" dt="2024-07-16T16:06:48.166" v="7616" actId="20577"/>
          <ac:spMkLst>
            <pc:docMk/>
            <pc:sldMk cId="2152029468" sldId="432"/>
            <ac:spMk id="62" creationId="{40318BA8-BB7F-48DE-B9F3-8E7156D6F7D9}"/>
          </ac:spMkLst>
        </pc:spChg>
      </pc:sldChg>
      <pc:sldChg chg="addSp delSp modSp mod addAnim delAnim modAnim">
        <pc:chgData name="Oliver Richardson" userId="cd5f33dd71adc40f" providerId="LiveId" clId="{E93AF1E5-7DCD-4A3F-ACB1-628F8E0B71B1}" dt="2024-07-16T16:22:14.864" v="7736"/>
        <pc:sldMkLst>
          <pc:docMk/>
          <pc:sldMk cId="1769152518" sldId="433"/>
        </pc:sldMkLst>
        <pc:spChg chg="mod modVis">
          <ac:chgData name="Oliver Richardson" userId="cd5f33dd71adc40f" providerId="LiveId" clId="{E93AF1E5-7DCD-4A3F-ACB1-628F8E0B71B1}" dt="2024-07-16T16:21:05.413" v="7724" actId="1076"/>
          <ac:spMkLst>
            <pc:docMk/>
            <pc:sldMk cId="1769152518" sldId="433"/>
            <ac:spMk id="2" creationId="{F052C849-667B-B42C-8343-4B67D44DF788}"/>
          </ac:spMkLst>
        </pc:spChg>
        <pc:spChg chg="mod">
          <ac:chgData name="Oliver Richardson" userId="cd5f33dd71adc40f" providerId="LiveId" clId="{E93AF1E5-7DCD-4A3F-ACB1-628F8E0B71B1}" dt="2024-07-16T16:19:30.534" v="7703"/>
          <ac:spMkLst>
            <pc:docMk/>
            <pc:sldMk cId="1769152518" sldId="433"/>
            <ac:spMk id="3" creationId="{2BDDA3A9-06B4-F342-7706-462A9C428D64}"/>
          </ac:spMkLst>
        </pc:spChg>
        <pc:spChg chg="add mod">
          <ac:chgData name="Oliver Richardson" userId="cd5f33dd71adc40f" providerId="LiveId" clId="{E93AF1E5-7DCD-4A3F-ACB1-628F8E0B71B1}" dt="2024-07-16T16:19:49.331" v="7708" actId="20577"/>
          <ac:spMkLst>
            <pc:docMk/>
            <pc:sldMk cId="1769152518" sldId="433"/>
            <ac:spMk id="4" creationId="{CF0C0564-EACD-01DC-4F5B-92D885716E98}"/>
          </ac:spMkLst>
        </pc:spChg>
        <pc:spChg chg="add del">
          <ac:chgData name="Oliver Richardson" userId="cd5f33dd71adc40f" providerId="LiveId" clId="{E93AF1E5-7DCD-4A3F-ACB1-628F8E0B71B1}" dt="2024-07-16T16:19:22.041" v="7695" actId="22"/>
          <ac:spMkLst>
            <pc:docMk/>
            <pc:sldMk cId="1769152518" sldId="433"/>
            <ac:spMk id="6" creationId="{2E25657E-A4F3-2851-9212-486E2AF23497}"/>
          </ac:spMkLst>
        </pc:spChg>
        <pc:spChg chg="mod">
          <ac:chgData name="Oliver Richardson" userId="cd5f33dd71adc40f" providerId="LiveId" clId="{E93AF1E5-7DCD-4A3F-ACB1-628F8E0B71B1}" dt="2024-07-16T16:06:40.289" v="7612" actId="6549"/>
          <ac:spMkLst>
            <pc:docMk/>
            <pc:sldMk cId="1769152518" sldId="433"/>
            <ac:spMk id="8" creationId="{E6187B29-AEFF-3070-B019-6B7624DFFA39}"/>
          </ac:spMkLst>
        </pc:spChg>
        <pc:spChg chg="add mod">
          <ac:chgData name="Oliver Richardson" userId="cd5f33dd71adc40f" providerId="LiveId" clId="{E93AF1E5-7DCD-4A3F-ACB1-628F8E0B71B1}" dt="2024-07-16T16:20:02.738" v="7717" actId="1038"/>
          <ac:spMkLst>
            <pc:docMk/>
            <pc:sldMk cId="1769152518" sldId="433"/>
            <ac:spMk id="9" creationId="{15EA8E76-8573-70DF-19E9-29D34710EE04}"/>
          </ac:spMkLst>
        </pc:spChg>
        <pc:spChg chg="mod">
          <ac:chgData name="Oliver Richardson" userId="cd5f33dd71adc40f" providerId="LiveId" clId="{E93AF1E5-7DCD-4A3F-ACB1-628F8E0B71B1}" dt="2024-07-16T16:12:51.843" v="7654" actId="20577"/>
          <ac:spMkLst>
            <pc:docMk/>
            <pc:sldMk cId="1769152518" sldId="433"/>
            <ac:spMk id="83" creationId="{C01B6E4F-86E3-B0AE-C237-79D12000813B}"/>
          </ac:spMkLst>
        </pc:spChg>
        <pc:spChg chg="mod">
          <ac:chgData name="Oliver Richardson" userId="cd5f33dd71adc40f" providerId="LiveId" clId="{E93AF1E5-7DCD-4A3F-ACB1-628F8E0B71B1}" dt="2024-07-16T16:12:25" v="7647" actId="1076"/>
          <ac:spMkLst>
            <pc:docMk/>
            <pc:sldMk cId="1769152518" sldId="433"/>
            <ac:spMk id="84" creationId="{9D38F649-FC27-FC75-151E-409B69AA234C}"/>
          </ac:spMkLst>
        </pc:spChg>
        <pc:spChg chg="mod">
          <ac:chgData name="Oliver Richardson" userId="cd5f33dd71adc40f" providerId="LiveId" clId="{E93AF1E5-7DCD-4A3F-ACB1-628F8E0B71B1}" dt="2024-07-16T16:14:10.388" v="7669" actId="1076"/>
          <ac:spMkLst>
            <pc:docMk/>
            <pc:sldMk cId="1769152518" sldId="433"/>
            <ac:spMk id="87" creationId="{D041A19C-B1CA-07E5-17ED-A4E9992C164B}"/>
          </ac:spMkLst>
        </pc:spChg>
        <pc:spChg chg="mod">
          <ac:chgData name="Oliver Richardson" userId="cd5f33dd71adc40f" providerId="LiveId" clId="{E93AF1E5-7DCD-4A3F-ACB1-628F8E0B71B1}" dt="2024-07-16T16:14:10.388" v="7669" actId="1076"/>
          <ac:spMkLst>
            <pc:docMk/>
            <pc:sldMk cId="1769152518" sldId="433"/>
            <ac:spMk id="88" creationId="{DD6D15D4-E45C-367D-E621-C336BE8A50CC}"/>
          </ac:spMkLst>
        </pc:spChg>
        <pc:spChg chg="mod">
          <ac:chgData name="Oliver Richardson" userId="cd5f33dd71adc40f" providerId="LiveId" clId="{E93AF1E5-7DCD-4A3F-ACB1-628F8E0B71B1}" dt="2024-07-16T16:14:10.388" v="7669" actId="1076"/>
          <ac:spMkLst>
            <pc:docMk/>
            <pc:sldMk cId="1769152518" sldId="433"/>
            <ac:spMk id="90" creationId="{A55AB6D5-40E9-47F3-45E0-9644A419F2DD}"/>
          </ac:spMkLst>
        </pc:spChg>
        <pc:spChg chg="mod">
          <ac:chgData name="Oliver Richardson" userId="cd5f33dd71adc40f" providerId="LiveId" clId="{E93AF1E5-7DCD-4A3F-ACB1-628F8E0B71B1}" dt="2024-07-16T16:14:10.388" v="7669" actId="1076"/>
          <ac:spMkLst>
            <pc:docMk/>
            <pc:sldMk cId="1769152518" sldId="433"/>
            <ac:spMk id="109" creationId="{1075DAB2-7B34-A250-4407-4E4F7D2E7B14}"/>
          </ac:spMkLst>
        </pc:spChg>
        <pc:spChg chg="mod">
          <ac:chgData name="Oliver Richardson" userId="cd5f33dd71adc40f" providerId="LiveId" clId="{E93AF1E5-7DCD-4A3F-ACB1-628F8E0B71B1}" dt="2024-07-16T16:18:31.923" v="7687" actId="207"/>
          <ac:spMkLst>
            <pc:docMk/>
            <pc:sldMk cId="1769152518" sldId="433"/>
            <ac:spMk id="112" creationId="{40E13C9B-B9FD-BE2B-C469-B5DD8A206A80}"/>
          </ac:spMkLst>
        </pc:spChg>
        <pc:spChg chg="mod">
          <ac:chgData name="Oliver Richardson" userId="cd5f33dd71adc40f" providerId="LiveId" clId="{E93AF1E5-7DCD-4A3F-ACB1-628F8E0B71B1}" dt="2024-07-16T16:18:31.923" v="7687" actId="207"/>
          <ac:spMkLst>
            <pc:docMk/>
            <pc:sldMk cId="1769152518" sldId="433"/>
            <ac:spMk id="113" creationId="{4A71ED37-B0C9-6E55-1093-931565D3C9FF}"/>
          </ac:spMkLst>
        </pc:spChg>
        <pc:spChg chg="mod">
          <ac:chgData name="Oliver Richardson" userId="cd5f33dd71adc40f" providerId="LiveId" clId="{E93AF1E5-7DCD-4A3F-ACB1-628F8E0B71B1}" dt="2024-07-16T16:18:31.923" v="7687" actId="207"/>
          <ac:spMkLst>
            <pc:docMk/>
            <pc:sldMk cId="1769152518" sldId="433"/>
            <ac:spMk id="114" creationId="{2BA463BB-00A6-1604-A93F-828F3ADF55A9}"/>
          </ac:spMkLst>
        </pc:spChg>
        <pc:spChg chg="mod">
          <ac:chgData name="Oliver Richardson" userId="cd5f33dd71adc40f" providerId="LiveId" clId="{E93AF1E5-7DCD-4A3F-ACB1-628F8E0B71B1}" dt="2024-07-16T16:14:10.388" v="7669" actId="1076"/>
          <ac:spMkLst>
            <pc:docMk/>
            <pc:sldMk cId="1769152518" sldId="433"/>
            <ac:spMk id="115" creationId="{EC18C94A-465A-DDCE-5EAB-4E67407E28A6}"/>
          </ac:spMkLst>
        </pc:spChg>
        <pc:spChg chg="mod">
          <ac:chgData name="Oliver Richardson" userId="cd5f33dd71adc40f" providerId="LiveId" clId="{E93AF1E5-7DCD-4A3F-ACB1-628F8E0B71B1}" dt="2024-07-16T16:14:10.388" v="7669" actId="1076"/>
          <ac:spMkLst>
            <pc:docMk/>
            <pc:sldMk cId="1769152518" sldId="433"/>
            <ac:spMk id="116" creationId="{E8F1FF81-172C-FB7B-2DD4-97FFF7CB5BD9}"/>
          </ac:spMkLst>
        </pc:spChg>
        <pc:spChg chg="mod">
          <ac:chgData name="Oliver Richardson" userId="cd5f33dd71adc40f" providerId="LiveId" clId="{E93AF1E5-7DCD-4A3F-ACB1-628F8E0B71B1}" dt="2024-07-16T16:18:31.923" v="7687" actId="207"/>
          <ac:spMkLst>
            <pc:docMk/>
            <pc:sldMk cId="1769152518" sldId="433"/>
            <ac:spMk id="117" creationId="{27108BA2-EF03-C8FE-3013-67D8BBD13BE7}"/>
          </ac:spMkLst>
        </pc:spChg>
        <pc:picChg chg="add mod">
          <ac:chgData name="Oliver Richardson" userId="cd5f33dd71adc40f" providerId="LiveId" clId="{E93AF1E5-7DCD-4A3F-ACB1-628F8E0B71B1}" dt="2024-07-16T16:21:09.304" v="7725" actId="1076"/>
          <ac:picMkLst>
            <pc:docMk/>
            <pc:sldMk cId="1769152518" sldId="433"/>
            <ac:picMk id="11" creationId="{D214BC7D-0BEF-0166-9778-7CAD2F1A6336}"/>
          </ac:picMkLst>
        </pc:picChg>
        <pc:picChg chg="add del mod">
          <ac:chgData name="Oliver Richardson" userId="cd5f33dd71adc40f" providerId="LiveId" clId="{E93AF1E5-7DCD-4A3F-ACB1-628F8E0B71B1}" dt="2024-07-16T16:21:53.911" v="7731" actId="478"/>
          <ac:picMkLst>
            <pc:docMk/>
            <pc:sldMk cId="1769152518" sldId="433"/>
            <ac:picMk id="12" creationId="{A227F7A9-0F0E-496B-8530-E5EBC930FA31}"/>
          </ac:picMkLst>
        </pc:picChg>
        <pc:picChg chg="add mod">
          <ac:chgData name="Oliver Richardson" userId="cd5f33dd71adc40f" providerId="LiveId" clId="{E93AF1E5-7DCD-4A3F-ACB1-628F8E0B71B1}" dt="2024-07-16T16:22:02.426" v="7734" actId="1076"/>
          <ac:picMkLst>
            <pc:docMk/>
            <pc:sldMk cId="1769152518" sldId="433"/>
            <ac:picMk id="14" creationId="{E38A654E-2330-9AD1-907D-535961D3FE4A}"/>
          </ac:picMkLst>
        </pc:picChg>
      </pc:sldChg>
      <pc:sldChg chg="addSp delSp modSp mod modAnim">
        <pc:chgData name="Oliver Richardson" userId="cd5f33dd71adc40f" providerId="LiveId" clId="{E93AF1E5-7DCD-4A3F-ACB1-628F8E0B71B1}" dt="2024-07-16T06:33:23.235" v="7365" actId="14100"/>
        <pc:sldMkLst>
          <pc:docMk/>
          <pc:sldMk cId="2723148803" sldId="434"/>
        </pc:sldMkLst>
        <pc:spChg chg="mod">
          <ac:chgData name="Oliver Richardson" userId="cd5f33dd71adc40f" providerId="LiveId" clId="{E93AF1E5-7DCD-4A3F-ACB1-628F8E0B71B1}" dt="2024-07-16T06:33:23.235" v="7365" actId="14100"/>
          <ac:spMkLst>
            <pc:docMk/>
            <pc:sldMk cId="2723148803" sldId="434"/>
            <ac:spMk id="2" creationId="{EAA2C5AB-DDA8-9083-6A69-43106FFCF738}"/>
          </ac:spMkLst>
        </pc:spChg>
        <pc:spChg chg="mod">
          <ac:chgData name="Oliver Richardson" userId="cd5f33dd71adc40f" providerId="LiveId" clId="{E93AF1E5-7DCD-4A3F-ACB1-628F8E0B71B1}" dt="2024-07-16T06:33:07.094" v="7362" actId="20577"/>
          <ac:spMkLst>
            <pc:docMk/>
            <pc:sldMk cId="2723148803" sldId="434"/>
            <ac:spMk id="3" creationId="{88F9D955-C819-4F91-8B1E-4AC1428840B2}"/>
          </ac:spMkLst>
        </pc:spChg>
        <pc:spChg chg="add mod">
          <ac:chgData name="Oliver Richardson" userId="cd5f33dd71adc40f" providerId="LiveId" clId="{E93AF1E5-7DCD-4A3F-ACB1-628F8E0B71B1}" dt="2024-07-16T06:31:21.482" v="7246" actId="1076"/>
          <ac:spMkLst>
            <pc:docMk/>
            <pc:sldMk cId="2723148803" sldId="434"/>
            <ac:spMk id="5" creationId="{BF66A700-9707-59F5-3B9C-6162A187D7CD}"/>
          </ac:spMkLst>
        </pc:spChg>
        <pc:spChg chg="add mod">
          <ac:chgData name="Oliver Richardson" userId="cd5f33dd71adc40f" providerId="LiveId" clId="{E93AF1E5-7DCD-4A3F-ACB1-628F8E0B71B1}" dt="2024-07-16T06:31:21.482" v="7246" actId="1076"/>
          <ac:spMkLst>
            <pc:docMk/>
            <pc:sldMk cId="2723148803" sldId="434"/>
            <ac:spMk id="6" creationId="{F56A2ADA-0A8F-1907-7BA7-FAEAC4B6EC18}"/>
          </ac:spMkLst>
        </pc:spChg>
        <pc:spChg chg="add mod">
          <ac:chgData name="Oliver Richardson" userId="cd5f33dd71adc40f" providerId="LiveId" clId="{E93AF1E5-7DCD-4A3F-ACB1-628F8E0B71B1}" dt="2024-07-16T06:31:21.482" v="7246" actId="1076"/>
          <ac:spMkLst>
            <pc:docMk/>
            <pc:sldMk cId="2723148803" sldId="434"/>
            <ac:spMk id="7" creationId="{7065C6BF-A8A9-5B12-8DCD-D0BBD13A214B}"/>
          </ac:spMkLst>
        </pc:spChg>
        <pc:spChg chg="add mod">
          <ac:chgData name="Oliver Richardson" userId="cd5f33dd71adc40f" providerId="LiveId" clId="{E93AF1E5-7DCD-4A3F-ACB1-628F8E0B71B1}" dt="2024-07-16T06:20:35.086" v="7128" actId="571"/>
          <ac:spMkLst>
            <pc:docMk/>
            <pc:sldMk cId="2723148803" sldId="434"/>
            <ac:spMk id="20" creationId="{468C7C2A-4349-84A3-94BD-6998FF1FEA91}"/>
          </ac:spMkLst>
        </pc:spChg>
        <pc:spChg chg="add mod">
          <ac:chgData name="Oliver Richardson" userId="cd5f33dd71adc40f" providerId="LiveId" clId="{E93AF1E5-7DCD-4A3F-ACB1-628F8E0B71B1}" dt="2024-07-16T06:20:35.086" v="7128" actId="571"/>
          <ac:spMkLst>
            <pc:docMk/>
            <pc:sldMk cId="2723148803" sldId="434"/>
            <ac:spMk id="21" creationId="{579A5085-2F8B-A73E-5B21-A72A70BB7A62}"/>
          </ac:spMkLst>
        </pc:spChg>
        <pc:spChg chg="add mod">
          <ac:chgData name="Oliver Richardson" userId="cd5f33dd71adc40f" providerId="LiveId" clId="{E93AF1E5-7DCD-4A3F-ACB1-628F8E0B71B1}" dt="2024-07-16T06:20:35.086" v="7128" actId="571"/>
          <ac:spMkLst>
            <pc:docMk/>
            <pc:sldMk cId="2723148803" sldId="434"/>
            <ac:spMk id="22" creationId="{9460417F-17DE-4772-0632-4FDBCE78A373}"/>
          </ac:spMkLst>
        </pc:spChg>
        <pc:spChg chg="add mod ord">
          <ac:chgData name="Oliver Richardson" userId="cd5f33dd71adc40f" providerId="LiveId" clId="{E93AF1E5-7DCD-4A3F-ACB1-628F8E0B71B1}" dt="2024-07-16T06:31:21.482" v="7246" actId="1076"/>
          <ac:spMkLst>
            <pc:docMk/>
            <pc:sldMk cId="2723148803" sldId="434"/>
            <ac:spMk id="27" creationId="{DD10A753-6828-A8D4-8D8A-D07107BC7C70}"/>
          </ac:spMkLst>
        </pc:spChg>
        <pc:spChg chg="add mod">
          <ac:chgData name="Oliver Richardson" userId="cd5f33dd71adc40f" providerId="LiveId" clId="{E93AF1E5-7DCD-4A3F-ACB1-628F8E0B71B1}" dt="2024-07-16T06:29:03.812" v="7213"/>
          <ac:spMkLst>
            <pc:docMk/>
            <pc:sldMk cId="2723148803" sldId="434"/>
            <ac:spMk id="40" creationId="{DAC686B9-3240-0896-D0FB-D816F56C9FEA}"/>
          </ac:spMkLst>
        </pc:spChg>
        <pc:spChg chg="add mod">
          <ac:chgData name="Oliver Richardson" userId="cd5f33dd71adc40f" providerId="LiveId" clId="{E93AF1E5-7DCD-4A3F-ACB1-628F8E0B71B1}" dt="2024-07-16T06:31:05.185" v="7243" actId="164"/>
          <ac:spMkLst>
            <pc:docMk/>
            <pc:sldMk cId="2723148803" sldId="434"/>
            <ac:spMk id="43" creationId="{A6C6D0C5-335D-977D-E5CF-82099422572C}"/>
          </ac:spMkLst>
        </pc:spChg>
        <pc:spChg chg="add mod">
          <ac:chgData name="Oliver Richardson" userId="cd5f33dd71adc40f" providerId="LiveId" clId="{E93AF1E5-7DCD-4A3F-ACB1-628F8E0B71B1}" dt="2024-07-16T06:31:05.185" v="7243" actId="164"/>
          <ac:spMkLst>
            <pc:docMk/>
            <pc:sldMk cId="2723148803" sldId="434"/>
            <ac:spMk id="44" creationId="{877F1E13-3DCA-679C-E145-CDB84F33A157}"/>
          </ac:spMkLst>
        </pc:spChg>
        <pc:grpChg chg="add del mod">
          <ac:chgData name="Oliver Richardson" userId="cd5f33dd71adc40f" providerId="LiveId" clId="{E93AF1E5-7DCD-4A3F-ACB1-628F8E0B71B1}" dt="2024-07-16T06:31:21.482" v="7246" actId="1076"/>
          <ac:grpSpMkLst>
            <pc:docMk/>
            <pc:sldMk cId="2723148803" sldId="434"/>
            <ac:grpSpMk id="19" creationId="{A053B71B-226A-1C10-E905-020E77FAF383}"/>
          </ac:grpSpMkLst>
        </pc:grpChg>
        <pc:grpChg chg="add mod">
          <ac:chgData name="Oliver Richardson" userId="cd5f33dd71adc40f" providerId="LiveId" clId="{E93AF1E5-7DCD-4A3F-ACB1-628F8E0B71B1}" dt="2024-07-16T06:20:35.086" v="7128" actId="571"/>
          <ac:grpSpMkLst>
            <pc:docMk/>
            <pc:sldMk cId="2723148803" sldId="434"/>
            <ac:grpSpMk id="24" creationId="{050265D6-9D51-79CD-2B49-D9E291DB60A7}"/>
          </ac:grpSpMkLst>
        </pc:grpChg>
        <pc:grpChg chg="mod">
          <ac:chgData name="Oliver Richardson" userId="cd5f33dd71adc40f" providerId="LiveId" clId="{E93AF1E5-7DCD-4A3F-ACB1-628F8E0B71B1}" dt="2024-07-16T06:23:09.823" v="7165"/>
          <ac:grpSpMkLst>
            <pc:docMk/>
            <pc:sldMk cId="2723148803" sldId="434"/>
            <ac:grpSpMk id="33" creationId="{D1C10305-0210-AF98-A500-EB1994F836F2}"/>
          </ac:grpSpMkLst>
        </pc:grpChg>
        <pc:grpChg chg="mod">
          <ac:chgData name="Oliver Richardson" userId="cd5f33dd71adc40f" providerId="LiveId" clId="{E93AF1E5-7DCD-4A3F-ACB1-628F8E0B71B1}" dt="2024-07-16T06:31:21.482" v="7246" actId="1076"/>
          <ac:grpSpMkLst>
            <pc:docMk/>
            <pc:sldMk cId="2723148803" sldId="434"/>
            <ac:grpSpMk id="36" creationId="{9E7EF62F-66DD-01B2-2952-F1E960118C9E}"/>
          </ac:grpSpMkLst>
        </pc:grpChg>
        <pc:grpChg chg="mod">
          <ac:chgData name="Oliver Richardson" userId="cd5f33dd71adc40f" providerId="LiveId" clId="{E93AF1E5-7DCD-4A3F-ACB1-628F8E0B71B1}" dt="2024-07-16T06:31:21.482" v="7246" actId="1076"/>
          <ac:grpSpMkLst>
            <pc:docMk/>
            <pc:sldMk cId="2723148803" sldId="434"/>
            <ac:grpSpMk id="39" creationId="{9A43BF35-67EC-3CCE-C9B6-FE601BD6404D}"/>
          </ac:grpSpMkLst>
        </pc:grpChg>
        <pc:grpChg chg="add mod">
          <ac:chgData name="Oliver Richardson" userId="cd5f33dd71adc40f" providerId="LiveId" clId="{E93AF1E5-7DCD-4A3F-ACB1-628F8E0B71B1}" dt="2024-07-16T06:31:11.466" v="7244" actId="1076"/>
          <ac:grpSpMkLst>
            <pc:docMk/>
            <pc:sldMk cId="2723148803" sldId="434"/>
            <ac:grpSpMk id="48" creationId="{C0403002-CED6-3376-4D33-C416CEA37F7D}"/>
          </ac:grpSpMkLst>
        </pc:grpChg>
        <pc:picChg chg="add mod">
          <ac:chgData name="Oliver Richardson" userId="cd5f33dd71adc40f" providerId="LiveId" clId="{E93AF1E5-7DCD-4A3F-ACB1-628F8E0B71B1}" dt="2024-07-16T06:11:04.160" v="6596"/>
          <ac:picMkLst>
            <pc:docMk/>
            <pc:sldMk cId="2723148803" sldId="434"/>
            <ac:picMk id="4" creationId="{400C9D21-4DFB-87A4-3D1A-B6934ADE2027}"/>
          </ac:picMkLst>
        </pc:picChg>
        <pc:picChg chg="add mod">
          <ac:chgData name="Oliver Richardson" userId="cd5f33dd71adc40f" providerId="LiveId" clId="{E93AF1E5-7DCD-4A3F-ACB1-628F8E0B71B1}" dt="2024-07-16T06:29:17.662" v="7225" actId="1076"/>
          <ac:picMkLst>
            <pc:docMk/>
            <pc:sldMk cId="2723148803" sldId="434"/>
            <ac:picMk id="41" creationId="{059C8C3B-C4E6-AAEA-342A-9D4B06815C34}"/>
          </ac:picMkLst>
        </pc:picChg>
        <pc:picChg chg="add mod">
          <ac:chgData name="Oliver Richardson" userId="cd5f33dd71adc40f" providerId="LiveId" clId="{E93AF1E5-7DCD-4A3F-ACB1-628F8E0B71B1}" dt="2024-07-16T06:29:17.014" v="7224" actId="571"/>
          <ac:picMkLst>
            <pc:docMk/>
            <pc:sldMk cId="2723148803" sldId="434"/>
            <ac:picMk id="42" creationId="{9142206B-1925-CCC9-0872-A31D0B636451}"/>
          </ac:picMkLst>
        </pc:picChg>
        <pc:inkChg chg="add del">
          <ac:chgData name="Oliver Richardson" userId="cd5f33dd71adc40f" providerId="LiveId" clId="{E93AF1E5-7DCD-4A3F-ACB1-628F8E0B71B1}" dt="2024-07-16T06:20:02.711" v="7114" actId="9405"/>
          <ac:inkMkLst>
            <pc:docMk/>
            <pc:sldMk cId="2723148803" sldId="434"/>
            <ac:inkMk id="11" creationId="{CE32C99A-0AEB-DB85-6756-29273BFFE7D5}"/>
          </ac:inkMkLst>
        </pc:inkChg>
        <pc:inkChg chg="add del">
          <ac:chgData name="Oliver Richardson" userId="cd5f33dd71adc40f" providerId="LiveId" clId="{E93AF1E5-7DCD-4A3F-ACB1-628F8E0B71B1}" dt="2024-07-16T06:20:08.992" v="7116" actId="9405"/>
          <ac:inkMkLst>
            <pc:docMk/>
            <pc:sldMk cId="2723148803" sldId="434"/>
            <ac:inkMk id="12" creationId="{05E84836-7DC8-6078-D6D4-4BAFB2928000}"/>
          </ac:inkMkLst>
        </pc:inkChg>
        <pc:inkChg chg="add del">
          <ac:chgData name="Oliver Richardson" userId="cd5f33dd71adc40f" providerId="LiveId" clId="{E93AF1E5-7DCD-4A3F-ACB1-628F8E0B71B1}" dt="2024-07-16T06:20:11.164" v="7118" actId="9405"/>
          <ac:inkMkLst>
            <pc:docMk/>
            <pc:sldMk cId="2723148803" sldId="434"/>
            <ac:inkMk id="13" creationId="{98295219-A36B-7CCA-C344-D6512BFC94AA}"/>
          </ac:inkMkLst>
        </pc:inkChg>
        <pc:inkChg chg="add del">
          <ac:chgData name="Oliver Richardson" userId="cd5f33dd71adc40f" providerId="LiveId" clId="{E93AF1E5-7DCD-4A3F-ACB1-628F8E0B71B1}" dt="2024-07-16T06:20:14.149" v="7120" actId="9405"/>
          <ac:inkMkLst>
            <pc:docMk/>
            <pc:sldMk cId="2723148803" sldId="434"/>
            <ac:inkMk id="14" creationId="{5917DE19-B183-FAC7-4551-B61E5616042A}"/>
          </ac:inkMkLst>
        </pc:inkChg>
        <pc:inkChg chg="add mod">
          <ac:chgData name="Oliver Richardson" userId="cd5f33dd71adc40f" providerId="LiveId" clId="{E93AF1E5-7DCD-4A3F-ACB1-628F8E0B71B1}" dt="2024-07-16T06:31:21.482" v="7246" actId="1076"/>
          <ac:inkMkLst>
            <pc:docMk/>
            <pc:sldMk cId="2723148803" sldId="434"/>
            <ac:inkMk id="15" creationId="{4F567EA9-7F86-A727-08DD-9BB6600B7FDA}"/>
          </ac:inkMkLst>
        </pc:inkChg>
        <pc:inkChg chg="add del">
          <ac:chgData name="Oliver Richardson" userId="cd5f33dd71adc40f" providerId="LiveId" clId="{E93AF1E5-7DCD-4A3F-ACB1-628F8E0B71B1}" dt="2024-07-16T06:20:21.242" v="7123" actId="9405"/>
          <ac:inkMkLst>
            <pc:docMk/>
            <pc:sldMk cId="2723148803" sldId="434"/>
            <ac:inkMk id="16" creationId="{A53CBDE3-5659-1243-2888-1DB57A8BC5DC}"/>
          </ac:inkMkLst>
        </pc:inkChg>
        <pc:inkChg chg="add mod">
          <ac:chgData name="Oliver Richardson" userId="cd5f33dd71adc40f" providerId="LiveId" clId="{E93AF1E5-7DCD-4A3F-ACB1-628F8E0B71B1}" dt="2024-07-16T06:23:09.823" v="7165"/>
          <ac:inkMkLst>
            <pc:docMk/>
            <pc:sldMk cId="2723148803" sldId="434"/>
            <ac:inkMk id="17" creationId="{43B8978B-59E9-455B-9F83-38DA0159E18B}"/>
          </ac:inkMkLst>
        </pc:inkChg>
        <pc:inkChg chg="add mod">
          <ac:chgData name="Oliver Richardson" userId="cd5f33dd71adc40f" providerId="LiveId" clId="{E93AF1E5-7DCD-4A3F-ACB1-628F8E0B71B1}" dt="2024-07-16T06:23:09.823" v="7165"/>
          <ac:inkMkLst>
            <pc:docMk/>
            <pc:sldMk cId="2723148803" sldId="434"/>
            <ac:inkMk id="18" creationId="{5497542B-DD49-ED43-FF06-64B794DA53AD}"/>
          </ac:inkMkLst>
        </pc:inkChg>
        <pc:inkChg chg="add mod">
          <ac:chgData name="Oliver Richardson" userId="cd5f33dd71adc40f" providerId="LiveId" clId="{E93AF1E5-7DCD-4A3F-ACB1-628F8E0B71B1}" dt="2024-07-16T06:20:35.086" v="7128" actId="571"/>
          <ac:inkMkLst>
            <pc:docMk/>
            <pc:sldMk cId="2723148803" sldId="434"/>
            <ac:inkMk id="23" creationId="{57BFBA02-1E28-4A91-B3FB-E1470393C1B3}"/>
          </ac:inkMkLst>
        </pc:inkChg>
        <pc:inkChg chg="mod">
          <ac:chgData name="Oliver Richardson" userId="cd5f33dd71adc40f" providerId="LiveId" clId="{E93AF1E5-7DCD-4A3F-ACB1-628F8E0B71B1}" dt="2024-07-16T06:20:35.086" v="7128" actId="571"/>
          <ac:inkMkLst>
            <pc:docMk/>
            <pc:sldMk cId="2723148803" sldId="434"/>
            <ac:inkMk id="25" creationId="{2CAF952B-C40B-995B-26F4-D934DB32FB8F}"/>
          </ac:inkMkLst>
        </pc:inkChg>
        <pc:inkChg chg="mod">
          <ac:chgData name="Oliver Richardson" userId="cd5f33dd71adc40f" providerId="LiveId" clId="{E93AF1E5-7DCD-4A3F-ACB1-628F8E0B71B1}" dt="2024-07-16T06:20:35.086" v="7128" actId="571"/>
          <ac:inkMkLst>
            <pc:docMk/>
            <pc:sldMk cId="2723148803" sldId="434"/>
            <ac:inkMk id="26" creationId="{82FEDFB7-5C4A-75C1-0063-B9896194AB78}"/>
          </ac:inkMkLst>
        </pc:inkChg>
        <pc:inkChg chg="add del">
          <ac:chgData name="Oliver Richardson" userId="cd5f33dd71adc40f" providerId="LiveId" clId="{E93AF1E5-7DCD-4A3F-ACB1-628F8E0B71B1}" dt="2024-07-16T06:22:53.621" v="7156" actId="9405"/>
          <ac:inkMkLst>
            <pc:docMk/>
            <pc:sldMk cId="2723148803" sldId="434"/>
            <ac:inkMk id="28" creationId="{358C5B77-2D0C-C5F0-4ADE-C5B02E344E75}"/>
          </ac:inkMkLst>
        </pc:inkChg>
        <pc:inkChg chg="add del">
          <ac:chgData name="Oliver Richardson" userId="cd5f33dd71adc40f" providerId="LiveId" clId="{E93AF1E5-7DCD-4A3F-ACB1-628F8E0B71B1}" dt="2024-07-16T06:22:59.559" v="7158" actId="9405"/>
          <ac:inkMkLst>
            <pc:docMk/>
            <pc:sldMk cId="2723148803" sldId="434"/>
            <ac:inkMk id="29" creationId="{3E3599F0-5774-4534-60FD-DB44568E412A}"/>
          </ac:inkMkLst>
        </pc:inkChg>
        <pc:inkChg chg="add mod">
          <ac:chgData name="Oliver Richardson" userId="cd5f33dd71adc40f" providerId="LiveId" clId="{E93AF1E5-7DCD-4A3F-ACB1-628F8E0B71B1}" dt="2024-07-16T06:31:21.482" v="7246" actId="1076"/>
          <ac:inkMkLst>
            <pc:docMk/>
            <pc:sldMk cId="2723148803" sldId="434"/>
            <ac:inkMk id="30" creationId="{90A1F41F-001C-C803-5718-9D944C96E870}"/>
          </ac:inkMkLst>
        </pc:inkChg>
        <pc:inkChg chg="add del">
          <ac:chgData name="Oliver Richardson" userId="cd5f33dd71adc40f" providerId="LiveId" clId="{E93AF1E5-7DCD-4A3F-ACB1-628F8E0B71B1}" dt="2024-07-16T06:23:09.823" v="7165"/>
          <ac:inkMkLst>
            <pc:docMk/>
            <pc:sldMk cId="2723148803" sldId="434"/>
            <ac:inkMk id="31" creationId="{AEB55EF8-3C8C-226A-555F-487D348C74E7}"/>
          </ac:inkMkLst>
        </pc:inkChg>
        <pc:inkChg chg="add del">
          <ac:chgData name="Oliver Richardson" userId="cd5f33dd71adc40f" providerId="LiveId" clId="{E93AF1E5-7DCD-4A3F-ACB1-628F8E0B71B1}" dt="2024-07-16T06:23:09.307" v="7162" actId="9405"/>
          <ac:inkMkLst>
            <pc:docMk/>
            <pc:sldMk cId="2723148803" sldId="434"/>
            <ac:inkMk id="32" creationId="{E6720C38-CBB5-6CCB-98D4-9CFCCE85A4AF}"/>
          </ac:inkMkLst>
        </pc:inkChg>
        <pc:inkChg chg="add mod">
          <ac:chgData name="Oliver Richardson" userId="cd5f33dd71adc40f" providerId="LiveId" clId="{E93AF1E5-7DCD-4A3F-ACB1-628F8E0B71B1}" dt="2024-07-16T06:23:16.729" v="7168"/>
          <ac:inkMkLst>
            <pc:docMk/>
            <pc:sldMk cId="2723148803" sldId="434"/>
            <ac:inkMk id="34" creationId="{5A6DB63B-5ECA-A2D1-8D28-C54D9A097E6F}"/>
          </ac:inkMkLst>
        </pc:inkChg>
        <pc:inkChg chg="add mod">
          <ac:chgData name="Oliver Richardson" userId="cd5f33dd71adc40f" providerId="LiveId" clId="{E93AF1E5-7DCD-4A3F-ACB1-628F8E0B71B1}" dt="2024-07-16T06:23:16.729" v="7168"/>
          <ac:inkMkLst>
            <pc:docMk/>
            <pc:sldMk cId="2723148803" sldId="434"/>
            <ac:inkMk id="35" creationId="{7BC6E895-2A31-A566-FB32-CADBDD0EEC96}"/>
          </ac:inkMkLst>
        </pc:inkChg>
        <pc:inkChg chg="add mod">
          <ac:chgData name="Oliver Richardson" userId="cd5f33dd71adc40f" providerId="LiveId" clId="{E93AF1E5-7DCD-4A3F-ACB1-628F8E0B71B1}" dt="2024-07-16T06:23:22.901" v="7171"/>
          <ac:inkMkLst>
            <pc:docMk/>
            <pc:sldMk cId="2723148803" sldId="434"/>
            <ac:inkMk id="37" creationId="{708A40CB-2B8A-35FF-6722-142F594DF0FA}"/>
          </ac:inkMkLst>
        </pc:inkChg>
        <pc:inkChg chg="add mod">
          <ac:chgData name="Oliver Richardson" userId="cd5f33dd71adc40f" providerId="LiveId" clId="{E93AF1E5-7DCD-4A3F-ACB1-628F8E0B71B1}" dt="2024-07-16T06:23:22.901" v="7171"/>
          <ac:inkMkLst>
            <pc:docMk/>
            <pc:sldMk cId="2723148803" sldId="434"/>
            <ac:inkMk id="38" creationId="{4C0EDFA7-F122-5028-E9E5-0F0CD67655B7}"/>
          </ac:inkMkLst>
        </pc:inkChg>
        <pc:inkChg chg="add del">
          <ac:chgData name="Oliver Richardson" userId="cd5f33dd71adc40f" providerId="LiveId" clId="{E93AF1E5-7DCD-4A3F-ACB1-628F8E0B71B1}" dt="2024-07-16T06:30:35.263" v="7240" actId="9405"/>
          <ac:inkMkLst>
            <pc:docMk/>
            <pc:sldMk cId="2723148803" sldId="434"/>
            <ac:inkMk id="45" creationId="{E93B96F3-1481-11C2-5503-A6312E56493B}"/>
          </ac:inkMkLst>
        </pc:inkChg>
        <pc:inkChg chg="add mod">
          <ac:chgData name="Oliver Richardson" userId="cd5f33dd71adc40f" providerId="LiveId" clId="{E93AF1E5-7DCD-4A3F-ACB1-628F8E0B71B1}" dt="2024-07-16T06:31:05.185" v="7243" actId="164"/>
          <ac:inkMkLst>
            <pc:docMk/>
            <pc:sldMk cId="2723148803" sldId="434"/>
            <ac:inkMk id="46" creationId="{19BBE1C0-CBCF-EE35-E2C8-A578168A9576}"/>
          </ac:inkMkLst>
        </pc:inkChg>
        <pc:inkChg chg="add mod">
          <ac:chgData name="Oliver Richardson" userId="cd5f33dd71adc40f" providerId="LiveId" clId="{E93AF1E5-7DCD-4A3F-ACB1-628F8E0B71B1}" dt="2024-07-16T06:31:05.185" v="7243" actId="164"/>
          <ac:inkMkLst>
            <pc:docMk/>
            <pc:sldMk cId="2723148803" sldId="434"/>
            <ac:inkMk id="47" creationId="{8BF80A74-8522-A3F2-C26E-0A7317050A24}"/>
          </ac:inkMkLst>
        </pc:inkChg>
        <pc:cxnChg chg="add del">
          <ac:chgData name="Oliver Richardson" userId="cd5f33dd71adc40f" providerId="LiveId" clId="{E93AF1E5-7DCD-4A3F-ACB1-628F8E0B71B1}" dt="2024-07-16T06:19:52.117" v="7112" actId="478"/>
          <ac:cxnSpMkLst>
            <pc:docMk/>
            <pc:sldMk cId="2723148803" sldId="434"/>
            <ac:cxnSpMk id="9" creationId="{DF38A9A9-2F6F-0C29-170F-A3C6075D92E9}"/>
          </ac:cxnSpMkLst>
        </pc:cxnChg>
        <pc:cxnChg chg="add del mod">
          <ac:chgData name="Oliver Richardson" userId="cd5f33dd71adc40f" providerId="LiveId" clId="{E93AF1E5-7DCD-4A3F-ACB1-628F8E0B71B1}" dt="2024-07-16T06:19:52.117" v="7112" actId="478"/>
          <ac:cxnSpMkLst>
            <pc:docMk/>
            <pc:sldMk cId="2723148803" sldId="434"/>
            <ac:cxnSpMk id="10" creationId="{D387675C-BB2B-7182-FBDE-6505D6F67CF8}"/>
          </ac:cxnSpMkLst>
        </pc:cxnChg>
      </pc:sldChg>
      <pc:sldChg chg="addSp delSp modSp del mod">
        <pc:chgData name="Oliver Richardson" userId="cd5f33dd71adc40f" providerId="LiveId" clId="{E93AF1E5-7DCD-4A3F-ACB1-628F8E0B71B1}" dt="2024-07-16T05:09:52.618" v="5412" actId="47"/>
        <pc:sldMkLst>
          <pc:docMk/>
          <pc:sldMk cId="4145442545" sldId="436"/>
        </pc:sldMkLst>
        <pc:spChg chg="add mod">
          <ac:chgData name="Oliver Richardson" userId="cd5f33dd71adc40f" providerId="LiveId" clId="{E93AF1E5-7DCD-4A3F-ACB1-628F8E0B71B1}" dt="2024-07-16T05:04:45.973" v="5391"/>
          <ac:spMkLst>
            <pc:docMk/>
            <pc:sldMk cId="4145442545" sldId="436"/>
            <ac:spMk id="2" creationId="{1F209093-E2A2-39D2-4DB2-0A20DFC22C60}"/>
          </ac:spMkLst>
        </pc:spChg>
        <pc:spChg chg="add mod">
          <ac:chgData name="Oliver Richardson" userId="cd5f33dd71adc40f" providerId="LiveId" clId="{E93AF1E5-7DCD-4A3F-ACB1-628F8E0B71B1}" dt="2024-07-16T05:04:45.973" v="5391"/>
          <ac:spMkLst>
            <pc:docMk/>
            <pc:sldMk cId="4145442545" sldId="436"/>
            <ac:spMk id="3" creationId="{0DCA6E27-0BE8-AD57-6E01-28209380F309}"/>
          </ac:spMkLst>
        </pc:spChg>
        <pc:spChg chg="mod">
          <ac:chgData name="Oliver Richardson" userId="cd5f33dd71adc40f" providerId="LiveId" clId="{E93AF1E5-7DCD-4A3F-ACB1-628F8E0B71B1}" dt="2024-07-16T04:58:11.640" v="5297" actId="1076"/>
          <ac:spMkLst>
            <pc:docMk/>
            <pc:sldMk cId="4145442545" sldId="436"/>
            <ac:spMk id="4" creationId="{C752B5DC-70BB-199A-1CB5-C0A96CD9E613}"/>
          </ac:spMkLst>
        </pc:spChg>
        <pc:spChg chg="add mod">
          <ac:chgData name="Oliver Richardson" userId="cd5f33dd71adc40f" providerId="LiveId" clId="{E93AF1E5-7DCD-4A3F-ACB1-628F8E0B71B1}" dt="2024-07-16T05:04:45.973" v="5391"/>
          <ac:spMkLst>
            <pc:docMk/>
            <pc:sldMk cId="4145442545" sldId="436"/>
            <ac:spMk id="5" creationId="{557CC480-9F20-D9CC-7446-BF361A78672B}"/>
          </ac:spMkLst>
        </pc:spChg>
        <pc:spChg chg="mod">
          <ac:chgData name="Oliver Richardson" userId="cd5f33dd71adc40f" providerId="LiveId" clId="{E93AF1E5-7DCD-4A3F-ACB1-628F8E0B71B1}" dt="2024-07-16T03:03:47.805" v="3990" actId="6549"/>
          <ac:spMkLst>
            <pc:docMk/>
            <pc:sldMk cId="4145442545" sldId="436"/>
            <ac:spMk id="1051" creationId="{A251E11C-94A9-A839-A968-A107CE707CC3}"/>
          </ac:spMkLst>
        </pc:spChg>
        <pc:picChg chg="add del">
          <ac:chgData name="Oliver Richardson" userId="cd5f33dd71adc40f" providerId="LiveId" clId="{E93AF1E5-7DCD-4A3F-ACB1-628F8E0B71B1}" dt="2024-07-16T05:04:50.348" v="5393" actId="21"/>
          <ac:picMkLst>
            <pc:docMk/>
            <pc:sldMk cId="4145442545" sldId="436"/>
            <ac:picMk id="9" creationId="{4F8E67AC-E45D-2590-0A33-C112B6C8A1A1}"/>
          </ac:picMkLst>
        </pc:picChg>
        <pc:picChg chg="mod">
          <ac:chgData name="Oliver Richardson" userId="cd5f33dd71adc40f" providerId="LiveId" clId="{E93AF1E5-7DCD-4A3F-ACB1-628F8E0B71B1}" dt="2024-07-16T04:04:43.397" v="4202" actId="1076"/>
          <ac:picMkLst>
            <pc:docMk/>
            <pc:sldMk cId="4145442545" sldId="436"/>
            <ac:picMk id="4098" creationId="{D0568397-98FA-A8F0-48A7-9918BD313F50}"/>
          </ac:picMkLst>
        </pc:picChg>
        <pc:inkChg chg="add mod">
          <ac:chgData name="Oliver Richardson" userId="cd5f33dd71adc40f" providerId="LiveId" clId="{E93AF1E5-7DCD-4A3F-ACB1-628F8E0B71B1}" dt="2024-07-16T05:04:45.973" v="5391"/>
          <ac:inkMkLst>
            <pc:docMk/>
            <pc:sldMk cId="4145442545" sldId="436"/>
            <ac:inkMk id="6" creationId="{01CE30D1-8326-3675-BF76-A573639F1B15}"/>
          </ac:inkMkLst>
        </pc:inkChg>
        <pc:inkChg chg="add mod">
          <ac:chgData name="Oliver Richardson" userId="cd5f33dd71adc40f" providerId="LiveId" clId="{E93AF1E5-7DCD-4A3F-ACB1-628F8E0B71B1}" dt="2024-07-16T05:04:45.973" v="5391"/>
          <ac:inkMkLst>
            <pc:docMk/>
            <pc:sldMk cId="4145442545" sldId="436"/>
            <ac:inkMk id="7" creationId="{7A036667-45BD-FDD7-BA8D-27C7CF1DD270}"/>
          </ac:inkMkLst>
        </pc:inkChg>
        <pc:inkChg chg="add mod">
          <ac:chgData name="Oliver Richardson" userId="cd5f33dd71adc40f" providerId="LiveId" clId="{E93AF1E5-7DCD-4A3F-ACB1-628F8E0B71B1}" dt="2024-07-16T05:04:45.973" v="5391"/>
          <ac:inkMkLst>
            <pc:docMk/>
            <pc:sldMk cId="4145442545" sldId="436"/>
            <ac:inkMk id="8" creationId="{4C08DFF9-B132-7656-4FB2-7A4A424A23E3}"/>
          </ac:inkMkLst>
        </pc:inkChg>
      </pc:sldChg>
      <pc:sldChg chg="addSp delSp modSp mod modAnim">
        <pc:chgData name="Oliver Richardson" userId="cd5f33dd71adc40f" providerId="LiveId" clId="{E93AF1E5-7DCD-4A3F-ACB1-628F8E0B71B1}" dt="2024-07-16T02:45:53.001" v="3987"/>
        <pc:sldMkLst>
          <pc:docMk/>
          <pc:sldMk cId="4115144321" sldId="437"/>
        </pc:sldMkLst>
        <pc:grpChg chg="mod">
          <ac:chgData name="Oliver Richardson" userId="cd5f33dd71adc40f" providerId="LiveId" clId="{E93AF1E5-7DCD-4A3F-ACB1-628F8E0B71B1}" dt="2024-07-16T02:41:54.092" v="3956"/>
          <ac:grpSpMkLst>
            <pc:docMk/>
            <pc:sldMk cId="4115144321" sldId="437"/>
            <ac:grpSpMk id="17" creationId="{82EAE56B-E3A8-F9CA-AE28-5FA0DA7E453C}"/>
          </ac:grpSpMkLst>
        </pc:grpChg>
        <pc:grpChg chg="del mod">
          <ac:chgData name="Oliver Richardson" userId="cd5f33dd71adc40f" providerId="LiveId" clId="{E93AF1E5-7DCD-4A3F-ACB1-628F8E0B71B1}" dt="2024-07-16T02:43:25.580" v="3975" actId="165"/>
          <ac:grpSpMkLst>
            <pc:docMk/>
            <pc:sldMk cId="4115144321" sldId="437"/>
            <ac:grpSpMk id="37" creationId="{3EFEA783-C56A-CDFA-EA92-813F1FFD59E5}"/>
          </ac:grpSpMkLst>
        </pc:grpChg>
        <pc:grpChg chg="mod">
          <ac:chgData name="Oliver Richardson" userId="cd5f33dd71adc40f" providerId="LiveId" clId="{E93AF1E5-7DCD-4A3F-ACB1-628F8E0B71B1}" dt="2024-07-16T02:44:49.508" v="3986" actId="1076"/>
          <ac:grpSpMkLst>
            <pc:docMk/>
            <pc:sldMk cId="4115144321" sldId="437"/>
            <ac:grpSpMk id="50" creationId="{D03748A3-DE5A-2792-3C27-FBA1703493BC}"/>
          </ac:grpSpMkLst>
        </pc:grpChg>
        <pc:grpChg chg="add mod">
          <ac:chgData name="Oliver Richardson" userId="cd5f33dd71adc40f" providerId="LiveId" clId="{E93AF1E5-7DCD-4A3F-ACB1-628F8E0B71B1}" dt="2024-07-16T02:43:39.196" v="3976" actId="164"/>
          <ac:grpSpMkLst>
            <pc:docMk/>
            <pc:sldMk cId="4115144321" sldId="437"/>
            <ac:grpSpMk id="53" creationId="{B686FA5A-E82A-5AAC-2832-0F2B37F7B853}"/>
          </ac:grpSpMkLst>
        </pc:grpChg>
        <pc:inkChg chg="add del">
          <ac:chgData name="Oliver Richardson" userId="cd5f33dd71adc40f" providerId="LiveId" clId="{E93AF1E5-7DCD-4A3F-ACB1-628F8E0B71B1}" dt="2024-07-16T02:41:32.462" v="3948" actId="9405"/>
          <ac:inkMkLst>
            <pc:docMk/>
            <pc:sldMk cId="4115144321" sldId="437"/>
            <ac:inkMk id="5" creationId="{FE0C45BE-EA10-E6CD-AFD2-12D6DDEF87C6}"/>
          </ac:inkMkLst>
        </pc:inkChg>
        <pc:inkChg chg="add del">
          <ac:chgData name="Oliver Richardson" userId="cd5f33dd71adc40f" providerId="LiveId" clId="{E93AF1E5-7DCD-4A3F-ACB1-628F8E0B71B1}" dt="2024-07-16T02:41:36.672" v="3950" actId="9405"/>
          <ac:inkMkLst>
            <pc:docMk/>
            <pc:sldMk cId="4115144321" sldId="437"/>
            <ac:inkMk id="9" creationId="{CEB43E37-58C2-62D5-EFD0-3B268CD23439}"/>
          </ac:inkMkLst>
        </pc:inkChg>
        <pc:inkChg chg="add del">
          <ac:chgData name="Oliver Richardson" userId="cd5f33dd71adc40f" providerId="LiveId" clId="{E93AF1E5-7DCD-4A3F-ACB1-628F8E0B71B1}" dt="2024-07-16T02:41:49.232" v="3953" actId="9405"/>
          <ac:inkMkLst>
            <pc:docMk/>
            <pc:sldMk cId="4115144321" sldId="437"/>
            <ac:inkMk id="10" creationId="{57FC721B-D402-2E2F-ACE6-A536C218F76C}"/>
          </ac:inkMkLst>
        </pc:inkChg>
        <pc:inkChg chg="add mod">
          <ac:chgData name="Oliver Richardson" userId="cd5f33dd71adc40f" providerId="LiveId" clId="{E93AF1E5-7DCD-4A3F-ACB1-628F8E0B71B1}" dt="2024-07-16T02:41:54.092" v="3956"/>
          <ac:inkMkLst>
            <pc:docMk/>
            <pc:sldMk cId="4115144321" sldId="437"/>
            <ac:inkMk id="12" creationId="{FB3F3595-3E7E-22E2-1A95-904A82333706}"/>
          </ac:inkMkLst>
        </pc:inkChg>
        <pc:inkChg chg="add mod">
          <ac:chgData name="Oliver Richardson" userId="cd5f33dd71adc40f" providerId="LiveId" clId="{E93AF1E5-7DCD-4A3F-ACB1-628F8E0B71B1}" dt="2024-07-16T02:41:54.092" v="3956"/>
          <ac:inkMkLst>
            <pc:docMk/>
            <pc:sldMk cId="4115144321" sldId="437"/>
            <ac:inkMk id="14" creationId="{6DDBE392-4BC7-FC86-54B4-5BDD294ED122}"/>
          </ac:inkMkLst>
        </pc:inkChg>
        <pc:inkChg chg="add del">
          <ac:chgData name="Oliver Richardson" userId="cd5f33dd71adc40f" providerId="LiveId" clId="{E93AF1E5-7DCD-4A3F-ACB1-628F8E0B71B1}" dt="2024-07-16T02:41:55.662" v="3958" actId="9405"/>
          <ac:inkMkLst>
            <pc:docMk/>
            <pc:sldMk cId="4115144321" sldId="437"/>
            <ac:inkMk id="19" creationId="{558E0599-5C2C-1994-69DE-37573C43F078}"/>
          </ac:inkMkLst>
        </pc:inkChg>
        <pc:inkChg chg="add del">
          <ac:chgData name="Oliver Richardson" userId="cd5f33dd71adc40f" providerId="LiveId" clId="{E93AF1E5-7DCD-4A3F-ACB1-628F8E0B71B1}" dt="2024-07-16T02:41:58.288" v="3960" actId="9405"/>
          <ac:inkMkLst>
            <pc:docMk/>
            <pc:sldMk cId="4115144321" sldId="437"/>
            <ac:inkMk id="24" creationId="{FE5DC582-9413-5610-27D1-0F2B6814D73A}"/>
          </ac:inkMkLst>
        </pc:inkChg>
        <pc:inkChg chg="add mod topLvl">
          <ac:chgData name="Oliver Richardson" userId="cd5f33dd71adc40f" providerId="LiveId" clId="{E93AF1E5-7DCD-4A3F-ACB1-628F8E0B71B1}" dt="2024-07-16T02:43:39.196" v="3976" actId="164"/>
          <ac:inkMkLst>
            <pc:docMk/>
            <pc:sldMk cId="4115144321" sldId="437"/>
            <ac:inkMk id="26" creationId="{E2AC48D3-6B14-36F8-D821-AA4A09B21FC8}"/>
          </ac:inkMkLst>
        </pc:inkChg>
        <pc:inkChg chg="add mod topLvl">
          <ac:chgData name="Oliver Richardson" userId="cd5f33dd71adc40f" providerId="LiveId" clId="{E93AF1E5-7DCD-4A3F-ACB1-628F8E0B71B1}" dt="2024-07-16T02:43:39.196" v="3976" actId="164"/>
          <ac:inkMkLst>
            <pc:docMk/>
            <pc:sldMk cId="4115144321" sldId="437"/>
            <ac:inkMk id="30" creationId="{50399000-7E38-23F0-7230-92E3EA0512BC}"/>
          </ac:inkMkLst>
        </pc:inkChg>
        <pc:inkChg chg="add mod topLvl">
          <ac:chgData name="Oliver Richardson" userId="cd5f33dd71adc40f" providerId="LiveId" clId="{E93AF1E5-7DCD-4A3F-ACB1-628F8E0B71B1}" dt="2024-07-16T02:43:25.580" v="3975" actId="165"/>
          <ac:inkMkLst>
            <pc:docMk/>
            <pc:sldMk cId="4115144321" sldId="437"/>
            <ac:inkMk id="36" creationId="{2E34DB05-4457-959B-9169-F9A1B92DF6BD}"/>
          </ac:inkMkLst>
        </pc:inkChg>
        <pc:inkChg chg="add del">
          <ac:chgData name="Oliver Richardson" userId="cd5f33dd71adc40f" providerId="LiveId" clId="{E93AF1E5-7DCD-4A3F-ACB1-628F8E0B71B1}" dt="2024-07-16T02:42:16.358" v="3966" actId="9405"/>
          <ac:inkMkLst>
            <pc:docMk/>
            <pc:sldMk cId="4115144321" sldId="437"/>
            <ac:inkMk id="38" creationId="{31C6DFF1-D8AE-F7E0-DF53-AAE185F00111}"/>
          </ac:inkMkLst>
        </pc:inkChg>
        <pc:inkChg chg="add del">
          <ac:chgData name="Oliver Richardson" userId="cd5f33dd71adc40f" providerId="LiveId" clId="{E93AF1E5-7DCD-4A3F-ACB1-628F8E0B71B1}" dt="2024-07-16T02:42:23.724" v="3968" actId="9405"/>
          <ac:inkMkLst>
            <pc:docMk/>
            <pc:sldMk cId="4115144321" sldId="437"/>
            <ac:inkMk id="47" creationId="{B01A11B6-17A0-AAF0-7564-1A283C401A40}"/>
          </ac:inkMkLst>
        </pc:inkChg>
        <pc:inkChg chg="add mod">
          <ac:chgData name="Oliver Richardson" userId="cd5f33dd71adc40f" providerId="LiveId" clId="{E93AF1E5-7DCD-4A3F-ACB1-628F8E0B71B1}" dt="2024-07-16T02:42:31.499" v="3971"/>
          <ac:inkMkLst>
            <pc:docMk/>
            <pc:sldMk cId="4115144321" sldId="437"/>
            <ac:inkMk id="48" creationId="{F64CA805-FB09-FDB5-5555-701F16AD0FBC}"/>
          </ac:inkMkLst>
        </pc:inkChg>
        <pc:inkChg chg="add mod">
          <ac:chgData name="Oliver Richardson" userId="cd5f33dd71adc40f" providerId="LiveId" clId="{E93AF1E5-7DCD-4A3F-ACB1-628F8E0B71B1}" dt="2024-07-16T02:42:31.499" v="3971"/>
          <ac:inkMkLst>
            <pc:docMk/>
            <pc:sldMk cId="4115144321" sldId="437"/>
            <ac:inkMk id="49" creationId="{EFAE6755-E38B-E71B-71FE-7E785C694632}"/>
          </ac:inkMkLst>
        </pc:inkChg>
      </pc:sldChg>
      <pc:sldChg chg="addSp modSp mod">
        <pc:chgData name="Oliver Richardson" userId="cd5f33dd71adc40f" providerId="LiveId" clId="{E93AF1E5-7DCD-4A3F-ACB1-628F8E0B71B1}" dt="2024-07-16T15:36:51.491" v="7483" actId="1076"/>
        <pc:sldMkLst>
          <pc:docMk/>
          <pc:sldMk cId="2195332938" sldId="438"/>
        </pc:sldMkLst>
        <pc:spChg chg="add mod">
          <ac:chgData name="Oliver Richardson" userId="cd5f33dd71adc40f" providerId="LiveId" clId="{E93AF1E5-7DCD-4A3F-ACB1-628F8E0B71B1}" dt="2024-07-16T15:24:13.997" v="7393" actId="571"/>
          <ac:spMkLst>
            <pc:docMk/>
            <pc:sldMk cId="2195332938" sldId="438"/>
            <ac:spMk id="7" creationId="{635EE782-12CC-A852-5584-04B2CD67B04E}"/>
          </ac:spMkLst>
        </pc:spChg>
        <pc:picChg chg="add mod">
          <ac:chgData name="Oliver Richardson" userId="cd5f33dd71adc40f" providerId="LiveId" clId="{E93AF1E5-7DCD-4A3F-ACB1-628F8E0B71B1}" dt="2024-07-16T15:28:25.871" v="7435" actId="1076"/>
          <ac:picMkLst>
            <pc:docMk/>
            <pc:sldMk cId="2195332938" sldId="438"/>
            <ac:picMk id="3" creationId="{D8F22377-61F9-5E12-DF3F-0A802EF0E373}"/>
          </ac:picMkLst>
        </pc:picChg>
        <pc:picChg chg="add mod">
          <ac:chgData name="Oliver Richardson" userId="cd5f33dd71adc40f" providerId="LiveId" clId="{E93AF1E5-7DCD-4A3F-ACB1-628F8E0B71B1}" dt="2024-07-16T15:28:25.871" v="7435" actId="1076"/>
          <ac:picMkLst>
            <pc:docMk/>
            <pc:sldMk cId="2195332938" sldId="438"/>
            <ac:picMk id="5" creationId="{C7D8F9C4-3EBB-93FB-47A1-FA97AD0B9CAD}"/>
          </ac:picMkLst>
        </pc:picChg>
        <pc:picChg chg="add mod">
          <ac:chgData name="Oliver Richardson" userId="cd5f33dd71adc40f" providerId="LiveId" clId="{E93AF1E5-7DCD-4A3F-ACB1-628F8E0B71B1}" dt="2024-07-16T15:36:51.491" v="7483" actId="1076"/>
          <ac:picMkLst>
            <pc:docMk/>
            <pc:sldMk cId="2195332938" sldId="438"/>
            <ac:picMk id="6" creationId="{3A5290DE-B1F8-3E6B-D5D6-A8A86D616BCB}"/>
          </ac:picMkLst>
        </pc:picChg>
        <pc:picChg chg="add mod modCrop">
          <ac:chgData name="Oliver Richardson" userId="cd5f33dd71adc40f" providerId="LiveId" clId="{E93AF1E5-7DCD-4A3F-ACB1-628F8E0B71B1}" dt="2024-07-16T15:36:43.648" v="7479" actId="1076"/>
          <ac:picMkLst>
            <pc:docMk/>
            <pc:sldMk cId="2195332938" sldId="438"/>
            <ac:picMk id="9" creationId="{D5664B3E-75A2-6CCE-AFD8-E1273634CAFB}"/>
          </ac:picMkLst>
        </pc:picChg>
        <pc:picChg chg="mod">
          <ac:chgData name="Oliver Richardson" userId="cd5f33dd71adc40f" providerId="LiveId" clId="{E93AF1E5-7DCD-4A3F-ACB1-628F8E0B71B1}" dt="2024-07-16T15:23:31.892" v="7384" actId="14100"/>
          <ac:picMkLst>
            <pc:docMk/>
            <pc:sldMk cId="2195332938" sldId="438"/>
            <ac:picMk id="1026" creationId="{C9DD6CB6-1B50-D028-5F52-4ADD5D24C2EE}"/>
          </ac:picMkLst>
        </pc:picChg>
        <pc:picChg chg="mod">
          <ac:chgData name="Oliver Richardson" userId="cd5f33dd71adc40f" providerId="LiveId" clId="{E93AF1E5-7DCD-4A3F-ACB1-628F8E0B71B1}" dt="2024-07-16T15:26:23.585" v="7425" actId="14100"/>
          <ac:picMkLst>
            <pc:docMk/>
            <pc:sldMk cId="2195332938" sldId="438"/>
            <ac:picMk id="1028" creationId="{9CA542AD-BA93-A135-9FE4-42CB3E0CB56B}"/>
          </ac:picMkLst>
        </pc:picChg>
        <pc:picChg chg="add mod">
          <ac:chgData name="Oliver Richardson" userId="cd5f33dd71adc40f" providerId="LiveId" clId="{E93AF1E5-7DCD-4A3F-ACB1-628F8E0B71B1}" dt="2024-07-16T15:26:26.913" v="7426" actId="14100"/>
          <ac:picMkLst>
            <pc:docMk/>
            <pc:sldMk cId="2195332938" sldId="438"/>
            <ac:picMk id="1030" creationId="{E9202AB7-B487-460D-A78E-5FCD43686EAE}"/>
          </ac:picMkLst>
        </pc:picChg>
        <pc:picChg chg="add mod">
          <ac:chgData name="Oliver Richardson" userId="cd5f33dd71adc40f" providerId="LiveId" clId="{E93AF1E5-7DCD-4A3F-ACB1-628F8E0B71B1}" dt="2024-07-16T15:26:17.188" v="7423" actId="732"/>
          <ac:picMkLst>
            <pc:docMk/>
            <pc:sldMk cId="2195332938" sldId="438"/>
            <ac:picMk id="1032" creationId="{CA3EEEE4-C753-C6BD-BAF4-CFAA12899811}"/>
          </ac:picMkLst>
        </pc:picChg>
        <pc:picChg chg="add mod">
          <ac:chgData name="Oliver Richardson" userId="cd5f33dd71adc40f" providerId="LiveId" clId="{E93AF1E5-7DCD-4A3F-ACB1-628F8E0B71B1}" dt="2024-07-16T15:36:43.648" v="7479" actId="1076"/>
          <ac:picMkLst>
            <pc:docMk/>
            <pc:sldMk cId="2195332938" sldId="438"/>
            <ac:picMk id="1034" creationId="{1479079D-2C15-410D-69BB-E8B48441D35D}"/>
          </ac:picMkLst>
        </pc:picChg>
        <pc:picChg chg="add mod">
          <ac:chgData name="Oliver Richardson" userId="cd5f33dd71adc40f" providerId="LiveId" clId="{E93AF1E5-7DCD-4A3F-ACB1-628F8E0B71B1}" dt="2024-07-16T15:36:43.648" v="7479" actId="1076"/>
          <ac:picMkLst>
            <pc:docMk/>
            <pc:sldMk cId="2195332938" sldId="438"/>
            <ac:picMk id="1036" creationId="{65BC3A99-406F-CBA3-A462-85636348BA91}"/>
          </ac:picMkLst>
        </pc:picChg>
      </pc:sldChg>
      <pc:sldChg chg="modSp mod modAnim">
        <pc:chgData name="Oliver Richardson" userId="cd5f33dd71adc40f" providerId="LiveId" clId="{E93AF1E5-7DCD-4A3F-ACB1-628F8E0B71B1}" dt="2024-07-16T15:57:07.870" v="7597" actId="20577"/>
        <pc:sldMkLst>
          <pc:docMk/>
          <pc:sldMk cId="1596202228" sldId="441"/>
        </pc:sldMkLst>
        <pc:spChg chg="mod">
          <ac:chgData name="Oliver Richardson" userId="cd5f33dd71adc40f" providerId="LiveId" clId="{E93AF1E5-7DCD-4A3F-ACB1-628F8E0B71B1}" dt="2024-07-16T15:57:07.870" v="7597" actId="20577"/>
          <ac:spMkLst>
            <pc:docMk/>
            <pc:sldMk cId="1596202228" sldId="441"/>
            <ac:spMk id="3" creationId="{BA8D8714-1CB1-6D16-9AA7-195C0BAFA1D1}"/>
          </ac:spMkLst>
        </pc:spChg>
      </pc:sldChg>
      <pc:sldChg chg="addSp delSp modSp new mod modTransition modAnim">
        <pc:chgData name="Oliver Richardson" userId="cd5f33dd71adc40f" providerId="LiveId" clId="{E93AF1E5-7DCD-4A3F-ACB1-628F8E0B71B1}" dt="2024-07-16T02:37:14.403" v="3904" actId="1076"/>
        <pc:sldMkLst>
          <pc:docMk/>
          <pc:sldMk cId="3563411933" sldId="442"/>
        </pc:sldMkLst>
        <pc:spChg chg="del">
          <ac:chgData name="Oliver Richardson" userId="cd5f33dd71adc40f" providerId="LiveId" clId="{E93AF1E5-7DCD-4A3F-ACB1-628F8E0B71B1}" dt="2024-07-16T02:31:11.492" v="3836" actId="478"/>
          <ac:spMkLst>
            <pc:docMk/>
            <pc:sldMk cId="3563411933" sldId="442"/>
            <ac:spMk id="2" creationId="{3B50AB0A-DDAD-D154-A663-2BCE2DD7B330}"/>
          </ac:spMkLst>
        </pc:spChg>
        <pc:spChg chg="del">
          <ac:chgData name="Oliver Richardson" userId="cd5f33dd71adc40f" providerId="LiveId" clId="{E93AF1E5-7DCD-4A3F-ACB1-628F8E0B71B1}" dt="2024-07-16T02:31:01.675" v="3832" actId="478"/>
          <ac:spMkLst>
            <pc:docMk/>
            <pc:sldMk cId="3563411933" sldId="442"/>
            <ac:spMk id="3" creationId="{1DD83CE6-61F5-1809-DB3C-7E071384D47D}"/>
          </ac:spMkLst>
        </pc:spChg>
        <pc:spChg chg="add mod">
          <ac:chgData name="Oliver Richardson" userId="cd5f33dd71adc40f" providerId="LiveId" clId="{E93AF1E5-7DCD-4A3F-ACB1-628F8E0B71B1}" dt="2024-07-16T02:34:50.927" v="3892" actId="1076"/>
          <ac:spMkLst>
            <pc:docMk/>
            <pc:sldMk cId="3563411933" sldId="442"/>
            <ac:spMk id="4" creationId="{32FB0A83-2FA4-E78B-14AA-11CBAE40F58B}"/>
          </ac:spMkLst>
        </pc:spChg>
        <pc:spChg chg="add mod">
          <ac:chgData name="Oliver Richardson" userId="cd5f33dd71adc40f" providerId="LiveId" clId="{E93AF1E5-7DCD-4A3F-ACB1-628F8E0B71B1}" dt="2024-07-16T02:37:14.403" v="3904" actId="1076"/>
          <ac:spMkLst>
            <pc:docMk/>
            <pc:sldMk cId="3563411933" sldId="442"/>
            <ac:spMk id="21" creationId="{CE8A7933-7784-C083-F5E1-19B2C9B6B4C6}"/>
          </ac:spMkLst>
        </pc:spChg>
        <pc:spChg chg="add mod">
          <ac:chgData name="Oliver Richardson" userId="cd5f33dd71adc40f" providerId="LiveId" clId="{E93AF1E5-7DCD-4A3F-ACB1-628F8E0B71B1}" dt="2024-07-16T02:34:56.653" v="3895"/>
          <ac:spMkLst>
            <pc:docMk/>
            <pc:sldMk cId="3563411933" sldId="442"/>
            <ac:spMk id="22" creationId="{DAFA02AE-82B0-B9FA-E5E0-25156D105760}"/>
          </ac:spMkLst>
        </pc:spChg>
        <pc:grpChg chg="add mod">
          <ac:chgData name="Oliver Richardson" userId="cd5f33dd71adc40f" providerId="LiveId" clId="{E93AF1E5-7DCD-4A3F-ACB1-628F8E0B71B1}" dt="2024-07-16T02:34:50.927" v="3892" actId="1076"/>
          <ac:grpSpMkLst>
            <pc:docMk/>
            <pc:sldMk cId="3563411933" sldId="442"/>
            <ac:grpSpMk id="7" creationId="{61693A1F-DF8A-A80F-FBD6-F1E81ECEFD7F}"/>
          </ac:grpSpMkLst>
        </pc:grpChg>
        <pc:grpChg chg="add mod">
          <ac:chgData name="Oliver Richardson" userId="cd5f33dd71adc40f" providerId="LiveId" clId="{E93AF1E5-7DCD-4A3F-ACB1-628F8E0B71B1}" dt="2024-07-16T02:34:50.927" v="3892" actId="1076"/>
          <ac:grpSpMkLst>
            <pc:docMk/>
            <pc:sldMk cId="3563411933" sldId="442"/>
            <ac:grpSpMk id="14" creationId="{6D7EA548-8215-BF59-EE31-690690E54538}"/>
          </ac:grpSpMkLst>
        </pc:grpChg>
        <pc:picChg chg="add mod">
          <ac:chgData name="Oliver Richardson" userId="cd5f33dd71adc40f" providerId="LiveId" clId="{E93AF1E5-7DCD-4A3F-ACB1-628F8E0B71B1}" dt="2024-07-16T02:34:50.927" v="3892" actId="1076"/>
          <ac:picMkLst>
            <pc:docMk/>
            <pc:sldMk cId="3563411933" sldId="442"/>
            <ac:picMk id="5" creationId="{38E0934A-B134-688B-F325-CC4336617273}"/>
          </ac:picMkLst>
        </pc:picChg>
        <pc:picChg chg="add mod">
          <ac:chgData name="Oliver Richardson" userId="cd5f33dd71adc40f" providerId="LiveId" clId="{E93AF1E5-7DCD-4A3F-ACB1-628F8E0B71B1}" dt="2024-07-16T02:34:50.927" v="3892" actId="1076"/>
          <ac:picMkLst>
            <pc:docMk/>
            <pc:sldMk cId="3563411933" sldId="442"/>
            <ac:picMk id="6" creationId="{5938130A-28C2-4DEC-75DB-41C8A911D8FD}"/>
          </ac:picMkLst>
        </pc:picChg>
        <pc:picChg chg="add mod">
          <ac:chgData name="Oliver Richardson" userId="cd5f33dd71adc40f" providerId="LiveId" clId="{E93AF1E5-7DCD-4A3F-ACB1-628F8E0B71B1}" dt="2024-07-16T02:34:50.927" v="3892" actId="1076"/>
          <ac:picMkLst>
            <pc:docMk/>
            <pc:sldMk cId="3563411933" sldId="442"/>
            <ac:picMk id="19" creationId="{F65997A3-D53D-CB3D-F445-EBCF3DDFE486}"/>
          </ac:picMkLst>
        </pc:picChg>
        <pc:picChg chg="add mod">
          <ac:chgData name="Oliver Richardson" userId="cd5f33dd71adc40f" providerId="LiveId" clId="{E93AF1E5-7DCD-4A3F-ACB1-628F8E0B71B1}" dt="2024-07-16T02:34:50.927" v="3892" actId="1076"/>
          <ac:picMkLst>
            <pc:docMk/>
            <pc:sldMk cId="3563411933" sldId="442"/>
            <ac:picMk id="20" creationId="{4DAD273C-E593-84A2-C9A3-FD6F0FFE9BB4}"/>
          </ac:picMkLst>
        </pc:picChg>
        <pc:inkChg chg="mod">
          <ac:chgData name="Oliver Richardson" userId="cd5f33dd71adc40f" providerId="LiveId" clId="{E93AF1E5-7DCD-4A3F-ACB1-628F8E0B71B1}" dt="2024-07-16T02:30:58.690" v="3831"/>
          <ac:inkMkLst>
            <pc:docMk/>
            <pc:sldMk cId="3563411933" sldId="442"/>
            <ac:inkMk id="8" creationId="{AD5C69C2-CD9F-7159-C9EE-57AF8E003B5A}"/>
          </ac:inkMkLst>
        </pc:inkChg>
        <pc:inkChg chg="mod">
          <ac:chgData name="Oliver Richardson" userId="cd5f33dd71adc40f" providerId="LiveId" clId="{E93AF1E5-7DCD-4A3F-ACB1-628F8E0B71B1}" dt="2024-07-16T02:30:58.690" v="3831"/>
          <ac:inkMkLst>
            <pc:docMk/>
            <pc:sldMk cId="3563411933" sldId="442"/>
            <ac:inkMk id="9" creationId="{A013370B-8D9A-D2F6-5510-B4665BC24FDA}"/>
          </ac:inkMkLst>
        </pc:inkChg>
        <pc:inkChg chg="mod">
          <ac:chgData name="Oliver Richardson" userId="cd5f33dd71adc40f" providerId="LiveId" clId="{E93AF1E5-7DCD-4A3F-ACB1-628F8E0B71B1}" dt="2024-07-16T02:30:58.690" v="3831"/>
          <ac:inkMkLst>
            <pc:docMk/>
            <pc:sldMk cId="3563411933" sldId="442"/>
            <ac:inkMk id="10" creationId="{567CE614-5F19-CEFA-5418-95E3487BAC0E}"/>
          </ac:inkMkLst>
        </pc:inkChg>
        <pc:inkChg chg="mod">
          <ac:chgData name="Oliver Richardson" userId="cd5f33dd71adc40f" providerId="LiveId" clId="{E93AF1E5-7DCD-4A3F-ACB1-628F8E0B71B1}" dt="2024-07-16T02:30:58.690" v="3831"/>
          <ac:inkMkLst>
            <pc:docMk/>
            <pc:sldMk cId="3563411933" sldId="442"/>
            <ac:inkMk id="11" creationId="{3E9FAC59-224B-095D-08CD-70568981F15E}"/>
          </ac:inkMkLst>
        </pc:inkChg>
        <pc:inkChg chg="mod">
          <ac:chgData name="Oliver Richardson" userId="cd5f33dd71adc40f" providerId="LiveId" clId="{E93AF1E5-7DCD-4A3F-ACB1-628F8E0B71B1}" dt="2024-07-16T02:30:58.690" v="3831"/>
          <ac:inkMkLst>
            <pc:docMk/>
            <pc:sldMk cId="3563411933" sldId="442"/>
            <ac:inkMk id="12" creationId="{4F33857E-B844-347F-1AFB-8AC144D3772D}"/>
          </ac:inkMkLst>
        </pc:inkChg>
        <pc:inkChg chg="mod">
          <ac:chgData name="Oliver Richardson" userId="cd5f33dd71adc40f" providerId="LiveId" clId="{E93AF1E5-7DCD-4A3F-ACB1-628F8E0B71B1}" dt="2024-07-16T02:30:58.690" v="3831"/>
          <ac:inkMkLst>
            <pc:docMk/>
            <pc:sldMk cId="3563411933" sldId="442"/>
            <ac:inkMk id="13" creationId="{0CD4F3F6-4558-4BEF-B19E-44F240F3E501}"/>
          </ac:inkMkLst>
        </pc:inkChg>
        <pc:inkChg chg="mod">
          <ac:chgData name="Oliver Richardson" userId="cd5f33dd71adc40f" providerId="LiveId" clId="{E93AF1E5-7DCD-4A3F-ACB1-628F8E0B71B1}" dt="2024-07-16T02:30:58.690" v="3831"/>
          <ac:inkMkLst>
            <pc:docMk/>
            <pc:sldMk cId="3563411933" sldId="442"/>
            <ac:inkMk id="15" creationId="{3D6EA7C0-C52F-6D05-DD83-D2B67218D752}"/>
          </ac:inkMkLst>
        </pc:inkChg>
        <pc:inkChg chg="mod">
          <ac:chgData name="Oliver Richardson" userId="cd5f33dd71adc40f" providerId="LiveId" clId="{E93AF1E5-7DCD-4A3F-ACB1-628F8E0B71B1}" dt="2024-07-16T02:30:58.690" v="3831"/>
          <ac:inkMkLst>
            <pc:docMk/>
            <pc:sldMk cId="3563411933" sldId="442"/>
            <ac:inkMk id="16" creationId="{723220EC-888B-843F-26BF-238078409B20}"/>
          </ac:inkMkLst>
        </pc:inkChg>
        <pc:inkChg chg="mod">
          <ac:chgData name="Oliver Richardson" userId="cd5f33dd71adc40f" providerId="LiveId" clId="{E93AF1E5-7DCD-4A3F-ACB1-628F8E0B71B1}" dt="2024-07-16T02:30:58.690" v="3831"/>
          <ac:inkMkLst>
            <pc:docMk/>
            <pc:sldMk cId="3563411933" sldId="442"/>
            <ac:inkMk id="17" creationId="{8E2ABA7D-3013-5926-9D0A-F30926017534}"/>
          </ac:inkMkLst>
        </pc:inkChg>
        <pc:inkChg chg="mod">
          <ac:chgData name="Oliver Richardson" userId="cd5f33dd71adc40f" providerId="LiveId" clId="{E93AF1E5-7DCD-4A3F-ACB1-628F8E0B71B1}" dt="2024-07-16T02:30:58.690" v="3831"/>
          <ac:inkMkLst>
            <pc:docMk/>
            <pc:sldMk cId="3563411933" sldId="442"/>
            <ac:inkMk id="18" creationId="{C0AFE541-47B1-7D0C-18CC-BF9C8612334B}"/>
          </ac:inkMkLst>
        </pc:inkChg>
      </pc:sldChg>
      <pc:sldChg chg="addSp delSp modSp add mod addAnim delAnim modAnim">
        <pc:chgData name="Oliver Richardson" userId="cd5f33dd71adc40f" providerId="LiveId" clId="{E93AF1E5-7DCD-4A3F-ACB1-628F8E0B71B1}" dt="2024-07-16T02:35:45.620" v="3901" actId="1076"/>
        <pc:sldMkLst>
          <pc:docMk/>
          <pc:sldMk cId="2375990395" sldId="443"/>
        </pc:sldMkLst>
        <pc:spChg chg="del">
          <ac:chgData name="Oliver Richardson" userId="cd5f33dd71adc40f" providerId="LiveId" clId="{E93AF1E5-7DCD-4A3F-ACB1-628F8E0B71B1}" dt="2024-07-16T02:34:46.787" v="3891" actId="21"/>
          <ac:spMkLst>
            <pc:docMk/>
            <pc:sldMk cId="2375990395" sldId="443"/>
            <ac:spMk id="2" creationId="{CE8A7933-7784-C083-F5E1-19B2C9B6B4C6}"/>
          </ac:spMkLst>
        </pc:spChg>
        <pc:spChg chg="mod">
          <ac:chgData name="Oliver Richardson" userId="cd5f33dd71adc40f" providerId="LiveId" clId="{E93AF1E5-7DCD-4A3F-ACB1-628F8E0B71B1}" dt="2024-07-16T02:35:45.620" v="3901" actId="1076"/>
          <ac:spMkLst>
            <pc:docMk/>
            <pc:sldMk cId="2375990395" sldId="443"/>
            <ac:spMk id="7" creationId="{B8C56F03-3AD2-494D-BF4D-AA6EA63C50AA}"/>
          </ac:spMkLst>
        </pc:spChg>
        <pc:spChg chg="del">
          <ac:chgData name="Oliver Richardson" userId="cd5f33dd71adc40f" providerId="LiveId" clId="{E93AF1E5-7DCD-4A3F-ACB1-628F8E0B71B1}" dt="2024-07-16T02:33:53.636" v="3887" actId="478"/>
          <ac:spMkLst>
            <pc:docMk/>
            <pc:sldMk cId="2375990395" sldId="443"/>
            <ac:spMk id="8" creationId="{1B80BDCC-6489-D291-9A88-9637D03D3258}"/>
          </ac:spMkLst>
        </pc:spChg>
        <pc:grpChg chg="del">
          <ac:chgData name="Oliver Richardson" userId="cd5f33dd71adc40f" providerId="LiveId" clId="{E93AF1E5-7DCD-4A3F-ACB1-628F8E0B71B1}" dt="2024-07-16T02:33:53.636" v="3887" actId="478"/>
          <ac:grpSpMkLst>
            <pc:docMk/>
            <pc:sldMk cId="2375990395" sldId="443"/>
            <ac:grpSpMk id="35" creationId="{D95A6AA3-E85D-F637-1A96-63B4BB65A976}"/>
          </ac:grpSpMkLst>
        </pc:grpChg>
        <pc:grpChg chg="del">
          <ac:chgData name="Oliver Richardson" userId="cd5f33dd71adc40f" providerId="LiveId" clId="{E93AF1E5-7DCD-4A3F-ACB1-628F8E0B71B1}" dt="2024-07-16T02:33:53.636" v="3887" actId="478"/>
          <ac:grpSpMkLst>
            <pc:docMk/>
            <pc:sldMk cId="2375990395" sldId="443"/>
            <ac:grpSpMk id="42" creationId="{A11C2E4D-7832-BC30-EF41-675651098247}"/>
          </ac:grpSpMkLst>
        </pc:grpChg>
        <pc:picChg chg="add mod">
          <ac:chgData name="Oliver Richardson" userId="cd5f33dd71adc40f" providerId="LiveId" clId="{E93AF1E5-7DCD-4A3F-ACB1-628F8E0B71B1}" dt="2024-07-16T02:31:16.775" v="3837"/>
          <ac:picMkLst>
            <pc:docMk/>
            <pc:sldMk cId="2375990395" sldId="443"/>
            <ac:picMk id="3" creationId="{A8FD49BB-683F-0534-70A8-E832B5C44FBE}"/>
          </ac:picMkLst>
        </pc:picChg>
        <pc:picChg chg="mod">
          <ac:chgData name="Oliver Richardson" userId="cd5f33dd71adc40f" providerId="LiveId" clId="{E93AF1E5-7DCD-4A3F-ACB1-628F8E0B71B1}" dt="2024-07-16T02:35:41.945" v="3900" actId="1076"/>
          <ac:picMkLst>
            <pc:docMk/>
            <pc:sldMk cId="2375990395" sldId="443"/>
            <ac:picMk id="5" creationId="{A0F4DC22-AC26-4B00-8C77-66279BD026B6}"/>
          </ac:picMkLst>
        </pc:picChg>
        <pc:picChg chg="add del">
          <ac:chgData name="Oliver Richardson" userId="cd5f33dd71adc40f" providerId="LiveId" clId="{E93AF1E5-7DCD-4A3F-ACB1-628F8E0B71B1}" dt="2024-07-16T02:33:53.636" v="3887" actId="478"/>
          <ac:picMkLst>
            <pc:docMk/>
            <pc:sldMk cId="2375990395" sldId="443"/>
            <ac:picMk id="16" creationId="{8DABF1D4-67E6-B754-BBD6-3AE49CFFF34F}"/>
          </ac:picMkLst>
        </pc:picChg>
        <pc:picChg chg="del">
          <ac:chgData name="Oliver Richardson" userId="cd5f33dd71adc40f" providerId="LiveId" clId="{E93AF1E5-7DCD-4A3F-ACB1-628F8E0B71B1}" dt="2024-07-16T02:33:53.636" v="3887" actId="478"/>
          <ac:picMkLst>
            <pc:docMk/>
            <pc:sldMk cId="2375990395" sldId="443"/>
            <ac:picMk id="17" creationId="{D59F4F20-0C2F-6F3F-0ACB-3FFB08DDF271}"/>
          </ac:picMkLst>
        </pc:picChg>
      </pc:sldChg>
      <pc:sldChg chg="addSp delSp modSp add mod ord modTransition delAnim modAnim modShow">
        <pc:chgData name="Oliver Richardson" userId="cd5f33dd71adc40f" providerId="LiveId" clId="{E93AF1E5-7DCD-4A3F-ACB1-628F8E0B71B1}" dt="2024-07-16T05:49:34.986" v="6336"/>
        <pc:sldMkLst>
          <pc:docMk/>
          <pc:sldMk cId="1917000547" sldId="444"/>
        </pc:sldMkLst>
        <pc:spChg chg="add mod">
          <ac:chgData name="Oliver Richardson" userId="cd5f33dd71adc40f" providerId="LiveId" clId="{E93AF1E5-7DCD-4A3F-ACB1-628F8E0B71B1}" dt="2024-07-16T05:49:12.539" v="6332" actId="164"/>
          <ac:spMkLst>
            <pc:docMk/>
            <pc:sldMk cId="1917000547" sldId="444"/>
            <ac:spMk id="2" creationId="{7F005776-17FE-4ED9-97AE-EE288C16B69D}"/>
          </ac:spMkLst>
        </pc:spChg>
        <pc:spChg chg="add del mod">
          <ac:chgData name="Oliver Richardson" userId="cd5f33dd71adc40f" providerId="LiveId" clId="{E93AF1E5-7DCD-4A3F-ACB1-628F8E0B71B1}" dt="2024-07-16T04:19:11.635" v="4379" actId="478"/>
          <ac:spMkLst>
            <pc:docMk/>
            <pc:sldMk cId="1917000547" sldId="444"/>
            <ac:spMk id="4" creationId="{31A4D7D5-BBBC-2338-5064-72B1B2ADCE87}"/>
          </ac:spMkLst>
        </pc:spChg>
        <pc:spChg chg="add mod">
          <ac:chgData name="Oliver Richardson" userId="cd5f33dd71adc40f" providerId="LiveId" clId="{E93AF1E5-7DCD-4A3F-ACB1-628F8E0B71B1}" dt="2024-07-16T05:01:59.505" v="5375" actId="1076"/>
          <ac:spMkLst>
            <pc:docMk/>
            <pc:sldMk cId="1917000547" sldId="444"/>
            <ac:spMk id="4" creationId="{CAB300DC-648D-9CF6-E333-3FBD11CD2448}"/>
          </ac:spMkLst>
        </pc:spChg>
        <pc:spChg chg="add mod">
          <ac:chgData name="Oliver Richardson" userId="cd5f33dd71adc40f" providerId="LiveId" clId="{E93AF1E5-7DCD-4A3F-ACB1-628F8E0B71B1}" dt="2024-07-16T05:01:59.505" v="5375" actId="1076"/>
          <ac:spMkLst>
            <pc:docMk/>
            <pc:sldMk cId="1917000547" sldId="444"/>
            <ac:spMk id="6" creationId="{CE1749BF-D6F3-29B1-600C-4D9C7241FDAD}"/>
          </ac:spMkLst>
        </pc:spChg>
        <pc:spChg chg="mod">
          <ac:chgData name="Oliver Richardson" userId="cd5f33dd71adc40f" providerId="LiveId" clId="{E93AF1E5-7DCD-4A3F-ACB1-628F8E0B71B1}" dt="2024-07-16T04:19:56.237" v="4392" actId="1076"/>
          <ac:spMkLst>
            <pc:docMk/>
            <pc:sldMk cId="1917000547" sldId="444"/>
            <ac:spMk id="7" creationId="{21A4408B-4A3D-8197-864E-A0A58B751D87}"/>
          </ac:spMkLst>
        </pc:spChg>
        <pc:spChg chg="mod">
          <ac:chgData name="Oliver Richardson" userId="cd5f33dd71adc40f" providerId="LiveId" clId="{E93AF1E5-7DCD-4A3F-ACB1-628F8E0B71B1}" dt="2024-07-16T04:19:56.237" v="4392" actId="1076"/>
          <ac:spMkLst>
            <pc:docMk/>
            <pc:sldMk cId="1917000547" sldId="444"/>
            <ac:spMk id="8" creationId="{EA48928B-813C-2AD7-F270-9C3EFBCC877C}"/>
          </ac:spMkLst>
        </pc:spChg>
        <pc:spChg chg="mod">
          <ac:chgData name="Oliver Richardson" userId="cd5f33dd71adc40f" providerId="LiveId" clId="{E93AF1E5-7DCD-4A3F-ACB1-628F8E0B71B1}" dt="2024-07-16T04:19:56.237" v="4392" actId="1076"/>
          <ac:spMkLst>
            <pc:docMk/>
            <pc:sldMk cId="1917000547" sldId="444"/>
            <ac:spMk id="9" creationId="{66E120DD-1A2B-07F2-E8EB-21B67F97873C}"/>
          </ac:spMkLst>
        </pc:spChg>
        <pc:spChg chg="mod">
          <ac:chgData name="Oliver Richardson" userId="cd5f33dd71adc40f" providerId="LiveId" clId="{E93AF1E5-7DCD-4A3F-ACB1-628F8E0B71B1}" dt="2024-07-16T04:19:56.237" v="4392" actId="1076"/>
          <ac:spMkLst>
            <pc:docMk/>
            <pc:sldMk cId="1917000547" sldId="444"/>
            <ac:spMk id="10" creationId="{9EC90464-6306-1FEA-111C-EB5511ECE462}"/>
          </ac:spMkLst>
        </pc:spChg>
        <pc:spChg chg="mod">
          <ac:chgData name="Oliver Richardson" userId="cd5f33dd71adc40f" providerId="LiveId" clId="{E93AF1E5-7DCD-4A3F-ACB1-628F8E0B71B1}" dt="2024-07-16T04:19:56.237" v="4392" actId="1076"/>
          <ac:spMkLst>
            <pc:docMk/>
            <pc:sldMk cId="1917000547" sldId="444"/>
            <ac:spMk id="11" creationId="{59318B30-1054-2163-484E-9BF445833732}"/>
          </ac:spMkLst>
        </pc:spChg>
        <pc:spChg chg="add mod">
          <ac:chgData name="Oliver Richardson" userId="cd5f33dd71adc40f" providerId="LiveId" clId="{E93AF1E5-7DCD-4A3F-ACB1-628F8E0B71B1}" dt="2024-07-16T05:01:59.505" v="5375" actId="1076"/>
          <ac:spMkLst>
            <pc:docMk/>
            <pc:sldMk cId="1917000547" sldId="444"/>
            <ac:spMk id="12" creationId="{7F76DC16-25F2-FE5A-4D05-78F2D7511197}"/>
          </ac:spMkLst>
        </pc:spChg>
        <pc:spChg chg="add mod">
          <ac:chgData name="Oliver Richardson" userId="cd5f33dd71adc40f" providerId="LiveId" clId="{E93AF1E5-7DCD-4A3F-ACB1-628F8E0B71B1}" dt="2024-07-16T04:20:22.143" v="4401" actId="571"/>
          <ac:spMkLst>
            <pc:docMk/>
            <pc:sldMk cId="1917000547" sldId="444"/>
            <ac:spMk id="12" creationId="{F2321D21-AEF7-E0FE-2748-3995E0B3B688}"/>
          </ac:spMkLst>
        </pc:spChg>
        <pc:spChg chg="mod">
          <ac:chgData name="Oliver Richardson" userId="cd5f33dd71adc40f" providerId="LiveId" clId="{E93AF1E5-7DCD-4A3F-ACB1-628F8E0B71B1}" dt="2024-07-16T04:19:56.237" v="4392" actId="1076"/>
          <ac:spMkLst>
            <pc:docMk/>
            <pc:sldMk cId="1917000547" sldId="444"/>
            <ac:spMk id="13" creationId="{7123D087-DFFF-E146-80A7-7BFBF3F4B2D3}"/>
          </ac:spMkLst>
        </pc:spChg>
        <pc:spChg chg="mod">
          <ac:chgData name="Oliver Richardson" userId="cd5f33dd71adc40f" providerId="LiveId" clId="{E93AF1E5-7DCD-4A3F-ACB1-628F8E0B71B1}" dt="2024-07-16T04:19:56.237" v="4392" actId="1076"/>
          <ac:spMkLst>
            <pc:docMk/>
            <pc:sldMk cId="1917000547" sldId="444"/>
            <ac:spMk id="14" creationId="{448E14BC-0546-B14A-3A84-F1FE4DF7F5D1}"/>
          </ac:spMkLst>
        </pc:spChg>
        <pc:spChg chg="add del mod">
          <ac:chgData name="Oliver Richardson" userId="cd5f33dd71adc40f" providerId="LiveId" clId="{E93AF1E5-7DCD-4A3F-ACB1-628F8E0B71B1}" dt="2024-07-16T04:51:56.489" v="5244" actId="478"/>
          <ac:spMkLst>
            <pc:docMk/>
            <pc:sldMk cId="1917000547" sldId="444"/>
            <ac:spMk id="15" creationId="{B149979B-2E1F-5243-8C17-2205D0C9E4C1}"/>
          </ac:spMkLst>
        </pc:spChg>
        <pc:spChg chg="add mod ord">
          <ac:chgData name="Oliver Richardson" userId="cd5f33dd71adc40f" providerId="LiveId" clId="{E93AF1E5-7DCD-4A3F-ACB1-628F8E0B71B1}" dt="2024-07-16T04:21:27.565" v="4427" actId="14100"/>
          <ac:spMkLst>
            <pc:docMk/>
            <pc:sldMk cId="1917000547" sldId="444"/>
            <ac:spMk id="17" creationId="{83EC9FBE-8F1E-3860-4960-CDC235069CD8}"/>
          </ac:spMkLst>
        </pc:spChg>
        <pc:spChg chg="add mod">
          <ac:chgData name="Oliver Richardson" userId="cd5f33dd71adc40f" providerId="LiveId" clId="{E93AF1E5-7DCD-4A3F-ACB1-628F8E0B71B1}" dt="2024-07-16T04:22:06.747" v="4435" actId="1076"/>
          <ac:spMkLst>
            <pc:docMk/>
            <pc:sldMk cId="1917000547" sldId="444"/>
            <ac:spMk id="18" creationId="{D0A1B856-9834-3544-81E9-CBF005DF46F5}"/>
          </ac:spMkLst>
        </pc:spChg>
        <pc:spChg chg="mod">
          <ac:chgData name="Oliver Richardson" userId="cd5f33dd71adc40f" providerId="LiveId" clId="{E93AF1E5-7DCD-4A3F-ACB1-628F8E0B71B1}" dt="2024-07-16T04:19:56.237" v="4392" actId="1076"/>
          <ac:spMkLst>
            <pc:docMk/>
            <pc:sldMk cId="1917000547" sldId="444"/>
            <ac:spMk id="19" creationId="{4D2D29F8-9924-44A9-3F0A-EF28442D4B58}"/>
          </ac:spMkLst>
        </pc:spChg>
        <pc:spChg chg="del mod">
          <ac:chgData name="Oliver Richardson" userId="cd5f33dd71adc40f" providerId="LiveId" clId="{E93AF1E5-7DCD-4A3F-ACB1-628F8E0B71B1}" dt="2024-07-16T04:51:02.942" v="5231" actId="478"/>
          <ac:spMkLst>
            <pc:docMk/>
            <pc:sldMk cId="1917000547" sldId="444"/>
            <ac:spMk id="20" creationId="{01A0D96C-504B-5770-8F50-129E94764C52}"/>
          </ac:spMkLst>
        </pc:spChg>
        <pc:spChg chg="mod">
          <ac:chgData name="Oliver Richardson" userId="cd5f33dd71adc40f" providerId="LiveId" clId="{E93AF1E5-7DCD-4A3F-ACB1-628F8E0B71B1}" dt="2024-07-16T04:19:56.237" v="4392" actId="1076"/>
          <ac:spMkLst>
            <pc:docMk/>
            <pc:sldMk cId="1917000547" sldId="444"/>
            <ac:spMk id="21" creationId="{C8039997-5F9B-EE14-F31A-05285533BDCC}"/>
          </ac:spMkLst>
        </pc:spChg>
        <pc:spChg chg="del mod">
          <ac:chgData name="Oliver Richardson" userId="cd5f33dd71adc40f" providerId="LiveId" clId="{E93AF1E5-7DCD-4A3F-ACB1-628F8E0B71B1}" dt="2024-07-16T04:45:20.561" v="5181" actId="478"/>
          <ac:spMkLst>
            <pc:docMk/>
            <pc:sldMk cId="1917000547" sldId="444"/>
            <ac:spMk id="22" creationId="{E3AD9EEA-5B3B-A9BE-B4ED-6FEAE54A5464}"/>
          </ac:spMkLst>
        </pc:spChg>
        <pc:spChg chg="add mod">
          <ac:chgData name="Oliver Richardson" userId="cd5f33dd71adc40f" providerId="LiveId" clId="{E93AF1E5-7DCD-4A3F-ACB1-628F8E0B71B1}" dt="2024-07-16T05:49:21.476" v="6333" actId="164"/>
          <ac:spMkLst>
            <pc:docMk/>
            <pc:sldMk cId="1917000547" sldId="444"/>
            <ac:spMk id="28" creationId="{AFC39BC2-E1CB-A19B-D992-AF85DBF1F55E}"/>
          </ac:spMkLst>
        </pc:spChg>
        <pc:spChg chg="add mod">
          <ac:chgData name="Oliver Richardson" userId="cd5f33dd71adc40f" providerId="LiveId" clId="{E93AF1E5-7DCD-4A3F-ACB1-628F8E0B71B1}" dt="2024-07-16T05:01:59.505" v="5375" actId="1076"/>
          <ac:spMkLst>
            <pc:docMk/>
            <pc:sldMk cId="1917000547" sldId="444"/>
            <ac:spMk id="31" creationId="{5A7B371E-4C4F-C4E5-E722-C26EA277CCF1}"/>
          </ac:spMkLst>
        </pc:spChg>
        <pc:spChg chg="add mod">
          <ac:chgData name="Oliver Richardson" userId="cd5f33dd71adc40f" providerId="LiveId" clId="{E93AF1E5-7DCD-4A3F-ACB1-628F8E0B71B1}" dt="2024-07-16T05:01:44.302" v="5373" actId="14100"/>
          <ac:spMkLst>
            <pc:docMk/>
            <pc:sldMk cId="1917000547" sldId="444"/>
            <ac:spMk id="32" creationId="{9A0406E9-2BEE-2436-85AF-F9E8EBA2D589}"/>
          </ac:spMkLst>
        </pc:spChg>
        <pc:spChg chg="add del mod">
          <ac:chgData name="Oliver Richardson" userId="cd5f33dd71adc40f" providerId="LiveId" clId="{E93AF1E5-7DCD-4A3F-ACB1-628F8E0B71B1}" dt="2024-07-16T05:07:29.201" v="5409" actId="478"/>
          <ac:spMkLst>
            <pc:docMk/>
            <pc:sldMk cId="1917000547" sldId="444"/>
            <ac:spMk id="34" creationId="{FB5CCEA7-7669-7444-EB89-1D7C09338C39}"/>
          </ac:spMkLst>
        </pc:spChg>
        <pc:spChg chg="add mod">
          <ac:chgData name="Oliver Richardson" userId="cd5f33dd71adc40f" providerId="LiveId" clId="{E93AF1E5-7DCD-4A3F-ACB1-628F8E0B71B1}" dt="2024-07-16T05:10:49.809" v="5414"/>
          <ac:spMkLst>
            <pc:docMk/>
            <pc:sldMk cId="1917000547" sldId="444"/>
            <ac:spMk id="35" creationId="{BE5DE40B-C961-7C2E-761A-EE1A5027D4C2}"/>
          </ac:spMkLst>
        </pc:spChg>
        <pc:spChg chg="add mod">
          <ac:chgData name="Oliver Richardson" userId="cd5f33dd71adc40f" providerId="LiveId" clId="{E93AF1E5-7DCD-4A3F-ACB1-628F8E0B71B1}" dt="2024-07-16T05:10:49.809" v="5414"/>
          <ac:spMkLst>
            <pc:docMk/>
            <pc:sldMk cId="1917000547" sldId="444"/>
            <ac:spMk id="36" creationId="{9BCD8242-6DBD-FD8D-880C-1A285AFF581E}"/>
          </ac:spMkLst>
        </pc:spChg>
        <pc:spChg chg="add mod">
          <ac:chgData name="Oliver Richardson" userId="cd5f33dd71adc40f" providerId="LiveId" clId="{E93AF1E5-7DCD-4A3F-ACB1-628F8E0B71B1}" dt="2024-07-16T05:10:49.809" v="5414"/>
          <ac:spMkLst>
            <pc:docMk/>
            <pc:sldMk cId="1917000547" sldId="444"/>
            <ac:spMk id="37" creationId="{1696E5EE-92D5-6898-6EE4-4E0FCAB1ABDD}"/>
          </ac:spMkLst>
        </pc:spChg>
        <pc:spChg chg="add mod">
          <ac:chgData name="Oliver Richardson" userId="cd5f33dd71adc40f" providerId="LiveId" clId="{E93AF1E5-7DCD-4A3F-ACB1-628F8E0B71B1}" dt="2024-07-16T05:10:54.824" v="5415"/>
          <ac:spMkLst>
            <pc:docMk/>
            <pc:sldMk cId="1917000547" sldId="444"/>
            <ac:spMk id="38" creationId="{18A5608B-1839-E56E-C0AB-59B5382655A2}"/>
          </ac:spMkLst>
        </pc:spChg>
        <pc:spChg chg="add mod">
          <ac:chgData name="Oliver Richardson" userId="cd5f33dd71adc40f" providerId="LiveId" clId="{E93AF1E5-7DCD-4A3F-ACB1-628F8E0B71B1}" dt="2024-07-16T05:10:54.824" v="5415"/>
          <ac:spMkLst>
            <pc:docMk/>
            <pc:sldMk cId="1917000547" sldId="444"/>
            <ac:spMk id="39" creationId="{0297E2F2-5DE2-AAD6-A8AC-AF0D22BC2A99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40" creationId="{16B77508-1ECB-E62B-CB93-984F4314EED3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41" creationId="{7A722014-DFA2-7176-2EF3-4E3060A1DDB7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42" creationId="{CA3358E7-15BC-34E1-7D05-80AF48C265A9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43" creationId="{9BBCE832-F4D5-D75F-693E-DAE09E5A9A67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44" creationId="{27F51EFE-6CE2-872B-243F-5D7269AA31B1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45" creationId="{FCD5CFD0-AEE3-7477-92E2-12B1512076DE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46" creationId="{631C2335-555D-76F8-28B2-1EECF27D72BE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47" creationId="{AD85034F-5F7F-8439-2C77-44FD7E5960C7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48" creationId="{9F3E23F8-8C19-D9D6-D76A-F38B85A8E396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49" creationId="{4FE8A939-235E-2216-9F3F-C24FD0A90071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50" creationId="{11B75869-61A2-1F33-1856-305E5D88326F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51" creationId="{F53A78A6-F8CD-8A81-3293-8A8D61793937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52" creationId="{70BD0270-1754-6497-858A-7242826E32FB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53" creationId="{1BA8F591-5202-637C-6185-1DE453B556A9}"/>
          </ac:spMkLst>
        </pc:spChg>
        <pc:spChg chg="add mod">
          <ac:chgData name="Oliver Richardson" userId="cd5f33dd71adc40f" providerId="LiveId" clId="{E93AF1E5-7DCD-4A3F-ACB1-628F8E0B71B1}" dt="2024-07-16T05:10:54.824" v="5415"/>
          <ac:spMkLst>
            <pc:docMk/>
            <pc:sldMk cId="1917000547" sldId="444"/>
            <ac:spMk id="54" creationId="{DEAB59C8-592E-5C69-7EE4-E7E5AE9D1305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55" creationId="{F9AD8020-ADBB-81C1-4E68-156F43CF7EFC}"/>
          </ac:spMkLst>
        </pc:spChg>
        <pc:spChg chg="add mod">
          <ac:chgData name="Oliver Richardson" userId="cd5f33dd71adc40f" providerId="LiveId" clId="{E93AF1E5-7DCD-4A3F-ACB1-628F8E0B71B1}" dt="2024-07-16T05:35:40.497" v="5998" actId="1076"/>
          <ac:spMkLst>
            <pc:docMk/>
            <pc:sldMk cId="1917000547" sldId="444"/>
            <ac:spMk id="56" creationId="{3C880942-52AC-6D99-D1E1-2521388EB9D9}"/>
          </ac:spMkLst>
        </pc:spChg>
        <pc:spChg chg="add mod">
          <ac:chgData name="Oliver Richardson" userId="cd5f33dd71adc40f" providerId="LiveId" clId="{E93AF1E5-7DCD-4A3F-ACB1-628F8E0B71B1}" dt="2024-07-16T05:41:10.827" v="6166" actId="1076"/>
          <ac:spMkLst>
            <pc:docMk/>
            <pc:sldMk cId="1917000547" sldId="444"/>
            <ac:spMk id="57" creationId="{9898AAA7-6430-0E61-B751-ADC5B2238B82}"/>
          </ac:spMkLst>
        </pc:spChg>
        <pc:spChg chg="add mod">
          <ac:chgData name="Oliver Richardson" userId="cd5f33dd71adc40f" providerId="LiveId" clId="{E93AF1E5-7DCD-4A3F-ACB1-628F8E0B71B1}" dt="2024-07-16T05:43:11.961" v="6301" actId="1076"/>
          <ac:spMkLst>
            <pc:docMk/>
            <pc:sldMk cId="1917000547" sldId="444"/>
            <ac:spMk id="58" creationId="{4179F3B8-1B2C-5CFC-4024-519B33B193F3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1039" creationId="{9C8D571C-0EC9-D5C8-F1BC-1A03D7311497}"/>
          </ac:spMkLst>
        </pc:spChg>
        <pc:spChg chg="mod">
          <ac:chgData name="Oliver Richardson" userId="cd5f33dd71adc40f" providerId="LiveId" clId="{E93AF1E5-7DCD-4A3F-ACB1-628F8E0B71B1}" dt="2024-07-16T04:09:45.808" v="4296" actId="1076"/>
          <ac:spMkLst>
            <pc:docMk/>
            <pc:sldMk cId="1917000547" sldId="444"/>
            <ac:spMk id="1041" creationId="{FB65BC63-4844-7464-ADB7-63F26E14E0BA}"/>
          </ac:spMkLst>
        </pc:spChg>
        <pc:spChg chg="mod">
          <ac:chgData name="Oliver Richardson" userId="cd5f33dd71adc40f" providerId="LiveId" clId="{E93AF1E5-7DCD-4A3F-ACB1-628F8E0B71B1}" dt="2024-07-16T04:20:17.072" v="4398" actId="14100"/>
          <ac:spMkLst>
            <pc:docMk/>
            <pc:sldMk cId="1917000547" sldId="444"/>
            <ac:spMk id="1045" creationId="{D72B6553-0CBB-D486-C8E0-01CD3DC08830}"/>
          </ac:spMkLst>
        </pc:spChg>
        <pc:spChg chg="del">
          <ac:chgData name="Oliver Richardson" userId="cd5f33dd71adc40f" providerId="LiveId" clId="{E93AF1E5-7DCD-4A3F-ACB1-628F8E0B71B1}" dt="2024-07-16T04:19:07.260" v="4377" actId="478"/>
          <ac:spMkLst>
            <pc:docMk/>
            <pc:sldMk cId="1917000547" sldId="444"/>
            <ac:spMk id="1047" creationId="{245F3C14-6FDC-F9C6-D6E5-F06C721C1FFD}"/>
          </ac:spMkLst>
        </pc:spChg>
        <pc:spChg chg="del">
          <ac:chgData name="Oliver Richardson" userId="cd5f33dd71adc40f" providerId="LiveId" clId="{E93AF1E5-7DCD-4A3F-ACB1-628F8E0B71B1}" dt="2024-07-16T04:57:04.959" v="5287" actId="478"/>
          <ac:spMkLst>
            <pc:docMk/>
            <pc:sldMk cId="1917000547" sldId="444"/>
            <ac:spMk id="1057" creationId="{32035F78-5154-BE61-F4CF-D4666CEBBD96}"/>
          </ac:spMkLst>
        </pc:spChg>
        <pc:spChg chg="del">
          <ac:chgData name="Oliver Richardson" userId="cd5f33dd71adc40f" providerId="LiveId" clId="{E93AF1E5-7DCD-4A3F-ACB1-628F8E0B71B1}" dt="2024-07-16T04:57:04.959" v="5287" actId="478"/>
          <ac:spMkLst>
            <pc:docMk/>
            <pc:sldMk cId="1917000547" sldId="444"/>
            <ac:spMk id="1058" creationId="{1454B800-6CA0-F443-3591-73FF2C77C9BA}"/>
          </ac:spMkLst>
        </pc:spChg>
        <pc:spChg chg="del">
          <ac:chgData name="Oliver Richardson" userId="cd5f33dd71adc40f" providerId="LiveId" clId="{E93AF1E5-7DCD-4A3F-ACB1-628F8E0B71B1}" dt="2024-07-16T04:57:04.959" v="5287" actId="478"/>
          <ac:spMkLst>
            <pc:docMk/>
            <pc:sldMk cId="1917000547" sldId="444"/>
            <ac:spMk id="1059" creationId="{05BBDAEA-A9EB-C83C-BC98-8DDFDD3C0F70}"/>
          </ac:spMkLst>
        </pc:spChg>
        <pc:spChg chg="del">
          <ac:chgData name="Oliver Richardson" userId="cd5f33dd71adc40f" providerId="LiveId" clId="{E93AF1E5-7DCD-4A3F-ACB1-628F8E0B71B1}" dt="2024-07-16T04:57:04.959" v="5287" actId="478"/>
          <ac:spMkLst>
            <pc:docMk/>
            <pc:sldMk cId="1917000547" sldId="444"/>
            <ac:spMk id="1062" creationId="{EA8248A8-ABB7-A49E-6F7C-7F640CB97FDD}"/>
          </ac:spMkLst>
        </pc:spChg>
        <pc:spChg chg="del">
          <ac:chgData name="Oliver Richardson" userId="cd5f33dd71adc40f" providerId="LiveId" clId="{E93AF1E5-7DCD-4A3F-ACB1-628F8E0B71B1}" dt="2024-07-16T04:57:04.959" v="5287" actId="478"/>
          <ac:spMkLst>
            <pc:docMk/>
            <pc:sldMk cId="1917000547" sldId="444"/>
            <ac:spMk id="1064" creationId="{82EF81FE-B907-9F29-4202-79C6A344C9E4}"/>
          </ac:spMkLst>
        </pc:spChg>
        <pc:spChg chg="del">
          <ac:chgData name="Oliver Richardson" userId="cd5f33dd71adc40f" providerId="LiveId" clId="{E93AF1E5-7DCD-4A3F-ACB1-628F8E0B71B1}" dt="2024-07-16T04:57:04.959" v="5287" actId="478"/>
          <ac:spMkLst>
            <pc:docMk/>
            <pc:sldMk cId="1917000547" sldId="444"/>
            <ac:spMk id="1065" creationId="{D77FCBA5-374E-4101-3C06-BA64586229E2}"/>
          </ac:spMkLst>
        </pc:spChg>
        <pc:grpChg chg="add mod">
          <ac:chgData name="Oliver Richardson" userId="cd5f33dd71adc40f" providerId="LiveId" clId="{E93AF1E5-7DCD-4A3F-ACB1-628F8E0B71B1}" dt="2024-07-16T05:49:12.539" v="6332" actId="164"/>
          <ac:grpSpMkLst>
            <pc:docMk/>
            <pc:sldMk cId="1917000547" sldId="444"/>
            <ac:grpSpMk id="59" creationId="{5C3AF277-9AC9-3C38-2BC8-21BBB34A0B6A}"/>
          </ac:grpSpMkLst>
        </pc:grpChg>
        <pc:grpChg chg="add mod">
          <ac:chgData name="Oliver Richardson" userId="cd5f33dd71adc40f" providerId="LiveId" clId="{E93AF1E5-7DCD-4A3F-ACB1-628F8E0B71B1}" dt="2024-07-16T05:49:21.476" v="6333" actId="164"/>
          <ac:grpSpMkLst>
            <pc:docMk/>
            <pc:sldMk cId="1917000547" sldId="444"/>
            <ac:grpSpMk id="60" creationId="{35AA8E5A-9B0F-B940-8BFF-C6BDBFA16254}"/>
          </ac:grpSpMkLst>
        </pc:grpChg>
        <pc:grpChg chg="mod">
          <ac:chgData name="Oliver Richardson" userId="cd5f33dd71adc40f" providerId="LiveId" clId="{E93AF1E5-7DCD-4A3F-ACB1-628F8E0B71B1}" dt="2024-07-16T05:08:33.398" v="5411" actId="1076"/>
          <ac:grpSpMkLst>
            <pc:docMk/>
            <pc:sldMk cId="1917000547" sldId="444"/>
            <ac:grpSpMk id="1053" creationId="{BC03A0B5-1F3A-2056-A343-67AD2686A93A}"/>
          </ac:grpSpMkLst>
        </pc:grpChg>
        <pc:picChg chg="add mod">
          <ac:chgData name="Oliver Richardson" userId="cd5f33dd71adc40f" providerId="LiveId" clId="{E93AF1E5-7DCD-4A3F-ACB1-628F8E0B71B1}" dt="2024-07-16T05:01:59.505" v="5375" actId="1076"/>
          <ac:picMkLst>
            <pc:docMk/>
            <pc:sldMk cId="1917000547" sldId="444"/>
            <ac:picMk id="3" creationId="{16FCA63F-4D8D-FE21-B378-C68B8D142A6D}"/>
          </ac:picMkLst>
        </pc:picChg>
        <pc:picChg chg="mod">
          <ac:chgData name="Oliver Richardson" userId="cd5f33dd71adc40f" providerId="LiveId" clId="{E93AF1E5-7DCD-4A3F-ACB1-628F8E0B71B1}" dt="2024-07-16T04:19:56.237" v="4392" actId="1076"/>
          <ac:picMkLst>
            <pc:docMk/>
            <pc:sldMk cId="1917000547" sldId="444"/>
            <ac:picMk id="5" creationId="{B049B9D7-ECD4-89D3-BEEA-55AC469F45F0}"/>
          </ac:picMkLst>
        </pc:picChg>
        <pc:picChg chg="add del mod">
          <ac:chgData name="Oliver Richardson" userId="cd5f33dd71adc40f" providerId="LiveId" clId="{E93AF1E5-7DCD-4A3F-ACB1-628F8E0B71B1}" dt="2024-07-16T04:19:34.811" v="4388" actId="478"/>
          <ac:picMkLst>
            <pc:docMk/>
            <pc:sldMk cId="1917000547" sldId="444"/>
            <ac:picMk id="6" creationId="{74C96BFD-C9F3-4C07-F929-3F822A94520E}"/>
          </ac:picMkLst>
        </pc:picChg>
        <pc:picChg chg="add mod">
          <ac:chgData name="Oliver Richardson" userId="cd5f33dd71adc40f" providerId="LiveId" clId="{E93AF1E5-7DCD-4A3F-ACB1-628F8E0B71B1}" dt="2024-07-16T04:20:22.143" v="4401" actId="571"/>
          <ac:picMkLst>
            <pc:docMk/>
            <pc:sldMk cId="1917000547" sldId="444"/>
            <ac:picMk id="15" creationId="{10ECF01F-40DB-3236-E9BB-D300FC7CD1FE}"/>
          </ac:picMkLst>
        </pc:picChg>
        <pc:picChg chg="mod">
          <ac:chgData name="Oliver Richardson" userId="cd5f33dd71adc40f" providerId="LiveId" clId="{E93AF1E5-7DCD-4A3F-ACB1-628F8E0B71B1}" dt="2024-07-16T04:19:56.237" v="4392" actId="1076"/>
          <ac:picMkLst>
            <pc:docMk/>
            <pc:sldMk cId="1917000547" sldId="444"/>
            <ac:picMk id="16" creationId="{BF374420-D1ED-E128-091A-76474C9BD473}"/>
          </ac:picMkLst>
        </pc:picChg>
        <pc:picChg chg="add mod">
          <ac:chgData name="Oliver Richardson" userId="cd5f33dd71adc40f" providerId="LiveId" clId="{E93AF1E5-7DCD-4A3F-ACB1-628F8E0B71B1}" dt="2024-07-16T05:01:59.505" v="5375" actId="1076"/>
          <ac:picMkLst>
            <pc:docMk/>
            <pc:sldMk cId="1917000547" sldId="444"/>
            <ac:picMk id="18" creationId="{35AFF727-052D-906E-57F9-DAE9EF886141}"/>
          </ac:picMkLst>
        </pc:picChg>
        <pc:picChg chg="del mod">
          <ac:chgData name="Oliver Richardson" userId="cd5f33dd71adc40f" providerId="LiveId" clId="{E93AF1E5-7DCD-4A3F-ACB1-628F8E0B71B1}" dt="2024-07-16T04:51:45.974" v="5242" actId="478"/>
          <ac:picMkLst>
            <pc:docMk/>
            <pc:sldMk cId="1917000547" sldId="444"/>
            <ac:picMk id="23" creationId="{657AFC76-4718-9153-C947-65F2E63D9AB0}"/>
          </ac:picMkLst>
        </pc:picChg>
        <pc:picChg chg="add mod">
          <ac:chgData name="Oliver Richardson" userId="cd5f33dd71adc40f" providerId="LiveId" clId="{E93AF1E5-7DCD-4A3F-ACB1-628F8E0B71B1}" dt="2024-07-16T05:49:12.539" v="6332" actId="164"/>
          <ac:picMkLst>
            <pc:docMk/>
            <pc:sldMk cId="1917000547" sldId="444"/>
            <ac:picMk id="24" creationId="{7CCC31A9-C530-1C16-0EE1-70B4E3D44D44}"/>
          </ac:picMkLst>
        </pc:picChg>
        <pc:picChg chg="add mod">
          <ac:chgData name="Oliver Richardson" userId="cd5f33dd71adc40f" providerId="LiveId" clId="{E93AF1E5-7DCD-4A3F-ACB1-628F8E0B71B1}" dt="2024-07-16T05:04:26.446" v="5390" actId="1076"/>
          <ac:picMkLst>
            <pc:docMk/>
            <pc:sldMk cId="1917000547" sldId="444"/>
            <ac:picMk id="25" creationId="{8463FC9F-34C6-C207-1103-5D4A6BD3292E}"/>
          </ac:picMkLst>
        </pc:picChg>
        <pc:picChg chg="add mod">
          <ac:chgData name="Oliver Richardson" userId="cd5f33dd71adc40f" providerId="LiveId" clId="{E93AF1E5-7DCD-4A3F-ACB1-628F8E0B71B1}" dt="2024-07-16T05:49:21.476" v="6333" actId="164"/>
          <ac:picMkLst>
            <pc:docMk/>
            <pc:sldMk cId="1917000547" sldId="444"/>
            <ac:picMk id="29" creationId="{A8F75C98-7CCF-41DE-5241-C236AF80CD2E}"/>
          </ac:picMkLst>
        </pc:picChg>
        <pc:picChg chg="add mod">
          <ac:chgData name="Oliver Richardson" userId="cd5f33dd71adc40f" providerId="LiveId" clId="{E93AF1E5-7DCD-4A3F-ACB1-628F8E0B71B1}" dt="2024-07-16T05:05:29.973" v="5398" actId="1076"/>
          <ac:picMkLst>
            <pc:docMk/>
            <pc:sldMk cId="1917000547" sldId="444"/>
            <ac:picMk id="33" creationId="{4F8E67AC-E45D-2590-0A33-C112B6C8A1A1}"/>
          </ac:picMkLst>
        </pc:picChg>
        <pc:picChg chg="mod">
          <ac:chgData name="Oliver Richardson" userId="cd5f33dd71adc40f" providerId="LiveId" clId="{E93AF1E5-7DCD-4A3F-ACB1-628F8E0B71B1}" dt="2024-07-16T04:19:56.237" v="4392" actId="1076"/>
          <ac:picMkLst>
            <pc:docMk/>
            <pc:sldMk cId="1917000547" sldId="444"/>
            <ac:picMk id="1026" creationId="{FF04D954-6360-1101-3833-C7C45B9DB043}"/>
          </ac:picMkLst>
        </pc:picChg>
        <pc:picChg chg="mod">
          <ac:chgData name="Oliver Richardson" userId="cd5f33dd71adc40f" providerId="LiveId" clId="{E93AF1E5-7DCD-4A3F-ACB1-628F8E0B71B1}" dt="2024-07-16T04:19:56.237" v="4392" actId="1076"/>
          <ac:picMkLst>
            <pc:docMk/>
            <pc:sldMk cId="1917000547" sldId="444"/>
            <ac:picMk id="1030" creationId="{0846E9B8-5CF2-B52A-B7C1-1959F9BF3029}"/>
          </ac:picMkLst>
        </pc:picChg>
        <pc:picChg chg="mod">
          <ac:chgData name="Oliver Richardson" userId="cd5f33dd71adc40f" providerId="LiveId" clId="{E93AF1E5-7DCD-4A3F-ACB1-628F8E0B71B1}" dt="2024-07-16T04:19:56.237" v="4392" actId="1076"/>
          <ac:picMkLst>
            <pc:docMk/>
            <pc:sldMk cId="1917000547" sldId="444"/>
            <ac:picMk id="1032" creationId="{9B795104-6C50-3E90-3070-5FBF846F8B43}"/>
          </ac:picMkLst>
        </pc:picChg>
        <pc:picChg chg="mod">
          <ac:chgData name="Oliver Richardson" userId="cd5f33dd71adc40f" providerId="LiveId" clId="{E93AF1E5-7DCD-4A3F-ACB1-628F8E0B71B1}" dt="2024-07-16T04:09:45.808" v="4296" actId="1076"/>
          <ac:picMkLst>
            <pc:docMk/>
            <pc:sldMk cId="1917000547" sldId="444"/>
            <ac:picMk id="1038" creationId="{ACCA3714-09F7-5CC7-F7FD-F57B26B27C92}"/>
          </ac:picMkLst>
        </pc:picChg>
        <pc:picChg chg="mod">
          <ac:chgData name="Oliver Richardson" userId="cd5f33dd71adc40f" providerId="LiveId" clId="{E93AF1E5-7DCD-4A3F-ACB1-628F8E0B71B1}" dt="2024-07-16T04:19:56.237" v="4392" actId="1076"/>
          <ac:picMkLst>
            <pc:docMk/>
            <pc:sldMk cId="1917000547" sldId="444"/>
            <ac:picMk id="1040" creationId="{966629DC-4F7E-A5F8-49EE-154378E5A5B9}"/>
          </ac:picMkLst>
        </pc:picChg>
        <pc:picChg chg="mod">
          <ac:chgData name="Oliver Richardson" userId="cd5f33dd71adc40f" providerId="LiveId" clId="{E93AF1E5-7DCD-4A3F-ACB1-628F8E0B71B1}" dt="2024-07-16T04:19:56.237" v="4392" actId="1076"/>
          <ac:picMkLst>
            <pc:docMk/>
            <pc:sldMk cId="1917000547" sldId="444"/>
            <ac:picMk id="1042" creationId="{27133B64-77C1-4D2D-1B3D-3FEC0BA7B9FE}"/>
          </ac:picMkLst>
        </pc:picChg>
        <pc:picChg chg="mod">
          <ac:chgData name="Oliver Richardson" userId="cd5f33dd71adc40f" providerId="LiveId" clId="{E93AF1E5-7DCD-4A3F-ACB1-628F8E0B71B1}" dt="2024-07-16T04:19:56.237" v="4392" actId="1076"/>
          <ac:picMkLst>
            <pc:docMk/>
            <pc:sldMk cId="1917000547" sldId="444"/>
            <ac:picMk id="1044" creationId="{BE6F627A-E0BD-50C6-8CD8-AD8C4B3E34D9}"/>
          </ac:picMkLst>
        </pc:picChg>
        <pc:picChg chg="mod">
          <ac:chgData name="Oliver Richardson" userId="cd5f33dd71adc40f" providerId="LiveId" clId="{E93AF1E5-7DCD-4A3F-ACB1-628F8E0B71B1}" dt="2024-07-16T04:19:56.237" v="4392" actId="1076"/>
          <ac:picMkLst>
            <pc:docMk/>
            <pc:sldMk cId="1917000547" sldId="444"/>
            <ac:picMk id="1046" creationId="{238D679B-9695-4DEC-5091-803BA26A65AA}"/>
          </ac:picMkLst>
        </pc:picChg>
        <pc:picChg chg="del">
          <ac:chgData name="Oliver Richardson" userId="cd5f33dd71adc40f" providerId="LiveId" clId="{E93AF1E5-7DCD-4A3F-ACB1-628F8E0B71B1}" dt="2024-07-16T04:19:13" v="4380" actId="478"/>
          <ac:picMkLst>
            <pc:docMk/>
            <pc:sldMk cId="1917000547" sldId="444"/>
            <ac:picMk id="1049" creationId="{4BD862FE-242F-B1D5-2372-A62B99F7DDFF}"/>
          </ac:picMkLst>
        </pc:picChg>
        <pc:picChg chg="del">
          <ac:chgData name="Oliver Richardson" userId="cd5f33dd71adc40f" providerId="LiveId" clId="{E93AF1E5-7DCD-4A3F-ACB1-628F8E0B71B1}" dt="2024-07-16T04:19:21.890" v="4385" actId="478"/>
          <ac:picMkLst>
            <pc:docMk/>
            <pc:sldMk cId="1917000547" sldId="444"/>
            <ac:picMk id="1052" creationId="{51B18807-739B-5C2D-59C9-1D224EB97184}"/>
          </ac:picMkLst>
        </pc:picChg>
        <pc:picChg chg="add mod">
          <ac:chgData name="Oliver Richardson" userId="cd5f33dd71adc40f" providerId="LiveId" clId="{E93AF1E5-7DCD-4A3F-ACB1-628F8E0B71B1}" dt="2024-07-16T04:21:34.835" v="4431" actId="1076"/>
          <ac:picMkLst>
            <pc:docMk/>
            <pc:sldMk cId="1917000547" sldId="444"/>
            <ac:picMk id="2050" creationId="{102DA115-66A0-315D-F20D-CFCCACDD50EC}"/>
          </ac:picMkLst>
        </pc:pic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26" creationId="{715DC3AD-340B-7540-FEFD-11449F8057F8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27" creationId="{48F63097-F36B-897E-65E2-0D2A3B1D3E25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30" creationId="{66680183-73DC-E7FC-B1F2-0BDA5BE1977F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1054" creationId="{464DEABC-0833-FA1C-EF29-1AAB8E8A5843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1055" creationId="{827B5F50-91C8-DF05-5D92-435BFC5F9CEC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1056" creationId="{28733978-02DE-25D5-7D80-B7C09546B578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1060" creationId="{2BEB128C-8279-01BA-6EB8-CA7E65517052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1061" creationId="{DB6A1171-1706-6769-C120-CB616513CE8A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1063" creationId="{27AF78BE-19C5-B8C3-40A0-9B3E54572D7F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1072" creationId="{1BED30BE-47E6-D36E-69E0-6F3B21099A1B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1073" creationId="{58E4B06C-9DAA-7A8E-CDB5-45963D360D44}"/>
          </ac:inkMkLst>
        </pc:inkChg>
        <pc:inkChg chg="del">
          <ac:chgData name="Oliver Richardson" userId="cd5f33dd71adc40f" providerId="LiveId" clId="{E93AF1E5-7DCD-4A3F-ACB1-628F8E0B71B1}" dt="2024-07-16T04:57:04.959" v="5287" actId="478"/>
          <ac:inkMkLst>
            <pc:docMk/>
            <pc:sldMk cId="1917000547" sldId="444"/>
            <ac:inkMk id="1074" creationId="{BD8BA2B0-9775-9FE2-C089-0DE43FB6A354}"/>
          </ac:inkMkLst>
        </pc:inkChg>
      </pc:sldChg>
      <pc:sldChg chg="delSp modSp new del mod">
        <pc:chgData name="Oliver Richardson" userId="cd5f33dd71adc40f" providerId="LiveId" clId="{E93AF1E5-7DCD-4A3F-ACB1-628F8E0B71B1}" dt="2024-07-16T05:30:01.713" v="5624" actId="47"/>
        <pc:sldMkLst>
          <pc:docMk/>
          <pc:sldMk cId="3899142705" sldId="445"/>
        </pc:sldMkLst>
        <pc:spChg chg="mod">
          <ac:chgData name="Oliver Richardson" userId="cd5f33dd71adc40f" providerId="LiveId" clId="{E93AF1E5-7DCD-4A3F-ACB1-628F8E0B71B1}" dt="2024-07-16T04:17:20.516" v="4375" actId="122"/>
          <ac:spMkLst>
            <pc:docMk/>
            <pc:sldMk cId="3899142705" sldId="445"/>
            <ac:spMk id="2" creationId="{6CF219FF-0FA8-41AE-988E-8FB280774125}"/>
          </ac:spMkLst>
        </pc:spChg>
        <pc:spChg chg="del">
          <ac:chgData name="Oliver Richardson" userId="cd5f33dd71adc40f" providerId="LiveId" clId="{E93AF1E5-7DCD-4A3F-ACB1-628F8E0B71B1}" dt="2024-07-16T04:17:23.771" v="4376" actId="478"/>
          <ac:spMkLst>
            <pc:docMk/>
            <pc:sldMk cId="3899142705" sldId="445"/>
            <ac:spMk id="3" creationId="{6DE13D58-2174-1AF0-E5D1-35F898DB9699}"/>
          </ac:spMkLst>
        </pc:spChg>
      </pc:sldChg>
      <pc:sldChg chg="add del">
        <pc:chgData name="Oliver Richardson" userId="cd5f33dd71adc40f" providerId="LiveId" clId="{E93AF1E5-7DCD-4A3F-ACB1-628F8E0B71B1}" dt="2024-07-16T04:40:06.145" v="5123" actId="2890"/>
        <pc:sldMkLst>
          <pc:docMk/>
          <pc:sldMk cId="1468612276" sldId="446"/>
        </pc:sldMkLst>
      </pc:sldChg>
      <pc:sldChg chg="addSp delSp modSp add mod modTransition modAnim">
        <pc:chgData name="Oliver Richardson" userId="cd5f33dd71adc40f" providerId="LiveId" clId="{E93AF1E5-7DCD-4A3F-ACB1-628F8E0B71B1}" dt="2024-07-16T05:59:22.139" v="6515"/>
        <pc:sldMkLst>
          <pc:docMk/>
          <pc:sldMk cId="1565644205" sldId="446"/>
        </pc:sldMkLst>
        <pc:spChg chg="del mod">
          <ac:chgData name="Oliver Richardson" userId="cd5f33dd71adc40f" providerId="LiveId" clId="{E93AF1E5-7DCD-4A3F-ACB1-628F8E0B71B1}" dt="2024-07-16T05:50:33.173" v="6344" actId="478"/>
          <ac:spMkLst>
            <pc:docMk/>
            <pc:sldMk cId="1565644205" sldId="446"/>
            <ac:spMk id="2" creationId="{7F005776-17FE-4ED9-97AE-EE288C16B69D}"/>
          </ac:spMkLst>
        </pc:spChg>
        <pc:spChg chg="mod">
          <ac:chgData name="Oliver Richardson" userId="cd5f33dd71adc40f" providerId="LiveId" clId="{E93AF1E5-7DCD-4A3F-ACB1-628F8E0B71B1}" dt="2024-07-16T05:37:43.622" v="6105" actId="14100"/>
          <ac:spMkLst>
            <pc:docMk/>
            <pc:sldMk cId="1565644205" sldId="446"/>
            <ac:spMk id="4" creationId="{CAB300DC-648D-9CF6-E333-3FBD11CD2448}"/>
          </ac:spMkLst>
        </pc:spChg>
        <pc:spChg chg="mod">
          <ac:chgData name="Oliver Richardson" userId="cd5f33dd71adc40f" providerId="LiveId" clId="{E93AF1E5-7DCD-4A3F-ACB1-628F8E0B71B1}" dt="2024-07-16T05:37:47.262" v="6106" actId="14100"/>
          <ac:spMkLst>
            <pc:docMk/>
            <pc:sldMk cId="1565644205" sldId="446"/>
            <ac:spMk id="6" creationId="{CE1749BF-D6F3-29B1-600C-4D9C7241FDAD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7" creationId="{21A4408B-4A3D-8197-864E-A0A58B751D87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8" creationId="{EA48928B-813C-2AD7-F270-9C3EFBCC877C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9" creationId="{66E120DD-1A2B-07F2-E8EB-21B67F97873C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10" creationId="{9EC90464-6306-1FEA-111C-EB5511ECE462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11" creationId="{59318B30-1054-2163-484E-9BF445833732}"/>
          </ac:spMkLst>
        </pc:spChg>
        <pc:spChg chg="mod">
          <ac:chgData name="Oliver Richardson" userId="cd5f33dd71adc40f" providerId="LiveId" clId="{E93AF1E5-7DCD-4A3F-ACB1-628F8E0B71B1}" dt="2024-07-16T05:12:43.316" v="5417" actId="1076"/>
          <ac:spMkLst>
            <pc:docMk/>
            <pc:sldMk cId="1565644205" sldId="446"/>
            <ac:spMk id="12" creationId="{7F76DC16-25F2-FE5A-4D05-78F2D7511197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13" creationId="{7123D087-DFFF-E146-80A7-7BFBF3F4B2D3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14" creationId="{448E14BC-0546-B14A-3A84-F1FE4DF7F5D1}"/>
          </ac:spMkLst>
        </pc:spChg>
        <pc:spChg chg="add del mod">
          <ac:chgData name="Oliver Richardson" userId="cd5f33dd71adc40f" providerId="LiveId" clId="{E93AF1E5-7DCD-4A3F-ACB1-628F8E0B71B1}" dt="2024-07-16T05:14:26.235" v="5437"/>
          <ac:spMkLst>
            <pc:docMk/>
            <pc:sldMk cId="1565644205" sldId="446"/>
            <ac:spMk id="15" creationId="{06DB43EB-F588-D861-367B-3F77BF8D0E1F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17" creationId="{83EC9FBE-8F1E-3860-4960-CDC235069CD8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19" creationId="{4D2D29F8-9924-44A9-3F0A-EF28442D4B58}"/>
          </ac:spMkLst>
        </pc:spChg>
        <pc:spChg chg="add del mod">
          <ac:chgData name="Oliver Richardson" userId="cd5f33dd71adc40f" providerId="LiveId" clId="{E93AF1E5-7DCD-4A3F-ACB1-628F8E0B71B1}" dt="2024-07-16T05:14:26.235" v="5437"/>
          <ac:spMkLst>
            <pc:docMk/>
            <pc:sldMk cId="1565644205" sldId="446"/>
            <ac:spMk id="20" creationId="{77F89724-E279-E534-7F67-27497D9ACFAD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21" creationId="{C8039997-5F9B-EE14-F31A-05285533BDCC}"/>
          </ac:spMkLst>
        </pc:spChg>
        <pc:spChg chg="add mod">
          <ac:chgData name="Oliver Richardson" userId="cd5f33dd71adc40f" providerId="LiveId" clId="{E93AF1E5-7DCD-4A3F-ACB1-628F8E0B71B1}" dt="2024-07-16T05:14:17.242" v="5435" actId="571"/>
          <ac:spMkLst>
            <pc:docMk/>
            <pc:sldMk cId="1565644205" sldId="446"/>
            <ac:spMk id="22" creationId="{75C52050-B4DF-E23D-D251-CF51332D17D7}"/>
          </ac:spMkLst>
        </pc:spChg>
        <pc:spChg chg="add mod">
          <ac:chgData name="Oliver Richardson" userId="cd5f33dd71adc40f" providerId="LiveId" clId="{E93AF1E5-7DCD-4A3F-ACB1-628F8E0B71B1}" dt="2024-07-16T05:14:17.242" v="5435" actId="571"/>
          <ac:spMkLst>
            <pc:docMk/>
            <pc:sldMk cId="1565644205" sldId="446"/>
            <ac:spMk id="23" creationId="{7AE685EB-347C-CFEF-02B5-09030DE04C5B}"/>
          </ac:spMkLst>
        </pc:spChg>
        <pc:spChg chg="add del mod">
          <ac:chgData name="Oliver Richardson" userId="cd5f33dd71adc40f" providerId="LiveId" clId="{E93AF1E5-7DCD-4A3F-ACB1-628F8E0B71B1}" dt="2024-07-16T05:14:26.235" v="5437"/>
          <ac:spMkLst>
            <pc:docMk/>
            <pc:sldMk cId="1565644205" sldId="446"/>
            <ac:spMk id="26" creationId="{D6CDCE15-38CA-F96C-48DA-530C5E6C7C18}"/>
          </ac:spMkLst>
        </pc:spChg>
        <pc:spChg chg="mod">
          <ac:chgData name="Oliver Richardson" userId="cd5f33dd71adc40f" providerId="LiveId" clId="{E93AF1E5-7DCD-4A3F-ACB1-628F8E0B71B1}" dt="2024-07-16T05:54:53.266" v="6359" actId="164"/>
          <ac:spMkLst>
            <pc:docMk/>
            <pc:sldMk cId="1565644205" sldId="446"/>
            <ac:spMk id="27" creationId="{4A99848F-3C5B-A01D-E274-942B6F08B854}"/>
          </ac:spMkLst>
        </pc:spChg>
        <pc:spChg chg="del mod">
          <ac:chgData name="Oliver Richardson" userId="cd5f33dd71adc40f" providerId="LiveId" clId="{E93AF1E5-7DCD-4A3F-ACB1-628F8E0B71B1}" dt="2024-07-16T05:50:15.095" v="6341" actId="478"/>
          <ac:spMkLst>
            <pc:docMk/>
            <pc:sldMk cId="1565644205" sldId="446"/>
            <ac:spMk id="28" creationId="{AFC39BC2-E1CB-A19B-D992-AF85DBF1F55E}"/>
          </ac:spMkLst>
        </pc:spChg>
        <pc:spChg chg="mod">
          <ac:chgData name="Oliver Richardson" userId="cd5f33dd71adc40f" providerId="LiveId" clId="{E93AF1E5-7DCD-4A3F-ACB1-628F8E0B71B1}" dt="2024-07-16T05:54:53.266" v="6359" actId="164"/>
          <ac:spMkLst>
            <pc:docMk/>
            <pc:sldMk cId="1565644205" sldId="446"/>
            <ac:spMk id="30" creationId="{A2F53636-9DBB-586D-E38C-4BF916DBB0FC}"/>
          </ac:spMkLst>
        </pc:spChg>
        <pc:spChg chg="mod">
          <ac:chgData name="Oliver Richardson" userId="cd5f33dd71adc40f" providerId="LiveId" clId="{E93AF1E5-7DCD-4A3F-ACB1-628F8E0B71B1}" dt="2024-07-16T05:12:43.316" v="5417" actId="1076"/>
          <ac:spMkLst>
            <pc:docMk/>
            <pc:sldMk cId="1565644205" sldId="446"/>
            <ac:spMk id="31" creationId="{5A7B371E-4C4F-C4E5-E722-C26EA277CCF1}"/>
          </ac:spMkLst>
        </pc:spChg>
        <pc:spChg chg="mod">
          <ac:chgData name="Oliver Richardson" userId="cd5f33dd71adc40f" providerId="LiveId" clId="{E93AF1E5-7DCD-4A3F-ACB1-628F8E0B71B1}" dt="2024-07-16T05:13:32.804" v="5423" actId="1076"/>
          <ac:spMkLst>
            <pc:docMk/>
            <pc:sldMk cId="1565644205" sldId="446"/>
            <ac:spMk id="32" creationId="{9A0406E9-2BEE-2436-85AF-F9E8EBA2D589}"/>
          </ac:spMkLst>
        </pc:spChg>
        <pc:spChg chg="mod">
          <ac:chgData name="Oliver Richardson" userId="cd5f33dd71adc40f" providerId="LiveId" clId="{E93AF1E5-7DCD-4A3F-ACB1-628F8E0B71B1}" dt="2024-07-16T05:54:53.266" v="6359" actId="164"/>
          <ac:spMkLst>
            <pc:docMk/>
            <pc:sldMk cId="1565644205" sldId="446"/>
            <ac:spMk id="34" creationId="{650A99A7-EF1E-6C07-3EF9-394F34CD6F2A}"/>
          </ac:spMkLst>
        </pc:spChg>
        <pc:spChg chg="mod">
          <ac:chgData name="Oliver Richardson" userId="cd5f33dd71adc40f" providerId="LiveId" clId="{E93AF1E5-7DCD-4A3F-ACB1-628F8E0B71B1}" dt="2024-07-16T05:54:53.266" v="6359" actId="164"/>
          <ac:spMkLst>
            <pc:docMk/>
            <pc:sldMk cId="1565644205" sldId="446"/>
            <ac:spMk id="35" creationId="{D457B2C5-6FD5-41ED-5BED-A13BAEFFFDA6}"/>
          </ac:spMkLst>
        </pc:spChg>
        <pc:spChg chg="mod ord">
          <ac:chgData name="Oliver Richardson" userId="cd5f33dd71adc40f" providerId="LiveId" clId="{E93AF1E5-7DCD-4A3F-ACB1-628F8E0B71B1}" dt="2024-07-16T05:54:53.266" v="6359" actId="164"/>
          <ac:spMkLst>
            <pc:docMk/>
            <pc:sldMk cId="1565644205" sldId="446"/>
            <ac:spMk id="36" creationId="{2371BE5D-BF9F-2F6F-6501-D2900C9BF62D}"/>
          </ac:spMkLst>
        </pc:spChg>
        <pc:spChg chg="mod ord">
          <ac:chgData name="Oliver Richardson" userId="cd5f33dd71adc40f" providerId="LiveId" clId="{E93AF1E5-7DCD-4A3F-ACB1-628F8E0B71B1}" dt="2024-07-16T05:54:53.266" v="6359" actId="164"/>
          <ac:spMkLst>
            <pc:docMk/>
            <pc:sldMk cId="1565644205" sldId="446"/>
            <ac:spMk id="37" creationId="{81569FC2-107D-7D8D-75BF-A99CABB3EA1C}"/>
          </ac:spMkLst>
        </pc:spChg>
        <pc:spChg chg="mod">
          <ac:chgData name="Oliver Richardson" userId="cd5f33dd71adc40f" providerId="LiveId" clId="{E93AF1E5-7DCD-4A3F-ACB1-628F8E0B71B1}" dt="2024-07-16T05:54:53.266" v="6359" actId="164"/>
          <ac:spMkLst>
            <pc:docMk/>
            <pc:sldMk cId="1565644205" sldId="446"/>
            <ac:spMk id="38" creationId="{C6468FAC-1C6E-A199-0DA5-6787F5A8CBB2}"/>
          </ac:spMkLst>
        </pc:spChg>
        <pc:spChg chg="add del mod">
          <ac:chgData name="Oliver Richardson" userId="cd5f33dd71adc40f" providerId="LiveId" clId="{E93AF1E5-7DCD-4A3F-ACB1-628F8E0B71B1}" dt="2024-07-16T05:32:15.568" v="5637" actId="478"/>
          <ac:spMkLst>
            <pc:docMk/>
            <pc:sldMk cId="1565644205" sldId="446"/>
            <ac:spMk id="54" creationId="{30BB636C-2ADB-BD11-8E0C-379765A2B45A}"/>
          </ac:spMkLst>
        </pc:spChg>
        <pc:spChg chg="add mod ord">
          <ac:chgData name="Oliver Richardson" userId="cd5f33dd71adc40f" providerId="LiveId" clId="{E93AF1E5-7DCD-4A3F-ACB1-628F8E0B71B1}" dt="2024-07-16T05:54:14.375" v="6357" actId="164"/>
          <ac:spMkLst>
            <pc:docMk/>
            <pc:sldMk cId="1565644205" sldId="446"/>
            <ac:spMk id="57" creationId="{6F888780-5A1F-D61E-A52D-EDBDCEF968B9}"/>
          </ac:spMkLst>
        </pc:spChg>
        <pc:spChg chg="add mod">
          <ac:chgData name="Oliver Richardson" userId="cd5f33dd71adc40f" providerId="LiveId" clId="{E93AF1E5-7DCD-4A3F-ACB1-628F8E0B71B1}" dt="2024-07-16T05:54:53.266" v="6359" actId="164"/>
          <ac:spMkLst>
            <pc:docMk/>
            <pc:sldMk cId="1565644205" sldId="446"/>
            <ac:spMk id="58" creationId="{1C614365-F9A4-A116-E31F-2450B1B34917}"/>
          </ac:spMkLst>
        </pc:spChg>
        <pc:spChg chg="add mod ord">
          <ac:chgData name="Oliver Richardson" userId="cd5f33dd71adc40f" providerId="LiveId" clId="{E93AF1E5-7DCD-4A3F-ACB1-628F8E0B71B1}" dt="2024-07-16T05:54:14.375" v="6357" actId="164"/>
          <ac:spMkLst>
            <pc:docMk/>
            <pc:sldMk cId="1565644205" sldId="446"/>
            <ac:spMk id="59" creationId="{0EF5C403-198F-9181-4618-854B7C5E0BF6}"/>
          </ac:spMkLst>
        </pc:spChg>
        <pc:spChg chg="add mod ord">
          <ac:chgData name="Oliver Richardson" userId="cd5f33dd71adc40f" providerId="LiveId" clId="{E93AF1E5-7DCD-4A3F-ACB1-628F8E0B71B1}" dt="2024-07-16T05:54:14.375" v="6357" actId="164"/>
          <ac:spMkLst>
            <pc:docMk/>
            <pc:sldMk cId="1565644205" sldId="446"/>
            <ac:spMk id="60" creationId="{7C6F43F4-5792-0249-64C9-00A67E59E24F}"/>
          </ac:spMkLst>
        </pc:spChg>
        <pc:spChg chg="add mod ord">
          <ac:chgData name="Oliver Richardson" userId="cd5f33dd71adc40f" providerId="LiveId" clId="{E93AF1E5-7DCD-4A3F-ACB1-628F8E0B71B1}" dt="2024-07-16T05:54:14.375" v="6357" actId="164"/>
          <ac:spMkLst>
            <pc:docMk/>
            <pc:sldMk cId="1565644205" sldId="446"/>
            <ac:spMk id="61" creationId="{7D6A1697-2216-6434-215A-9A99D57CAA40}"/>
          </ac:spMkLst>
        </pc:spChg>
        <pc:spChg chg="add mod ord">
          <ac:chgData name="Oliver Richardson" userId="cd5f33dd71adc40f" providerId="LiveId" clId="{E93AF1E5-7DCD-4A3F-ACB1-628F8E0B71B1}" dt="2024-07-16T05:54:14.375" v="6357" actId="164"/>
          <ac:spMkLst>
            <pc:docMk/>
            <pc:sldMk cId="1565644205" sldId="446"/>
            <ac:spMk id="62" creationId="{4971BD94-5666-49BA-7CB1-FBDC093210F2}"/>
          </ac:spMkLst>
        </pc:spChg>
        <pc:spChg chg="add mod ord">
          <ac:chgData name="Oliver Richardson" userId="cd5f33dd71adc40f" providerId="LiveId" clId="{E93AF1E5-7DCD-4A3F-ACB1-628F8E0B71B1}" dt="2024-07-16T05:54:14.375" v="6357" actId="164"/>
          <ac:spMkLst>
            <pc:docMk/>
            <pc:sldMk cId="1565644205" sldId="446"/>
            <ac:spMk id="63" creationId="{AD7D258E-10B3-78D4-8FC9-092508245185}"/>
          </ac:spMkLst>
        </pc:spChg>
        <pc:spChg chg="add mod ord">
          <ac:chgData name="Oliver Richardson" userId="cd5f33dd71adc40f" providerId="LiveId" clId="{E93AF1E5-7DCD-4A3F-ACB1-628F8E0B71B1}" dt="2024-07-16T05:54:14.375" v="6357" actId="164"/>
          <ac:spMkLst>
            <pc:docMk/>
            <pc:sldMk cId="1565644205" sldId="446"/>
            <ac:spMk id="1024" creationId="{7A8DAD9A-3AE2-0E7B-6923-8A4F3E4AEBD7}"/>
          </ac:spMkLst>
        </pc:spChg>
        <pc:spChg chg="add mod">
          <ac:chgData name="Oliver Richardson" userId="cd5f33dd71adc40f" providerId="LiveId" clId="{E93AF1E5-7DCD-4A3F-ACB1-628F8E0B71B1}" dt="2024-07-16T05:54:53.266" v="6359" actId="164"/>
          <ac:spMkLst>
            <pc:docMk/>
            <pc:sldMk cId="1565644205" sldId="446"/>
            <ac:spMk id="1028" creationId="{13C1E8EF-B1A1-1E6B-E837-148D284572F0}"/>
          </ac:spMkLst>
        </pc:spChg>
        <pc:spChg chg="add mod">
          <ac:chgData name="Oliver Richardson" userId="cd5f33dd71adc40f" providerId="LiveId" clId="{E93AF1E5-7DCD-4A3F-ACB1-628F8E0B71B1}" dt="2024-07-16T05:54:53.266" v="6359" actId="164"/>
          <ac:spMkLst>
            <pc:docMk/>
            <pc:sldMk cId="1565644205" sldId="446"/>
            <ac:spMk id="1029" creationId="{512D0A21-05B2-5006-3EBB-4C62851A3BBF}"/>
          </ac:spMkLst>
        </pc:spChg>
        <pc:spChg chg="add mod">
          <ac:chgData name="Oliver Richardson" userId="cd5f33dd71adc40f" providerId="LiveId" clId="{E93AF1E5-7DCD-4A3F-ACB1-628F8E0B71B1}" dt="2024-07-16T05:56:12.275" v="6365" actId="1076"/>
          <ac:spMkLst>
            <pc:docMk/>
            <pc:sldMk cId="1565644205" sldId="446"/>
            <ac:spMk id="1031" creationId="{7F3C0B26-B5EC-7595-057B-18252113DF30}"/>
          </ac:spMkLst>
        </pc:spChg>
        <pc:spChg chg="add mod">
          <ac:chgData name="Oliver Richardson" userId="cd5f33dd71adc40f" providerId="LiveId" clId="{E93AF1E5-7DCD-4A3F-ACB1-628F8E0B71B1}" dt="2024-07-16T05:56:12.275" v="6365" actId="1076"/>
          <ac:spMkLst>
            <pc:docMk/>
            <pc:sldMk cId="1565644205" sldId="446"/>
            <ac:spMk id="1033" creationId="{3194B91F-D179-D93D-555E-4C03DA2DB394}"/>
          </ac:spMkLst>
        </pc:spChg>
        <pc:spChg chg="add mod">
          <ac:chgData name="Oliver Richardson" userId="cd5f33dd71adc40f" providerId="LiveId" clId="{E93AF1E5-7DCD-4A3F-ACB1-628F8E0B71B1}" dt="2024-07-16T05:56:12.275" v="6365" actId="1076"/>
          <ac:spMkLst>
            <pc:docMk/>
            <pc:sldMk cId="1565644205" sldId="446"/>
            <ac:spMk id="1034" creationId="{05F50F31-FEC3-1FE8-609A-8DBB9FE254CD}"/>
          </ac:spMkLst>
        </pc:spChg>
        <pc:spChg chg="add mod">
          <ac:chgData name="Oliver Richardson" userId="cd5f33dd71adc40f" providerId="LiveId" clId="{E93AF1E5-7DCD-4A3F-ACB1-628F8E0B71B1}" dt="2024-07-16T05:56:12.275" v="6365" actId="1076"/>
          <ac:spMkLst>
            <pc:docMk/>
            <pc:sldMk cId="1565644205" sldId="446"/>
            <ac:spMk id="1035" creationId="{D907E158-E92A-B40D-8DAF-569346E4E891}"/>
          </ac:spMkLst>
        </pc:spChg>
        <pc:spChg chg="add mod">
          <ac:chgData name="Oliver Richardson" userId="cd5f33dd71adc40f" providerId="LiveId" clId="{E93AF1E5-7DCD-4A3F-ACB1-628F8E0B71B1}" dt="2024-07-16T05:56:12.275" v="6365" actId="1076"/>
          <ac:spMkLst>
            <pc:docMk/>
            <pc:sldMk cId="1565644205" sldId="446"/>
            <ac:spMk id="1036" creationId="{352EAF7C-4FF4-9DBB-B56D-17A075EA437B}"/>
          </ac:spMkLst>
        </pc:spChg>
        <pc:spChg chg="add mod">
          <ac:chgData name="Oliver Richardson" userId="cd5f33dd71adc40f" providerId="LiveId" clId="{E93AF1E5-7DCD-4A3F-ACB1-628F8E0B71B1}" dt="2024-07-16T05:56:12.275" v="6365" actId="1076"/>
          <ac:spMkLst>
            <pc:docMk/>
            <pc:sldMk cId="1565644205" sldId="446"/>
            <ac:spMk id="1037" creationId="{9B04CA7F-5982-D768-DC38-7E6B70949CEF}"/>
          </ac:spMkLst>
        </pc:spChg>
        <pc:spChg chg="add mod">
          <ac:chgData name="Oliver Richardson" userId="cd5f33dd71adc40f" providerId="LiveId" clId="{E93AF1E5-7DCD-4A3F-ACB1-628F8E0B71B1}" dt="2024-07-16T05:56:12.275" v="6365" actId="1076"/>
          <ac:spMkLst>
            <pc:docMk/>
            <pc:sldMk cId="1565644205" sldId="446"/>
            <ac:spMk id="1043" creationId="{06D9A7D0-1F35-B62B-6274-B33D35EA5CC6}"/>
          </ac:spMkLst>
        </pc:spChg>
        <pc:spChg chg="mod">
          <ac:chgData name="Oliver Richardson" userId="cd5f33dd71adc40f" providerId="LiveId" clId="{E93AF1E5-7DCD-4A3F-ACB1-628F8E0B71B1}" dt="2024-07-16T05:12:57.894" v="5418" actId="1076"/>
          <ac:spMkLst>
            <pc:docMk/>
            <pc:sldMk cId="1565644205" sldId="446"/>
            <ac:spMk id="1045" creationId="{D72B6553-0CBB-D486-C8E0-01CD3DC08830}"/>
          </ac:spMkLst>
        </pc:spChg>
        <pc:spChg chg="add mod">
          <ac:chgData name="Oliver Richardson" userId="cd5f33dd71adc40f" providerId="LiveId" clId="{E93AF1E5-7DCD-4A3F-ACB1-628F8E0B71B1}" dt="2024-07-16T05:38:26.379" v="6114" actId="1076"/>
          <ac:spMkLst>
            <pc:docMk/>
            <pc:sldMk cId="1565644205" sldId="446"/>
            <ac:spMk id="1050" creationId="{B0090960-6305-101B-408C-B901E648F051}"/>
          </ac:spMkLst>
        </pc:spChg>
        <pc:spChg chg="add mod">
          <ac:chgData name="Oliver Richardson" userId="cd5f33dd71adc40f" providerId="LiveId" clId="{E93AF1E5-7DCD-4A3F-ACB1-628F8E0B71B1}" dt="2024-07-16T05:58:37.014" v="6513" actId="1076"/>
          <ac:spMkLst>
            <pc:docMk/>
            <pc:sldMk cId="1565644205" sldId="446"/>
            <ac:spMk id="1051" creationId="{5A980D60-324E-7EB7-ABE7-093B4A361E6D}"/>
          </ac:spMkLst>
        </pc:spChg>
        <pc:spChg chg="mod">
          <ac:chgData name="Oliver Richardson" userId="cd5f33dd71adc40f" providerId="LiveId" clId="{E93AF1E5-7DCD-4A3F-ACB1-628F8E0B71B1}" dt="2024-07-16T05:49:42.767" v="6337"/>
          <ac:spMkLst>
            <pc:docMk/>
            <pc:sldMk cId="1565644205" sldId="446"/>
            <ac:spMk id="1054" creationId="{B07813E3-B5AD-9B84-7796-1111E1375859}"/>
          </ac:spMkLst>
        </pc:spChg>
        <pc:spChg chg="mod">
          <ac:chgData name="Oliver Richardson" userId="cd5f33dd71adc40f" providerId="LiveId" clId="{E93AF1E5-7DCD-4A3F-ACB1-628F8E0B71B1}" dt="2024-07-16T05:49:42.767" v="6337"/>
          <ac:spMkLst>
            <pc:docMk/>
            <pc:sldMk cId="1565644205" sldId="446"/>
            <ac:spMk id="1057" creationId="{45806EF3-E586-9E37-7E1B-F18CD2017EB1}"/>
          </ac:spMkLst>
        </pc:spChg>
        <pc:spChg chg="mod">
          <ac:chgData name="Oliver Richardson" userId="cd5f33dd71adc40f" providerId="LiveId" clId="{E93AF1E5-7DCD-4A3F-ACB1-628F8E0B71B1}" dt="2024-07-16T05:50:44.777" v="6345" actId="1076"/>
          <ac:spMkLst>
            <pc:docMk/>
            <pc:sldMk cId="1565644205" sldId="446"/>
            <ac:spMk id="1060" creationId="{DA307E4E-0B07-D585-582B-A70FCD678E33}"/>
          </ac:spMkLst>
        </pc:spChg>
        <pc:spChg chg="mod">
          <ac:chgData name="Oliver Richardson" userId="cd5f33dd71adc40f" providerId="LiveId" clId="{E93AF1E5-7DCD-4A3F-ACB1-628F8E0B71B1}" dt="2024-07-16T05:50:21.142" v="6342" actId="1076"/>
          <ac:spMkLst>
            <pc:docMk/>
            <pc:sldMk cId="1565644205" sldId="446"/>
            <ac:spMk id="1063" creationId="{88BA4D4D-507A-6884-8DD2-D1526B8A83F8}"/>
          </ac:spMkLst>
        </pc:spChg>
        <pc:grpChg chg="add mod">
          <ac:chgData name="Oliver Richardson" userId="cd5f33dd71adc40f" providerId="LiveId" clId="{E93AF1E5-7DCD-4A3F-ACB1-628F8E0B71B1}" dt="2024-07-16T05:49:42.767" v="6337"/>
          <ac:grpSpMkLst>
            <pc:docMk/>
            <pc:sldMk cId="1565644205" sldId="446"/>
            <ac:grpSpMk id="1052" creationId="{3800097E-2470-E5C3-34B6-35DC504E7BFF}"/>
          </ac:grpSpMkLst>
        </pc:grpChg>
        <pc:grpChg chg="del">
          <ac:chgData name="Oliver Richardson" userId="cd5f33dd71adc40f" providerId="LiveId" clId="{E93AF1E5-7DCD-4A3F-ACB1-628F8E0B71B1}" dt="2024-07-16T05:13:44.414" v="5426" actId="478"/>
          <ac:grpSpMkLst>
            <pc:docMk/>
            <pc:sldMk cId="1565644205" sldId="446"/>
            <ac:grpSpMk id="1053" creationId="{BC03A0B5-1F3A-2056-A343-67AD2686A93A}"/>
          </ac:grpSpMkLst>
        </pc:grpChg>
        <pc:grpChg chg="add mod">
          <ac:chgData name="Oliver Richardson" userId="cd5f33dd71adc40f" providerId="LiveId" clId="{E93AF1E5-7DCD-4A3F-ACB1-628F8E0B71B1}" dt="2024-07-16T05:49:42.767" v="6337"/>
          <ac:grpSpMkLst>
            <pc:docMk/>
            <pc:sldMk cId="1565644205" sldId="446"/>
            <ac:grpSpMk id="1056" creationId="{236C3A88-BBA1-4C5D-7FBA-C75832973B6B}"/>
          </ac:grpSpMkLst>
        </pc:grpChg>
        <pc:grpChg chg="add mod">
          <ac:chgData name="Oliver Richardson" userId="cd5f33dd71adc40f" providerId="LiveId" clId="{E93AF1E5-7DCD-4A3F-ACB1-628F8E0B71B1}" dt="2024-07-16T05:50:44.777" v="6345" actId="1076"/>
          <ac:grpSpMkLst>
            <pc:docMk/>
            <pc:sldMk cId="1565644205" sldId="446"/>
            <ac:grpSpMk id="1059" creationId="{832058AB-AE33-4682-E188-DA40B4A0E48A}"/>
          </ac:grpSpMkLst>
        </pc:grpChg>
        <pc:grpChg chg="add mod">
          <ac:chgData name="Oliver Richardson" userId="cd5f33dd71adc40f" providerId="LiveId" clId="{E93AF1E5-7DCD-4A3F-ACB1-628F8E0B71B1}" dt="2024-07-16T05:50:21.142" v="6342" actId="1076"/>
          <ac:grpSpMkLst>
            <pc:docMk/>
            <pc:sldMk cId="1565644205" sldId="446"/>
            <ac:grpSpMk id="1062" creationId="{4E290207-29C2-F3B1-4786-C50A846F6F51}"/>
          </ac:grpSpMkLst>
        </pc:grpChg>
        <pc:grpChg chg="add mod ord">
          <ac:chgData name="Oliver Richardson" userId="cd5f33dd71adc40f" providerId="LiveId" clId="{E93AF1E5-7DCD-4A3F-ACB1-628F8E0B71B1}" dt="2024-07-16T05:54:32.876" v="6358" actId="166"/>
          <ac:grpSpMkLst>
            <pc:docMk/>
            <pc:sldMk cId="1565644205" sldId="446"/>
            <ac:grpSpMk id="1065" creationId="{BBA32840-A2C5-0B92-0AEB-A88026F19527}"/>
          </ac:grpSpMkLst>
        </pc:grpChg>
        <pc:grpChg chg="add mod">
          <ac:chgData name="Oliver Richardson" userId="cd5f33dd71adc40f" providerId="LiveId" clId="{E93AF1E5-7DCD-4A3F-ACB1-628F8E0B71B1}" dt="2024-07-16T05:54:53.266" v="6359" actId="164"/>
          <ac:grpSpMkLst>
            <pc:docMk/>
            <pc:sldMk cId="1565644205" sldId="446"/>
            <ac:grpSpMk id="1066" creationId="{BBBA5215-CC02-9F2B-79C7-8C70C0DFEBC7}"/>
          </ac:grpSpMkLst>
        </pc:grpChg>
        <pc:picChg chg="mod">
          <ac:chgData name="Oliver Richardson" userId="cd5f33dd71adc40f" providerId="LiveId" clId="{E93AF1E5-7DCD-4A3F-ACB1-628F8E0B71B1}" dt="2024-07-16T05:12:43.316" v="5417" actId="1076"/>
          <ac:picMkLst>
            <pc:docMk/>
            <pc:sldMk cId="1565644205" sldId="446"/>
            <ac:picMk id="3" creationId="{16FCA63F-4D8D-FE21-B378-C68B8D142A6D}"/>
          </ac:picMkLst>
        </pc:picChg>
        <pc:picChg chg="mod">
          <ac:chgData name="Oliver Richardson" userId="cd5f33dd71adc40f" providerId="LiveId" clId="{E93AF1E5-7DCD-4A3F-ACB1-628F8E0B71B1}" dt="2024-07-16T05:12:57.894" v="5418" actId="1076"/>
          <ac:picMkLst>
            <pc:docMk/>
            <pc:sldMk cId="1565644205" sldId="446"/>
            <ac:picMk id="5" creationId="{B049B9D7-ECD4-89D3-BEEA-55AC469F45F0}"/>
          </ac:picMkLst>
        </pc:picChg>
        <pc:picChg chg="mod">
          <ac:chgData name="Oliver Richardson" userId="cd5f33dd71adc40f" providerId="LiveId" clId="{E93AF1E5-7DCD-4A3F-ACB1-628F8E0B71B1}" dt="2024-07-16T05:12:57.894" v="5418" actId="1076"/>
          <ac:picMkLst>
            <pc:docMk/>
            <pc:sldMk cId="1565644205" sldId="446"/>
            <ac:picMk id="16" creationId="{BF374420-D1ED-E128-091A-76474C9BD473}"/>
          </ac:picMkLst>
        </pc:picChg>
        <pc:picChg chg="mod">
          <ac:chgData name="Oliver Richardson" userId="cd5f33dd71adc40f" providerId="LiveId" clId="{E93AF1E5-7DCD-4A3F-ACB1-628F8E0B71B1}" dt="2024-07-16T05:12:43.316" v="5417" actId="1076"/>
          <ac:picMkLst>
            <pc:docMk/>
            <pc:sldMk cId="1565644205" sldId="446"/>
            <ac:picMk id="18" creationId="{35AFF727-052D-906E-57F9-DAE9EF886141}"/>
          </ac:picMkLst>
        </pc:picChg>
        <pc:picChg chg="del mod">
          <ac:chgData name="Oliver Richardson" userId="cd5f33dd71adc40f" providerId="LiveId" clId="{E93AF1E5-7DCD-4A3F-ACB1-628F8E0B71B1}" dt="2024-07-16T05:50:33.173" v="6344" actId="478"/>
          <ac:picMkLst>
            <pc:docMk/>
            <pc:sldMk cId="1565644205" sldId="446"/>
            <ac:picMk id="24" creationId="{7CCC31A9-C530-1C16-0EE1-70B4E3D44D44}"/>
          </ac:picMkLst>
        </pc:picChg>
        <pc:picChg chg="del">
          <ac:chgData name="Oliver Richardson" userId="cd5f33dd71adc40f" providerId="LiveId" clId="{E93AF1E5-7DCD-4A3F-ACB1-628F8E0B71B1}" dt="2024-07-16T05:17:22.285" v="5520" actId="478"/>
          <ac:picMkLst>
            <pc:docMk/>
            <pc:sldMk cId="1565644205" sldId="446"/>
            <ac:picMk id="25" creationId="{8463FC9F-34C6-C207-1103-5D4A6BD3292E}"/>
          </ac:picMkLst>
        </pc:picChg>
        <pc:picChg chg="del mod">
          <ac:chgData name="Oliver Richardson" userId="cd5f33dd71adc40f" providerId="LiveId" clId="{E93AF1E5-7DCD-4A3F-ACB1-628F8E0B71B1}" dt="2024-07-16T05:50:15.095" v="6341" actId="478"/>
          <ac:picMkLst>
            <pc:docMk/>
            <pc:sldMk cId="1565644205" sldId="446"/>
            <ac:picMk id="29" creationId="{A8F75C98-7CCF-41DE-5241-C236AF80CD2E}"/>
          </ac:picMkLst>
        </pc:picChg>
        <pc:picChg chg="mod">
          <ac:chgData name="Oliver Richardson" userId="cd5f33dd71adc40f" providerId="LiveId" clId="{E93AF1E5-7DCD-4A3F-ACB1-628F8E0B71B1}" dt="2024-07-16T05:38:34.785" v="6115" actId="1076"/>
          <ac:picMkLst>
            <pc:docMk/>
            <pc:sldMk cId="1565644205" sldId="446"/>
            <ac:picMk id="33" creationId="{4F8E67AC-E45D-2590-0A33-C112B6C8A1A1}"/>
          </ac:picMkLst>
        </pc:picChg>
        <pc:picChg chg="add mod">
          <ac:chgData name="Oliver Richardson" userId="cd5f33dd71adc40f" providerId="LiveId" clId="{E93AF1E5-7DCD-4A3F-ACB1-628F8E0B71B1}" dt="2024-07-16T05:38:34.785" v="6115" actId="1076"/>
          <ac:picMkLst>
            <pc:docMk/>
            <pc:sldMk cId="1565644205" sldId="446"/>
            <ac:picMk id="56" creationId="{93CD7C87-98B2-EA93-D059-0DAC9B5B7C2E}"/>
          </ac:picMkLst>
        </pc:picChg>
        <pc:picChg chg="mod">
          <ac:chgData name="Oliver Richardson" userId="cd5f33dd71adc40f" providerId="LiveId" clId="{E93AF1E5-7DCD-4A3F-ACB1-628F8E0B71B1}" dt="2024-07-16T05:12:57.894" v="5418" actId="1076"/>
          <ac:picMkLst>
            <pc:docMk/>
            <pc:sldMk cId="1565644205" sldId="446"/>
            <ac:picMk id="1026" creationId="{FF04D954-6360-1101-3833-C7C45B9DB043}"/>
          </ac:picMkLst>
        </pc:picChg>
        <pc:picChg chg="add mod">
          <ac:chgData name="Oliver Richardson" userId="cd5f33dd71adc40f" providerId="LiveId" clId="{E93AF1E5-7DCD-4A3F-ACB1-628F8E0B71B1}" dt="2024-07-16T05:39:59.118" v="6116" actId="1076"/>
          <ac:picMkLst>
            <pc:docMk/>
            <pc:sldMk cId="1565644205" sldId="446"/>
            <ac:picMk id="1027" creationId="{0220C26B-2874-0A75-8482-31423C0E8B9A}"/>
          </ac:picMkLst>
        </pc:picChg>
        <pc:picChg chg="mod">
          <ac:chgData name="Oliver Richardson" userId="cd5f33dd71adc40f" providerId="LiveId" clId="{E93AF1E5-7DCD-4A3F-ACB1-628F8E0B71B1}" dt="2024-07-16T05:12:57.894" v="5418" actId="1076"/>
          <ac:picMkLst>
            <pc:docMk/>
            <pc:sldMk cId="1565644205" sldId="446"/>
            <ac:picMk id="1030" creationId="{0846E9B8-5CF2-B52A-B7C1-1959F9BF3029}"/>
          </ac:picMkLst>
        </pc:picChg>
        <pc:picChg chg="mod">
          <ac:chgData name="Oliver Richardson" userId="cd5f33dd71adc40f" providerId="LiveId" clId="{E93AF1E5-7DCD-4A3F-ACB1-628F8E0B71B1}" dt="2024-07-16T05:12:57.894" v="5418" actId="1076"/>
          <ac:picMkLst>
            <pc:docMk/>
            <pc:sldMk cId="1565644205" sldId="446"/>
            <ac:picMk id="1032" creationId="{9B795104-6C50-3E90-3070-5FBF846F8B43}"/>
          </ac:picMkLst>
        </pc:picChg>
        <pc:picChg chg="del">
          <ac:chgData name="Oliver Richardson" userId="cd5f33dd71adc40f" providerId="LiveId" clId="{E93AF1E5-7DCD-4A3F-ACB1-628F8E0B71B1}" dt="2024-07-16T05:13:45.836" v="5427" actId="478"/>
          <ac:picMkLst>
            <pc:docMk/>
            <pc:sldMk cId="1565644205" sldId="446"/>
            <ac:picMk id="1038" creationId="{ACCA3714-09F7-5CC7-F7FD-F57B26B27C92}"/>
          </ac:picMkLst>
        </pc:picChg>
        <pc:picChg chg="mod">
          <ac:chgData name="Oliver Richardson" userId="cd5f33dd71adc40f" providerId="LiveId" clId="{E93AF1E5-7DCD-4A3F-ACB1-628F8E0B71B1}" dt="2024-07-16T05:12:57.894" v="5418" actId="1076"/>
          <ac:picMkLst>
            <pc:docMk/>
            <pc:sldMk cId="1565644205" sldId="446"/>
            <ac:picMk id="1040" creationId="{966629DC-4F7E-A5F8-49EE-154378E5A5B9}"/>
          </ac:picMkLst>
        </pc:picChg>
        <pc:picChg chg="mod">
          <ac:chgData name="Oliver Richardson" userId="cd5f33dd71adc40f" providerId="LiveId" clId="{E93AF1E5-7DCD-4A3F-ACB1-628F8E0B71B1}" dt="2024-07-16T05:12:57.894" v="5418" actId="1076"/>
          <ac:picMkLst>
            <pc:docMk/>
            <pc:sldMk cId="1565644205" sldId="446"/>
            <ac:picMk id="1042" creationId="{27133B64-77C1-4D2D-1B3D-3FEC0BA7B9FE}"/>
          </ac:picMkLst>
        </pc:picChg>
        <pc:picChg chg="mod">
          <ac:chgData name="Oliver Richardson" userId="cd5f33dd71adc40f" providerId="LiveId" clId="{E93AF1E5-7DCD-4A3F-ACB1-628F8E0B71B1}" dt="2024-07-16T05:12:57.894" v="5418" actId="1076"/>
          <ac:picMkLst>
            <pc:docMk/>
            <pc:sldMk cId="1565644205" sldId="446"/>
            <ac:picMk id="1044" creationId="{BE6F627A-E0BD-50C6-8CD8-AD8C4B3E34D9}"/>
          </ac:picMkLst>
        </pc:picChg>
        <pc:picChg chg="mod">
          <ac:chgData name="Oliver Richardson" userId="cd5f33dd71adc40f" providerId="LiveId" clId="{E93AF1E5-7DCD-4A3F-ACB1-628F8E0B71B1}" dt="2024-07-16T05:12:57.894" v="5418" actId="1076"/>
          <ac:picMkLst>
            <pc:docMk/>
            <pc:sldMk cId="1565644205" sldId="446"/>
            <ac:picMk id="1046" creationId="{238D679B-9695-4DEC-5091-803BA26A65AA}"/>
          </ac:picMkLst>
        </pc:picChg>
        <pc:picChg chg="add mod">
          <ac:chgData name="Oliver Richardson" userId="cd5f33dd71adc40f" providerId="LiveId" clId="{E93AF1E5-7DCD-4A3F-ACB1-628F8E0B71B1}" dt="2024-07-16T05:55:45.775" v="6364" actId="1076"/>
          <ac:picMkLst>
            <pc:docMk/>
            <pc:sldMk cId="1565644205" sldId="446"/>
            <ac:picMk id="1047" creationId="{01B81C03-7317-98BA-B1E1-7E469C9879DD}"/>
          </ac:picMkLst>
        </pc:picChg>
        <pc:picChg chg="add mod">
          <ac:chgData name="Oliver Richardson" userId="cd5f33dd71adc40f" providerId="LiveId" clId="{E93AF1E5-7DCD-4A3F-ACB1-628F8E0B71B1}" dt="2024-07-16T05:39:59.118" v="6116" actId="1076"/>
          <ac:picMkLst>
            <pc:docMk/>
            <pc:sldMk cId="1565644205" sldId="446"/>
            <ac:picMk id="1049" creationId="{6C224193-400A-ADBE-FE23-356D8D47989D}"/>
          </ac:picMkLst>
        </pc:picChg>
        <pc:picChg chg="mod">
          <ac:chgData name="Oliver Richardson" userId="cd5f33dd71adc40f" providerId="LiveId" clId="{E93AF1E5-7DCD-4A3F-ACB1-628F8E0B71B1}" dt="2024-07-16T05:49:42.767" v="6337"/>
          <ac:picMkLst>
            <pc:docMk/>
            <pc:sldMk cId="1565644205" sldId="446"/>
            <ac:picMk id="1055" creationId="{C533035D-6B1C-D644-D826-E98C69A938B1}"/>
          </ac:picMkLst>
        </pc:picChg>
        <pc:picChg chg="mod">
          <ac:chgData name="Oliver Richardson" userId="cd5f33dd71adc40f" providerId="LiveId" clId="{E93AF1E5-7DCD-4A3F-ACB1-628F8E0B71B1}" dt="2024-07-16T05:49:42.767" v="6337"/>
          <ac:picMkLst>
            <pc:docMk/>
            <pc:sldMk cId="1565644205" sldId="446"/>
            <ac:picMk id="1058" creationId="{3DCAAC71-FEC8-6C6A-C6B1-164643B9E7DE}"/>
          </ac:picMkLst>
        </pc:picChg>
        <pc:picChg chg="mod">
          <ac:chgData name="Oliver Richardson" userId="cd5f33dd71adc40f" providerId="LiveId" clId="{E93AF1E5-7DCD-4A3F-ACB1-628F8E0B71B1}" dt="2024-07-16T05:50:44.777" v="6345" actId="1076"/>
          <ac:picMkLst>
            <pc:docMk/>
            <pc:sldMk cId="1565644205" sldId="446"/>
            <ac:picMk id="1061" creationId="{7CC72156-4E21-EEFA-D863-42942009CEAD}"/>
          </ac:picMkLst>
        </pc:picChg>
        <pc:picChg chg="mod">
          <ac:chgData name="Oliver Richardson" userId="cd5f33dd71adc40f" providerId="LiveId" clId="{E93AF1E5-7DCD-4A3F-ACB1-628F8E0B71B1}" dt="2024-07-16T05:50:21.142" v="6342" actId="1076"/>
          <ac:picMkLst>
            <pc:docMk/>
            <pc:sldMk cId="1565644205" sldId="446"/>
            <ac:picMk id="1064" creationId="{7BE3A013-C020-177B-8EC3-0B3E56212D28}"/>
          </ac:picMkLst>
        </pc:picChg>
        <pc:picChg chg="mod">
          <ac:chgData name="Oliver Richardson" userId="cd5f33dd71adc40f" providerId="LiveId" clId="{E93AF1E5-7DCD-4A3F-ACB1-628F8E0B71B1}" dt="2024-07-16T05:12:57.894" v="5418" actId="1076"/>
          <ac:picMkLst>
            <pc:docMk/>
            <pc:sldMk cId="1565644205" sldId="446"/>
            <ac:picMk id="2050" creationId="{102DA115-66A0-315D-F20D-CFCCACDD50EC}"/>
          </ac:picMkLst>
        </pc:picChg>
      </pc:sldChg>
      <pc:sldChg chg="addSp delSp modSp add del modAnim">
        <pc:chgData name="Oliver Richardson" userId="cd5f33dd71adc40f" providerId="LiveId" clId="{E93AF1E5-7DCD-4A3F-ACB1-628F8E0B71B1}" dt="2024-07-16T04:45:29.936" v="5182" actId="47"/>
        <pc:sldMkLst>
          <pc:docMk/>
          <pc:sldMk cId="4036846844" sldId="446"/>
        </pc:sldMkLst>
        <pc:spChg chg="add mod">
          <ac:chgData name="Oliver Richardson" userId="cd5f33dd71adc40f" providerId="LiveId" clId="{E93AF1E5-7DCD-4A3F-ACB1-628F8E0B71B1}" dt="2024-07-16T04:42:51.061" v="5144"/>
          <ac:spMkLst>
            <pc:docMk/>
            <pc:sldMk cId="4036846844" sldId="446"/>
            <ac:spMk id="3" creationId="{E54B3738-CCDC-A1B5-EB85-8BBD5A92AEB9}"/>
          </ac:spMkLst>
        </pc:spChg>
        <pc:spChg chg="del">
          <ac:chgData name="Oliver Richardson" userId="cd5f33dd71adc40f" providerId="LiveId" clId="{E93AF1E5-7DCD-4A3F-ACB1-628F8E0B71B1}" dt="2024-07-16T04:41:40.842" v="5132" actId="21"/>
          <ac:spMkLst>
            <pc:docMk/>
            <pc:sldMk cId="4036846844" sldId="446"/>
            <ac:spMk id="4" creationId="{D84C6D17-6D07-C93E-1D10-106B66D2C61A}"/>
          </ac:spMkLst>
        </pc:spChg>
        <pc:spChg chg="del">
          <ac:chgData name="Oliver Richardson" userId="cd5f33dd71adc40f" providerId="LiveId" clId="{E93AF1E5-7DCD-4A3F-ACB1-628F8E0B71B1}" dt="2024-07-16T04:41:40.842" v="5132" actId="21"/>
          <ac:spMkLst>
            <pc:docMk/>
            <pc:sldMk cId="4036846844" sldId="446"/>
            <ac:spMk id="15" creationId="{AE517F21-D410-371F-A6E1-B36AA0A7C736}"/>
          </ac:spMkLst>
        </pc:spChg>
        <pc:spChg chg="del">
          <ac:chgData name="Oliver Richardson" userId="cd5f33dd71adc40f" providerId="LiveId" clId="{E93AF1E5-7DCD-4A3F-ACB1-628F8E0B71B1}" dt="2024-07-16T04:41:40.842" v="5132" actId="21"/>
          <ac:spMkLst>
            <pc:docMk/>
            <pc:sldMk cId="4036846844" sldId="446"/>
            <ac:spMk id="17" creationId="{C9DF7098-F33E-DFC7-3B8C-0A464A178697}"/>
          </ac:spMkLst>
        </pc:spChg>
        <pc:spChg chg="del">
          <ac:chgData name="Oliver Richardson" userId="cd5f33dd71adc40f" providerId="LiveId" clId="{E93AF1E5-7DCD-4A3F-ACB1-628F8E0B71B1}" dt="2024-07-16T04:41:40.842" v="5132" actId="21"/>
          <ac:spMkLst>
            <pc:docMk/>
            <pc:sldMk cId="4036846844" sldId="446"/>
            <ac:spMk id="20" creationId="{01A0D96C-504B-5770-8F50-129E94764C52}"/>
          </ac:spMkLst>
        </pc:spChg>
        <pc:spChg chg="del">
          <ac:chgData name="Oliver Richardson" userId="cd5f33dd71adc40f" providerId="LiveId" clId="{E93AF1E5-7DCD-4A3F-ACB1-628F8E0B71B1}" dt="2024-07-16T04:41:40.842" v="5132" actId="21"/>
          <ac:spMkLst>
            <pc:docMk/>
            <pc:sldMk cId="4036846844" sldId="446"/>
            <ac:spMk id="22" creationId="{E3AD9EEA-5B3B-A9BE-B4ED-6FEAE54A5464}"/>
          </ac:spMkLst>
        </pc:spChg>
        <pc:spChg chg="del">
          <ac:chgData name="Oliver Richardson" userId="cd5f33dd71adc40f" providerId="LiveId" clId="{E93AF1E5-7DCD-4A3F-ACB1-628F8E0B71B1}" dt="2024-07-16T04:41:40.842" v="5132" actId="21"/>
          <ac:spMkLst>
            <pc:docMk/>
            <pc:sldMk cId="4036846844" sldId="446"/>
            <ac:spMk id="32" creationId="{C7E0B3A7-1864-5C4F-DC75-AE0EB85F476F}"/>
          </ac:spMkLst>
        </pc:spChg>
        <pc:picChg chg="del">
          <ac:chgData name="Oliver Richardson" userId="cd5f33dd71adc40f" providerId="LiveId" clId="{E93AF1E5-7DCD-4A3F-ACB1-628F8E0B71B1}" dt="2024-07-16T04:41:40.842" v="5132" actId="21"/>
          <ac:picMkLst>
            <pc:docMk/>
            <pc:sldMk cId="4036846844" sldId="446"/>
            <ac:picMk id="2" creationId="{206101C9-BFE6-7027-D12B-8C675D045164}"/>
          </ac:picMkLst>
        </pc:picChg>
        <pc:picChg chg="add mod">
          <ac:chgData name="Oliver Richardson" userId="cd5f33dd71adc40f" providerId="LiveId" clId="{E93AF1E5-7DCD-4A3F-ACB1-628F8E0B71B1}" dt="2024-07-16T04:42:51.061" v="5144"/>
          <ac:picMkLst>
            <pc:docMk/>
            <pc:sldMk cId="4036846844" sldId="446"/>
            <ac:picMk id="6" creationId="{A7E45439-97DF-BE86-9B56-786F42DE4203}"/>
          </ac:picMkLst>
        </pc:picChg>
        <pc:picChg chg="add mod">
          <ac:chgData name="Oliver Richardson" userId="cd5f33dd71adc40f" providerId="LiveId" clId="{E93AF1E5-7DCD-4A3F-ACB1-628F8E0B71B1}" dt="2024-07-16T04:42:51.061" v="5144"/>
          <ac:picMkLst>
            <pc:docMk/>
            <pc:sldMk cId="4036846844" sldId="446"/>
            <ac:picMk id="12" creationId="{7B12F358-996E-465C-EC05-7A5370550921}"/>
          </ac:picMkLst>
        </pc:picChg>
        <pc:picChg chg="del">
          <ac:chgData name="Oliver Richardson" userId="cd5f33dd71adc40f" providerId="LiveId" clId="{E93AF1E5-7DCD-4A3F-ACB1-628F8E0B71B1}" dt="2024-07-16T04:41:40.842" v="5132" actId="21"/>
          <ac:picMkLst>
            <pc:docMk/>
            <pc:sldMk cId="4036846844" sldId="446"/>
            <ac:picMk id="23" creationId="{657AFC76-4718-9153-C947-65F2E63D9AB0}"/>
          </ac:picMkLst>
        </pc:picChg>
        <pc:picChg chg="mod">
          <ac:chgData name="Oliver Richardson" userId="cd5f33dd71adc40f" providerId="LiveId" clId="{E93AF1E5-7DCD-4A3F-ACB1-628F8E0B71B1}" dt="2024-07-16T04:41:05.582" v="5127" actId="1076"/>
          <ac:picMkLst>
            <pc:docMk/>
            <pc:sldMk cId="4036846844" sldId="446"/>
            <ac:picMk id="1052" creationId="{51B18807-739B-5C2D-59C9-1D224EB97184}"/>
          </ac:picMkLst>
        </pc:picChg>
      </pc:sldChg>
      <pc:sldChg chg="addSp delSp modSp add del mod modAnim">
        <pc:chgData name="Oliver Richardson" userId="cd5f33dd71adc40f" providerId="LiveId" clId="{E93AF1E5-7DCD-4A3F-ACB1-628F8E0B71B1}" dt="2024-07-16T04:57:30.078" v="5292" actId="47"/>
        <pc:sldMkLst>
          <pc:docMk/>
          <pc:sldMk cId="2017751823" sldId="447"/>
        </pc:sldMkLst>
        <pc:spChg chg="add mod">
          <ac:chgData name="Oliver Richardson" userId="cd5f33dd71adc40f" providerId="LiveId" clId="{E93AF1E5-7DCD-4A3F-ACB1-628F8E0B71B1}" dt="2024-07-16T04:41:55.108" v="5135" actId="1076"/>
          <ac:spMkLst>
            <pc:docMk/>
            <pc:sldMk cId="2017751823" sldId="447"/>
            <ac:spMk id="3" creationId="{01A0D96C-504B-5770-8F50-129E94764C52}"/>
          </ac:spMkLst>
        </pc:spChg>
        <pc:spChg chg="add mod">
          <ac:chgData name="Oliver Richardson" userId="cd5f33dd71adc40f" providerId="LiveId" clId="{E93AF1E5-7DCD-4A3F-ACB1-628F8E0B71B1}" dt="2024-07-16T04:41:55.108" v="5135" actId="1076"/>
          <ac:spMkLst>
            <pc:docMk/>
            <pc:sldMk cId="2017751823" sldId="447"/>
            <ac:spMk id="6" creationId="{E3AD9EEA-5B3B-A9BE-B4ED-6FEAE54A5464}"/>
          </ac:spMkLst>
        </pc:spChg>
        <pc:spChg chg="add mod">
          <ac:chgData name="Oliver Richardson" userId="cd5f33dd71adc40f" providerId="LiveId" clId="{E93AF1E5-7DCD-4A3F-ACB1-628F8E0B71B1}" dt="2024-07-16T04:41:55.108" v="5135" actId="1076"/>
          <ac:spMkLst>
            <pc:docMk/>
            <pc:sldMk cId="2017751823" sldId="447"/>
            <ac:spMk id="15" creationId="{D84C6D17-6D07-C93E-1D10-106B66D2C61A}"/>
          </ac:spMkLst>
        </pc:spChg>
        <pc:spChg chg="add mod">
          <ac:chgData name="Oliver Richardson" userId="cd5f33dd71adc40f" providerId="LiveId" clId="{E93AF1E5-7DCD-4A3F-ACB1-628F8E0B71B1}" dt="2024-07-16T04:41:55.108" v="5135" actId="1076"/>
          <ac:spMkLst>
            <pc:docMk/>
            <pc:sldMk cId="2017751823" sldId="447"/>
            <ac:spMk id="18" creationId="{AE517F21-D410-371F-A6E1-B36AA0A7C736}"/>
          </ac:spMkLst>
        </pc:spChg>
        <pc:spChg chg="del">
          <ac:chgData name="Oliver Richardson" userId="cd5f33dd71adc40f" providerId="LiveId" clId="{E93AF1E5-7DCD-4A3F-ACB1-628F8E0B71B1}" dt="2024-07-16T04:41:51.795" v="5133" actId="478"/>
          <ac:spMkLst>
            <pc:docMk/>
            <pc:sldMk cId="2017751823" sldId="447"/>
            <ac:spMk id="22" creationId="{E3AD9EEA-5B3B-A9BE-B4ED-6FEAE54A5464}"/>
          </ac:spMkLst>
        </pc:spChg>
        <pc:spChg chg="add mod">
          <ac:chgData name="Oliver Richardson" userId="cd5f33dd71adc40f" providerId="LiveId" clId="{E93AF1E5-7DCD-4A3F-ACB1-628F8E0B71B1}" dt="2024-07-16T04:41:55.108" v="5135" actId="1076"/>
          <ac:spMkLst>
            <pc:docMk/>
            <pc:sldMk cId="2017751823" sldId="447"/>
            <ac:spMk id="25" creationId="{C9DF7098-F33E-DFC7-3B8C-0A464A178697}"/>
          </ac:spMkLst>
        </pc:spChg>
        <pc:spChg chg="add mod">
          <ac:chgData name="Oliver Richardson" userId="cd5f33dd71adc40f" providerId="LiveId" clId="{E93AF1E5-7DCD-4A3F-ACB1-628F8E0B71B1}" dt="2024-07-16T04:41:55.108" v="5135" actId="1076"/>
          <ac:spMkLst>
            <pc:docMk/>
            <pc:sldMk cId="2017751823" sldId="447"/>
            <ac:spMk id="32" creationId="{C7E0B3A7-1864-5C4F-DC75-AE0EB85F476F}"/>
          </ac:spMkLst>
        </pc:spChg>
        <pc:picChg chg="add mod">
          <ac:chgData name="Oliver Richardson" userId="cd5f33dd71adc40f" providerId="LiveId" clId="{E93AF1E5-7DCD-4A3F-ACB1-628F8E0B71B1}" dt="2024-07-16T04:41:55.108" v="5135" actId="1076"/>
          <ac:picMkLst>
            <pc:docMk/>
            <pc:sldMk cId="2017751823" sldId="447"/>
            <ac:picMk id="4" creationId="{657AFC76-4718-9153-C947-65F2E63D9AB0}"/>
          </ac:picMkLst>
        </pc:picChg>
        <pc:picChg chg="add mod">
          <ac:chgData name="Oliver Richardson" userId="cd5f33dd71adc40f" providerId="LiveId" clId="{E93AF1E5-7DCD-4A3F-ACB1-628F8E0B71B1}" dt="2024-07-16T04:41:55.108" v="5135" actId="1076"/>
          <ac:picMkLst>
            <pc:docMk/>
            <pc:sldMk cId="2017751823" sldId="447"/>
            <ac:picMk id="12" creationId="{206101C9-BFE6-7027-D12B-8C675D045164}"/>
          </ac:picMkLst>
        </pc:picChg>
        <pc:picChg chg="mod">
          <ac:chgData name="Oliver Richardson" userId="cd5f33dd71adc40f" providerId="LiveId" clId="{E93AF1E5-7DCD-4A3F-ACB1-628F8E0B71B1}" dt="2024-07-16T04:43:07.311" v="5146" actId="1076"/>
          <ac:picMkLst>
            <pc:docMk/>
            <pc:sldMk cId="2017751823" sldId="447"/>
            <ac:picMk id="23" creationId="{657AFC76-4718-9153-C947-65F2E63D9AB0}"/>
          </ac:picMkLst>
        </pc:picChg>
        <pc:picChg chg="add mod">
          <ac:chgData name="Oliver Richardson" userId="cd5f33dd71adc40f" providerId="LiveId" clId="{E93AF1E5-7DCD-4A3F-ACB1-628F8E0B71B1}" dt="2024-07-16T04:43:05.264" v="5145" actId="571"/>
          <ac:picMkLst>
            <pc:docMk/>
            <pc:sldMk cId="2017751823" sldId="447"/>
            <ac:picMk id="28" creationId="{44B80560-824A-928C-15E6-C1EB2DCF59D4}"/>
          </ac:picMkLst>
        </pc:picChg>
        <pc:picChg chg="add mod">
          <ac:chgData name="Oliver Richardson" userId="cd5f33dd71adc40f" providerId="LiveId" clId="{E93AF1E5-7DCD-4A3F-ACB1-628F8E0B71B1}" dt="2024-07-16T04:43:23.764" v="5147"/>
          <ac:picMkLst>
            <pc:docMk/>
            <pc:sldMk cId="2017751823" sldId="447"/>
            <ac:picMk id="29" creationId="{037910F9-0074-28A0-1C83-46D117914172}"/>
          </ac:picMkLst>
        </pc:picChg>
      </pc:sldChg>
      <pc:sldChg chg="delSp modSp new del mod">
        <pc:chgData name="Oliver Richardson" userId="cd5f33dd71adc40f" providerId="LiveId" clId="{E93AF1E5-7DCD-4A3F-ACB1-628F8E0B71B1}" dt="2024-07-16T05:59:16.248" v="6514" actId="47"/>
        <pc:sldMkLst>
          <pc:docMk/>
          <pc:sldMk cId="2747708260" sldId="447"/>
        </pc:sldMkLst>
        <pc:spChg chg="mod">
          <ac:chgData name="Oliver Richardson" userId="cd5f33dd71adc40f" providerId="LiveId" clId="{E93AF1E5-7DCD-4A3F-ACB1-628F8E0B71B1}" dt="2024-07-16T05:37:20.918" v="6097" actId="14100"/>
          <ac:spMkLst>
            <pc:docMk/>
            <pc:sldMk cId="2747708260" sldId="447"/>
            <ac:spMk id="2" creationId="{1349F322-8C78-43A0-6B66-3CE2D4879F6C}"/>
          </ac:spMkLst>
        </pc:spChg>
        <pc:spChg chg="del">
          <ac:chgData name="Oliver Richardson" userId="cd5f33dd71adc40f" providerId="LiveId" clId="{E93AF1E5-7DCD-4A3F-ACB1-628F8E0B71B1}" dt="2024-07-16T05:37:24.278" v="6098" actId="478"/>
          <ac:spMkLst>
            <pc:docMk/>
            <pc:sldMk cId="2747708260" sldId="447"/>
            <ac:spMk id="3" creationId="{E711600C-A35E-CA07-3515-C72C9458EAD4}"/>
          </ac:spMkLst>
        </pc:spChg>
      </pc:sldChg>
      <pc:sldChg chg="addSp delSp modSp new mod modAnim">
        <pc:chgData name="Oliver Richardson" userId="cd5f33dd71adc40f" providerId="LiveId" clId="{E93AF1E5-7DCD-4A3F-ACB1-628F8E0B71B1}" dt="2024-07-16T06:34:35.474" v="7372" actId="1076"/>
        <pc:sldMkLst>
          <pc:docMk/>
          <pc:sldMk cId="4042622970" sldId="447"/>
        </pc:sldMkLst>
        <pc:spChg chg="del">
          <ac:chgData name="Oliver Richardson" userId="cd5f33dd71adc40f" providerId="LiveId" clId="{E93AF1E5-7DCD-4A3F-ACB1-628F8E0B71B1}" dt="2024-07-16T06:12:37.374" v="6621"/>
          <ac:spMkLst>
            <pc:docMk/>
            <pc:sldMk cId="4042622970" sldId="447"/>
            <ac:spMk id="2" creationId="{F648E45A-3F63-AAD7-AACA-91ABB8808A37}"/>
          </ac:spMkLst>
        </pc:spChg>
        <pc:spChg chg="mod">
          <ac:chgData name="Oliver Richardson" userId="cd5f33dd71adc40f" providerId="LiveId" clId="{E93AF1E5-7DCD-4A3F-ACB1-628F8E0B71B1}" dt="2024-07-16T06:18:35.758" v="7097" actId="20577"/>
          <ac:spMkLst>
            <pc:docMk/>
            <pc:sldMk cId="4042622970" sldId="447"/>
            <ac:spMk id="3" creationId="{14362E50-0570-01A3-8A15-E3403BA541C8}"/>
          </ac:spMkLst>
        </pc:spChg>
        <pc:spChg chg="add mod">
          <ac:chgData name="Oliver Richardson" userId="cd5f33dd71adc40f" providerId="LiveId" clId="{E93AF1E5-7DCD-4A3F-ACB1-628F8E0B71B1}" dt="2024-07-16T06:14:38.525" v="6796" actId="14100"/>
          <ac:spMkLst>
            <pc:docMk/>
            <pc:sldMk cId="4042622970" sldId="447"/>
            <ac:spMk id="4" creationId="{7E9F84B2-6D23-F235-17A3-294AD3E5BC27}"/>
          </ac:spMkLst>
        </pc:spChg>
        <pc:picChg chg="add mod">
          <ac:chgData name="Oliver Richardson" userId="cd5f33dd71adc40f" providerId="LiveId" clId="{E93AF1E5-7DCD-4A3F-ACB1-628F8E0B71B1}" dt="2024-07-16T06:34:35.474" v="7372" actId="1076"/>
          <ac:picMkLst>
            <pc:docMk/>
            <pc:sldMk cId="4042622970" sldId="447"/>
            <ac:picMk id="6" creationId="{4F00BF7D-E7E7-82EA-F72B-379C194A1850}"/>
          </ac:picMkLst>
        </pc:picChg>
      </pc:sldChg>
      <pc:sldChg chg="addSp delSp modSp new mod">
        <pc:chgData name="Oliver Richardson" userId="cd5f33dd71adc40f" providerId="LiveId" clId="{E93AF1E5-7DCD-4A3F-ACB1-628F8E0B71B1}" dt="2024-07-16T15:48:33.390" v="7510" actId="478"/>
        <pc:sldMkLst>
          <pc:docMk/>
          <pc:sldMk cId="1699775086" sldId="448"/>
        </pc:sldMkLst>
        <pc:spChg chg="del">
          <ac:chgData name="Oliver Richardson" userId="cd5f33dd71adc40f" providerId="LiveId" clId="{E93AF1E5-7DCD-4A3F-ACB1-628F8E0B71B1}" dt="2024-07-16T15:38:20.754" v="7488" actId="478"/>
          <ac:spMkLst>
            <pc:docMk/>
            <pc:sldMk cId="1699775086" sldId="448"/>
            <ac:spMk id="2" creationId="{E85D742C-35E5-1DB3-14BE-8BF928F7E598}"/>
          </ac:spMkLst>
        </pc:spChg>
        <pc:spChg chg="del">
          <ac:chgData name="Oliver Richardson" userId="cd5f33dd71adc40f" providerId="LiveId" clId="{E93AF1E5-7DCD-4A3F-ACB1-628F8E0B71B1}" dt="2024-07-16T15:38:20.754" v="7488" actId="478"/>
          <ac:spMkLst>
            <pc:docMk/>
            <pc:sldMk cId="1699775086" sldId="448"/>
            <ac:spMk id="3" creationId="{272D36FD-EB2B-FEC2-0528-BA456D591B0C}"/>
          </ac:spMkLst>
        </pc:spChg>
        <pc:spChg chg="add del">
          <ac:chgData name="Oliver Richardson" userId="cd5f33dd71adc40f" providerId="LiveId" clId="{E93AF1E5-7DCD-4A3F-ACB1-628F8E0B71B1}" dt="2024-07-16T15:38:20.754" v="7488" actId="478"/>
          <ac:spMkLst>
            <pc:docMk/>
            <pc:sldMk cId="1699775086" sldId="448"/>
            <ac:spMk id="4" creationId="{FD8D013C-4F82-733E-7F21-AE1E8B0BFC03}"/>
          </ac:spMkLst>
        </pc:spChg>
        <pc:spChg chg="add">
          <ac:chgData name="Oliver Richardson" userId="cd5f33dd71adc40f" providerId="LiveId" clId="{E93AF1E5-7DCD-4A3F-ACB1-628F8E0B71B1}" dt="2024-07-16T15:38:21.426" v="7489"/>
          <ac:spMkLst>
            <pc:docMk/>
            <pc:sldMk cId="1699775086" sldId="448"/>
            <ac:spMk id="5" creationId="{F3D720C2-E8D5-6821-3A32-077F318A3337}"/>
          </ac:spMkLst>
        </pc:spChg>
        <pc:spChg chg="add">
          <ac:chgData name="Oliver Richardson" userId="cd5f33dd71adc40f" providerId="LiveId" clId="{E93AF1E5-7DCD-4A3F-ACB1-628F8E0B71B1}" dt="2024-07-16T15:38:24.623" v="7490"/>
          <ac:spMkLst>
            <pc:docMk/>
            <pc:sldMk cId="1699775086" sldId="448"/>
            <ac:spMk id="6" creationId="{F5118FF9-3D1D-D5FE-40F9-A568FAB065EB}"/>
          </ac:spMkLst>
        </pc:spChg>
        <pc:spChg chg="add mod">
          <ac:chgData name="Oliver Richardson" userId="cd5f33dd71adc40f" providerId="LiveId" clId="{E93AF1E5-7DCD-4A3F-ACB1-628F8E0B71B1}" dt="2024-07-16T15:38:28.646" v="7491"/>
          <ac:spMkLst>
            <pc:docMk/>
            <pc:sldMk cId="1699775086" sldId="448"/>
            <ac:spMk id="7" creationId="{C5F7EA19-996C-9797-1D1F-5412FB7E944D}"/>
          </ac:spMkLst>
        </pc:spChg>
        <pc:spChg chg="add mod">
          <ac:chgData name="Oliver Richardson" userId="cd5f33dd71adc40f" providerId="LiveId" clId="{E93AF1E5-7DCD-4A3F-ACB1-628F8E0B71B1}" dt="2024-07-16T15:40:29.298" v="7495"/>
          <ac:spMkLst>
            <pc:docMk/>
            <pc:sldMk cId="1699775086" sldId="448"/>
            <ac:spMk id="10" creationId="{112CCF4C-E768-5C4C-0402-921C965F5552}"/>
          </ac:spMkLst>
        </pc:spChg>
        <pc:spChg chg="add mod">
          <ac:chgData name="Oliver Richardson" userId="cd5f33dd71adc40f" providerId="LiveId" clId="{E93AF1E5-7DCD-4A3F-ACB1-628F8E0B71B1}" dt="2024-07-16T15:42:50.749" v="7501"/>
          <ac:spMkLst>
            <pc:docMk/>
            <pc:sldMk cId="1699775086" sldId="448"/>
            <ac:spMk id="11" creationId="{AD0B0647-5EF8-D98F-2810-5F4960845341}"/>
          </ac:spMkLst>
        </pc:spChg>
        <pc:picChg chg="add mod">
          <ac:chgData name="Oliver Richardson" userId="cd5f33dd71adc40f" providerId="LiveId" clId="{E93AF1E5-7DCD-4A3F-ACB1-628F8E0B71B1}" dt="2024-07-16T15:43:15.683" v="7507" actId="14100"/>
          <ac:picMkLst>
            <pc:docMk/>
            <pc:sldMk cId="1699775086" sldId="448"/>
            <ac:picMk id="9" creationId="{53455E2F-E860-FC66-279B-B2B6953BD16A}"/>
          </ac:picMkLst>
        </pc:picChg>
        <pc:picChg chg="add mod">
          <ac:chgData name="Oliver Richardson" userId="cd5f33dd71adc40f" providerId="LiveId" clId="{E93AF1E5-7DCD-4A3F-ACB1-628F8E0B71B1}" dt="2024-07-16T15:43:16.557" v="7508" actId="1076"/>
          <ac:picMkLst>
            <pc:docMk/>
            <pc:sldMk cId="1699775086" sldId="448"/>
            <ac:picMk id="13" creationId="{030C34D7-8F70-91FB-2B4B-B145FE87A386}"/>
          </ac:picMkLst>
        </pc:picChg>
        <pc:picChg chg="add del">
          <ac:chgData name="Oliver Richardson" userId="cd5f33dd71adc40f" providerId="LiveId" clId="{E93AF1E5-7DCD-4A3F-ACB1-628F8E0B71B1}" dt="2024-07-16T15:48:33.390" v="7510" actId="478"/>
          <ac:picMkLst>
            <pc:docMk/>
            <pc:sldMk cId="1699775086" sldId="448"/>
            <ac:picMk id="15" creationId="{481A92D2-7000-0CBE-EF3C-797F8CF272EA}"/>
          </ac:picMkLst>
        </pc:picChg>
      </pc:sldChg>
      <pc:sldChg chg="addSp delSp modSp new mod">
        <pc:chgData name="Oliver Richardson" userId="cd5f33dd71adc40f" providerId="LiveId" clId="{E93AF1E5-7DCD-4A3F-ACB1-628F8E0B71B1}" dt="2024-07-16T15:41:37.538" v="7499" actId="1076"/>
        <pc:sldMkLst>
          <pc:docMk/>
          <pc:sldMk cId="43728414" sldId="449"/>
        </pc:sldMkLst>
        <pc:spChg chg="del">
          <ac:chgData name="Oliver Richardson" userId="cd5f33dd71adc40f" providerId="LiveId" clId="{E93AF1E5-7DCD-4A3F-ACB1-628F8E0B71B1}" dt="2024-07-16T15:38:07.498" v="7486" actId="478"/>
          <ac:spMkLst>
            <pc:docMk/>
            <pc:sldMk cId="43728414" sldId="449"/>
            <ac:spMk id="2" creationId="{C4D3A0C4-2A44-FA15-5DAD-BDE8742D2AD4}"/>
          </ac:spMkLst>
        </pc:spChg>
        <pc:spChg chg="del">
          <ac:chgData name="Oliver Richardson" userId="cd5f33dd71adc40f" providerId="LiveId" clId="{E93AF1E5-7DCD-4A3F-ACB1-628F8E0B71B1}" dt="2024-07-16T15:38:07.498" v="7486" actId="478"/>
          <ac:spMkLst>
            <pc:docMk/>
            <pc:sldMk cId="43728414" sldId="449"/>
            <ac:spMk id="3" creationId="{51E6C0A5-784B-9DEE-D3C6-BBB5C5A5FEDD}"/>
          </ac:spMkLst>
        </pc:spChg>
        <pc:spChg chg="add">
          <ac:chgData name="Oliver Richardson" userId="cd5f33dd71adc40f" providerId="LiveId" clId="{E93AF1E5-7DCD-4A3F-ACB1-628F8E0B71B1}" dt="2024-07-16T15:41:18.756" v="7496"/>
          <ac:spMkLst>
            <pc:docMk/>
            <pc:sldMk cId="43728414" sldId="449"/>
            <ac:spMk id="4" creationId="{17E6B2B9-BC22-42EA-6E1B-6B79F46AB8F9}"/>
          </ac:spMkLst>
        </pc:spChg>
        <pc:picChg chg="add mod">
          <ac:chgData name="Oliver Richardson" userId="cd5f33dd71adc40f" providerId="LiveId" clId="{E93AF1E5-7DCD-4A3F-ACB1-628F8E0B71B1}" dt="2024-07-16T15:41:37.538" v="7499" actId="1076"/>
          <ac:picMkLst>
            <pc:docMk/>
            <pc:sldMk cId="43728414" sldId="449"/>
            <ac:picMk id="6" creationId="{8EC13294-1020-F809-8A87-45D0A7070370}"/>
          </ac:picMkLst>
        </pc:picChg>
      </pc:sldChg>
    </pc:docChg>
  </pc:docChgLst>
  <pc:docChgLst>
    <pc:chgData name="Oliver Richardson" userId="cd5f33dd71adc40f" providerId="LiveId" clId="{658D2D41-514F-4951-A9D2-F69A66AD3A81}"/>
    <pc:docChg chg="undo redo custSel addSld delSld modSld sldOrd addMainMaster delMainMaster addSection delSection modSection">
      <pc:chgData name="Oliver Richardson" userId="cd5f33dd71adc40f" providerId="LiveId" clId="{658D2D41-514F-4951-A9D2-F69A66AD3A81}" dt="2024-07-16T21:00:23.819" v="13963" actId="1035"/>
      <pc:docMkLst>
        <pc:docMk/>
      </pc:docMkLst>
      <pc:sldChg chg="delSp modSp mod">
        <pc:chgData name="Oliver Richardson" userId="cd5f33dd71adc40f" providerId="LiveId" clId="{658D2D41-514F-4951-A9D2-F69A66AD3A81}" dt="2024-07-11T20:21:46.318" v="144" actId="20577"/>
        <pc:sldMkLst>
          <pc:docMk/>
          <pc:sldMk cId="222362864" sldId="256"/>
        </pc:sldMkLst>
        <pc:spChg chg="mod">
          <ac:chgData name="Oliver Richardson" userId="cd5f33dd71adc40f" providerId="LiveId" clId="{658D2D41-514F-4951-A9D2-F69A66AD3A81}" dt="2024-07-11T20:21:46.318" v="144" actId="20577"/>
          <ac:spMkLst>
            <pc:docMk/>
            <pc:sldMk cId="222362864" sldId="256"/>
            <ac:spMk id="2" creationId="{19261C59-8EB7-F785-7BFD-DD959AE5821C}"/>
          </ac:spMkLst>
        </pc:spChg>
        <pc:spChg chg="mod">
          <ac:chgData name="Oliver Richardson" userId="cd5f33dd71adc40f" providerId="LiveId" clId="{658D2D41-514F-4951-A9D2-F69A66AD3A81}" dt="2024-07-11T00:39:39.125" v="98" actId="1076"/>
          <ac:spMkLst>
            <pc:docMk/>
            <pc:sldMk cId="222362864" sldId="256"/>
            <ac:spMk id="3" creationId="{6605127D-C78E-4455-DD4C-F3FC85C24DA9}"/>
          </ac:spMkLst>
        </pc:spChg>
        <pc:spChg chg="del mod">
          <ac:chgData name="Oliver Richardson" userId="cd5f33dd71adc40f" providerId="LiveId" clId="{658D2D41-514F-4951-A9D2-F69A66AD3A81}" dt="2024-07-11T00:36:46.507" v="5" actId="478"/>
          <ac:spMkLst>
            <pc:docMk/>
            <pc:sldMk cId="222362864" sldId="256"/>
            <ac:spMk id="4" creationId="{D0B02E19-FF4E-CAF3-7BE6-A8E1EB571426}"/>
          </ac:spMkLst>
        </pc:spChg>
        <pc:spChg chg="mod">
          <ac:chgData name="Oliver Richardson" userId="cd5f33dd71adc40f" providerId="LiveId" clId="{658D2D41-514F-4951-A9D2-F69A66AD3A81}" dt="2024-07-11T20:21:35.607" v="117" actId="1076"/>
          <ac:spMkLst>
            <pc:docMk/>
            <pc:sldMk cId="222362864" sldId="256"/>
            <ac:spMk id="7" creationId="{C3451D8B-99F8-06AC-EEFD-0D9359EAE0D2}"/>
          </ac:spMkLst>
        </pc:spChg>
      </pc:sldChg>
      <pc:sldChg chg="modSp del mod">
        <pc:chgData name="Oliver Richardson" userId="cd5f33dd71adc40f" providerId="LiveId" clId="{658D2D41-514F-4951-A9D2-F69A66AD3A81}" dt="2024-07-16T17:14:50.396" v="13315" actId="47"/>
        <pc:sldMkLst>
          <pc:docMk/>
          <pc:sldMk cId="3679871277" sldId="265"/>
        </pc:sldMkLst>
        <pc:picChg chg="mod">
          <ac:chgData name="Oliver Richardson" userId="cd5f33dd71adc40f" providerId="LiveId" clId="{658D2D41-514F-4951-A9D2-F69A66AD3A81}" dt="2024-07-16T17:11:10.677" v="13246" actId="1076"/>
          <ac:picMkLst>
            <pc:docMk/>
            <pc:sldMk cId="3679871277" sldId="265"/>
            <ac:picMk id="8" creationId="{D349796F-41A0-4DED-A96B-0DA4D89E9EA7}"/>
          </ac:picMkLst>
        </pc:picChg>
      </pc:sldChg>
      <pc:sldChg chg="addSp delSp modSp mod delAnim modAnim">
        <pc:chgData name="Oliver Richardson" userId="cd5f33dd71adc40f" providerId="LiveId" clId="{658D2D41-514F-4951-A9D2-F69A66AD3A81}" dt="2024-07-16T17:14:47.980" v="13314"/>
        <pc:sldMkLst>
          <pc:docMk/>
          <pc:sldMk cId="534343509" sldId="269"/>
        </pc:sldMkLst>
        <pc:spChg chg="add mod">
          <ac:chgData name="Oliver Richardson" userId="cd5f33dd71adc40f" providerId="LiveId" clId="{658D2D41-514F-4951-A9D2-F69A66AD3A81}" dt="2024-07-16T17:13:13.567" v="13275" actId="1076"/>
          <ac:spMkLst>
            <pc:docMk/>
            <pc:sldMk cId="534343509" sldId="269"/>
            <ac:spMk id="5" creationId="{912D30C6-F68F-6305-50EE-9EE2B4BD46AF}"/>
          </ac:spMkLst>
        </pc:spChg>
        <pc:spChg chg="add del">
          <ac:chgData name="Oliver Richardson" userId="cd5f33dd71adc40f" providerId="LiveId" clId="{658D2D41-514F-4951-A9D2-F69A66AD3A81}" dt="2024-07-16T17:12:30.005" v="13258"/>
          <ac:spMkLst>
            <pc:docMk/>
            <pc:sldMk cId="534343509" sldId="269"/>
            <ac:spMk id="7" creationId="{74C2D74B-C032-43B0-6025-613B89BC795A}"/>
          </ac:spMkLst>
        </pc:spChg>
        <pc:spChg chg="add del mod">
          <ac:chgData name="Oliver Richardson" userId="cd5f33dd71adc40f" providerId="LiveId" clId="{658D2D41-514F-4951-A9D2-F69A66AD3A81}" dt="2024-07-16T17:12:30.005" v="13258"/>
          <ac:spMkLst>
            <pc:docMk/>
            <pc:sldMk cId="534343509" sldId="269"/>
            <ac:spMk id="8" creationId="{E4466EDD-7273-98C9-9972-5977EB0A4F85}"/>
          </ac:spMkLst>
        </pc:spChg>
        <pc:spChg chg="add mod">
          <ac:chgData name="Oliver Richardson" userId="cd5f33dd71adc40f" providerId="LiveId" clId="{658D2D41-514F-4951-A9D2-F69A66AD3A81}" dt="2024-07-16T17:14:37.335" v="13313" actId="20577"/>
          <ac:spMkLst>
            <pc:docMk/>
            <pc:sldMk cId="534343509" sldId="269"/>
            <ac:spMk id="13" creationId="{22E9AA1C-059E-B088-8E7E-D022E7AD3CF3}"/>
          </ac:spMkLst>
        </pc:spChg>
        <pc:picChg chg="add mod modCrop">
          <ac:chgData name="Oliver Richardson" userId="cd5f33dd71adc40f" providerId="LiveId" clId="{658D2D41-514F-4951-A9D2-F69A66AD3A81}" dt="2024-07-16T17:13:13.567" v="13275" actId="1076"/>
          <ac:picMkLst>
            <pc:docMk/>
            <pc:sldMk cId="534343509" sldId="269"/>
            <ac:picMk id="2" creationId="{0290490E-2D3C-182C-5809-14919EA8DFD8}"/>
          </ac:picMkLst>
        </pc:picChg>
        <pc:picChg chg="add del mod">
          <ac:chgData name="Oliver Richardson" userId="cd5f33dd71adc40f" providerId="LiveId" clId="{658D2D41-514F-4951-A9D2-F69A66AD3A81}" dt="2024-07-16T17:12:30.005" v="13258"/>
          <ac:picMkLst>
            <pc:docMk/>
            <pc:sldMk cId="534343509" sldId="269"/>
            <ac:picMk id="4" creationId="{49744848-5FEF-3DF7-1D7B-DC1816048771}"/>
          </ac:picMkLst>
        </pc:picChg>
        <pc:picChg chg="del mod">
          <ac:chgData name="Oliver Richardson" userId="cd5f33dd71adc40f" providerId="LiveId" clId="{658D2D41-514F-4951-A9D2-F69A66AD3A81}" dt="2024-07-16T17:12:33.650" v="13259" actId="478"/>
          <ac:picMkLst>
            <pc:docMk/>
            <pc:sldMk cId="534343509" sldId="269"/>
            <ac:picMk id="9" creationId="{0F5F4F8A-67A1-F9FC-CDE8-17E4ECB8723D}"/>
          </ac:picMkLst>
        </pc:picChg>
        <pc:picChg chg="del mod">
          <ac:chgData name="Oliver Richardson" userId="cd5f33dd71adc40f" providerId="LiveId" clId="{658D2D41-514F-4951-A9D2-F69A66AD3A81}" dt="2024-07-16T17:12:33.650" v="13259" actId="478"/>
          <ac:picMkLst>
            <pc:docMk/>
            <pc:sldMk cId="534343509" sldId="269"/>
            <ac:picMk id="10" creationId="{BE8DF3F8-7E4B-04BC-A9B0-7F07965D458B}"/>
          </ac:picMkLst>
        </pc:picChg>
        <pc:picChg chg="mod">
          <ac:chgData name="Oliver Richardson" userId="cd5f33dd71adc40f" providerId="LiveId" clId="{658D2D41-514F-4951-A9D2-F69A66AD3A81}" dt="2024-07-16T17:13:15.167" v="13276" actId="1076"/>
          <ac:picMkLst>
            <pc:docMk/>
            <pc:sldMk cId="534343509" sldId="269"/>
            <ac:picMk id="11" creationId="{DE300035-3F06-306C-4881-16E6A23245C8}"/>
          </ac:picMkLst>
        </pc:picChg>
        <pc:picChg chg="del mod">
          <ac:chgData name="Oliver Richardson" userId="cd5f33dd71adc40f" providerId="LiveId" clId="{658D2D41-514F-4951-A9D2-F69A66AD3A81}" dt="2024-07-16T17:14:09.090" v="13283" actId="478"/>
          <ac:picMkLst>
            <pc:docMk/>
            <pc:sldMk cId="534343509" sldId="269"/>
            <ac:picMk id="12" creationId="{C7C4A6D6-343C-5619-B204-5E5D87870A05}"/>
          </ac:picMkLst>
        </pc:picChg>
      </pc:sldChg>
      <pc:sldChg chg="addSp delSp add del mod">
        <pc:chgData name="Oliver Richardson" userId="cd5f33dd71adc40f" providerId="LiveId" clId="{658D2D41-514F-4951-A9D2-F69A66AD3A81}" dt="2024-07-15T21:32:08.354" v="10215" actId="47"/>
        <pc:sldMkLst>
          <pc:docMk/>
          <pc:sldMk cId="1374475761" sldId="270"/>
        </pc:sldMkLst>
        <pc:inkChg chg="add del">
          <ac:chgData name="Oliver Richardson" userId="cd5f33dd71adc40f" providerId="LiveId" clId="{658D2D41-514F-4951-A9D2-F69A66AD3A81}" dt="2024-07-13T00:56:40.072" v="2437" actId="9405"/>
          <ac:inkMkLst>
            <pc:docMk/>
            <pc:sldMk cId="1374475761" sldId="270"/>
            <ac:inkMk id="2" creationId="{0472BA62-6E35-E382-A33D-B5EE4EE515B4}"/>
          </ac:inkMkLst>
        </pc:inkChg>
      </pc:sldChg>
      <pc:sldChg chg="ord">
        <pc:chgData name="Oliver Richardson" userId="cd5f33dd71adc40f" providerId="LiveId" clId="{658D2D41-514F-4951-A9D2-F69A66AD3A81}" dt="2024-07-13T22:51:29.172" v="4368"/>
        <pc:sldMkLst>
          <pc:docMk/>
          <pc:sldMk cId="1028063423" sldId="279"/>
        </pc:sldMkLst>
      </pc:sldChg>
      <pc:sldChg chg="modSp del mod">
        <pc:chgData name="Oliver Richardson" userId="cd5f33dd71adc40f" providerId="LiveId" clId="{658D2D41-514F-4951-A9D2-F69A66AD3A81}" dt="2024-07-13T23:26:25.273" v="4898" actId="47"/>
        <pc:sldMkLst>
          <pc:docMk/>
          <pc:sldMk cId="276653223" sldId="291"/>
        </pc:sldMkLst>
        <pc:spChg chg="mod">
          <ac:chgData name="Oliver Richardson" userId="cd5f33dd71adc40f" providerId="LiveId" clId="{658D2D41-514F-4951-A9D2-F69A66AD3A81}" dt="2024-07-13T23:18:41.030" v="4846" actId="1076"/>
          <ac:spMkLst>
            <pc:docMk/>
            <pc:sldMk cId="276653223" sldId="291"/>
            <ac:spMk id="5" creationId="{EE880ADD-2DB7-4A47-B1AE-BDF2762891E0}"/>
          </ac:spMkLst>
        </pc:spChg>
        <pc:grpChg chg="mod">
          <ac:chgData name="Oliver Richardson" userId="cd5f33dd71adc40f" providerId="LiveId" clId="{658D2D41-514F-4951-A9D2-F69A66AD3A81}" dt="2024-07-13T23:19:57.244" v="4855" actId="1076"/>
          <ac:grpSpMkLst>
            <pc:docMk/>
            <pc:sldMk cId="276653223" sldId="291"/>
            <ac:grpSpMk id="11" creationId="{613FF755-08A3-1B38-F7DC-1CA004686FC8}"/>
          </ac:grpSpMkLst>
        </pc:grpChg>
        <pc:picChg chg="mod">
          <ac:chgData name="Oliver Richardson" userId="cd5f33dd71adc40f" providerId="LiveId" clId="{658D2D41-514F-4951-A9D2-F69A66AD3A81}" dt="2024-07-13T23:20:00.671" v="4857" actId="1076"/>
          <ac:picMkLst>
            <pc:docMk/>
            <pc:sldMk cId="276653223" sldId="291"/>
            <ac:picMk id="85" creationId="{BACB1B98-A0C6-2F02-9146-E9B06ADE9B69}"/>
          </ac:picMkLst>
        </pc:picChg>
      </pc:sldChg>
      <pc:sldChg chg="ord">
        <pc:chgData name="Oliver Richardson" userId="cd5f33dd71adc40f" providerId="LiveId" clId="{658D2D41-514F-4951-A9D2-F69A66AD3A81}" dt="2024-07-13T23:08:53.611" v="4823"/>
        <pc:sldMkLst>
          <pc:docMk/>
          <pc:sldMk cId="102926733" sldId="299"/>
        </pc:sldMkLst>
      </pc:sldChg>
      <pc:sldChg chg="modTransition">
        <pc:chgData name="Oliver Richardson" userId="cd5f33dd71adc40f" providerId="LiveId" clId="{658D2D41-514F-4951-A9D2-F69A66AD3A81}" dt="2024-07-15T17:55:33.796" v="6533"/>
        <pc:sldMkLst>
          <pc:docMk/>
          <pc:sldMk cId="3611469375" sldId="304"/>
        </pc:sldMkLst>
      </pc:sldChg>
      <pc:sldChg chg="ord">
        <pc:chgData name="Oliver Richardson" userId="cd5f33dd71adc40f" providerId="LiveId" clId="{658D2D41-514F-4951-A9D2-F69A66AD3A81}" dt="2024-07-15T17:28:20.968" v="6012"/>
        <pc:sldMkLst>
          <pc:docMk/>
          <pc:sldMk cId="729663511" sldId="320"/>
        </pc:sldMkLst>
      </pc:sldChg>
      <pc:sldChg chg="addSp modSp mod modAnim">
        <pc:chgData name="Oliver Richardson" userId="cd5f33dd71adc40f" providerId="LiveId" clId="{658D2D41-514F-4951-A9D2-F69A66AD3A81}" dt="2024-07-13T23:25:39.754" v="4897" actId="207"/>
        <pc:sldMkLst>
          <pc:docMk/>
          <pc:sldMk cId="1162799557" sldId="323"/>
        </pc:sldMkLst>
        <pc:spChg chg="mod">
          <ac:chgData name="Oliver Richardson" userId="cd5f33dd71adc40f" providerId="LiveId" clId="{658D2D41-514F-4951-A9D2-F69A66AD3A81}" dt="2024-07-13T23:25:39.754" v="4897" actId="207"/>
          <ac:spMkLst>
            <pc:docMk/>
            <pc:sldMk cId="1162799557" sldId="323"/>
            <ac:spMk id="2" creationId="{85F611BF-4E5F-46AB-8C8C-9BB9FA6264BF}"/>
          </ac:spMkLst>
        </pc:spChg>
        <pc:spChg chg="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5" creationId="{FE44FE1C-D085-D086-D888-9EDA130DDEE3}"/>
          </ac:spMkLst>
        </pc:spChg>
        <pc:spChg chg="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6" creationId="{97725D2F-DACB-1F0B-DB57-6AB79921143E}"/>
          </ac:spMkLst>
        </pc:spChg>
        <pc:spChg chg="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7" creationId="{7629868D-311D-1DE3-263C-A7D341F9A0AD}"/>
          </ac:spMkLst>
        </pc:spChg>
        <pc:spChg chg="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9" creationId="{7C3362CA-A3DE-8F3B-6328-7567BB529436}"/>
          </ac:spMkLst>
        </pc:spChg>
        <pc:spChg chg="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72" creationId="{615BA409-30A3-A9DE-0D73-CC63C3265D37}"/>
          </ac:spMkLst>
        </pc:spChg>
        <pc:spChg chg="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73" creationId="{0BED51FE-2940-6F48-F9ED-EDE4398CB2C8}"/>
          </ac:spMkLst>
        </pc:spChg>
        <pc:spChg chg="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74" creationId="{5845B827-9714-08D8-034A-9FC98C2896D6}"/>
          </ac:spMkLst>
        </pc:spChg>
        <pc:spChg chg="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75" creationId="{BD5D2F40-1A84-6DED-073A-55710ADE6654}"/>
          </ac:spMkLst>
        </pc:spChg>
        <pc:spChg chg="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76" creationId="{09FF4388-D7F1-6A7C-8EE6-3EB2126857A0}"/>
          </ac:spMkLst>
        </pc:spChg>
        <pc:spChg chg="add 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78" creationId="{1E2921CD-C6F4-8534-C8D0-B8ED4687A5FE}"/>
          </ac:spMkLst>
        </pc:spChg>
        <pc:spChg chg="add mod">
          <ac:chgData name="Oliver Richardson" userId="cd5f33dd71adc40f" providerId="LiveId" clId="{658D2D41-514F-4951-A9D2-F69A66AD3A81}" dt="2024-07-13T23:25:04.596" v="4894" actId="1076"/>
          <ac:spMkLst>
            <pc:docMk/>
            <pc:sldMk cId="1162799557" sldId="323"/>
            <ac:spMk id="79" creationId="{741E68A6-6A08-20A5-65D7-47B7FE69B2C3}"/>
          </ac:spMkLst>
        </pc:spChg>
        <pc:spChg chg="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84" creationId="{21B3EAF2-03B6-8F91-0C2B-9AD9649FE80E}"/>
          </ac:spMkLst>
        </pc:spChg>
        <pc:spChg chg="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85" creationId="{EFCCC033-C1B6-BB1B-2566-E61DDC3DDB23}"/>
          </ac:spMkLst>
        </pc:spChg>
        <pc:spChg chg="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86" creationId="{3225D18E-02D2-D4A5-2392-60E73BC9D185}"/>
          </ac:spMkLst>
        </pc:spChg>
        <pc:spChg chg="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88" creationId="{0B7E2B51-6DDA-93C9-9482-511D0352817D}"/>
          </ac:spMkLst>
        </pc:spChg>
        <pc:spChg chg="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151" creationId="{D4254996-2E78-F3FB-7DD4-95A3C723D6DC}"/>
          </ac:spMkLst>
        </pc:spChg>
        <pc:spChg chg="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152" creationId="{CAD92359-B765-F60C-84EF-696D444FBE19}"/>
          </ac:spMkLst>
        </pc:spChg>
        <pc:spChg chg="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153" creationId="{3256EC8A-4012-2B40-B94F-D458EAF0BD1B}"/>
          </ac:spMkLst>
        </pc:spChg>
        <pc:spChg chg="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154" creationId="{0FE71AA0-10D8-ADBC-BB56-4EF9C1E4515F}"/>
          </ac:spMkLst>
        </pc:spChg>
        <pc:spChg chg="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155" creationId="{30A304AF-8B84-E03E-E163-6F4E52B81D4D}"/>
          </ac:spMkLst>
        </pc:spChg>
        <pc:spChg chg="add 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157" creationId="{0458FF1A-269C-C3FD-FB19-86329B222D9D}"/>
          </ac:spMkLst>
        </pc:spChg>
        <pc:spChg chg="add mod">
          <ac:chgData name="Oliver Richardson" userId="cd5f33dd71adc40f" providerId="LiveId" clId="{658D2D41-514F-4951-A9D2-F69A66AD3A81}" dt="2024-07-13T23:20:20.054" v="4859"/>
          <ac:spMkLst>
            <pc:docMk/>
            <pc:sldMk cId="1162799557" sldId="323"/>
            <ac:spMk id="158" creationId="{212B04FB-7438-98AB-6B03-30A0576737D3}"/>
          </ac:spMkLst>
        </pc:spChg>
        <pc:grpChg chg="add mod">
          <ac:chgData name="Oliver Richardson" userId="cd5f33dd71adc40f" providerId="LiveId" clId="{658D2D41-514F-4951-A9D2-F69A66AD3A81}" dt="2024-07-13T23:25:04.596" v="4894" actId="1076"/>
          <ac:grpSpMkLst>
            <pc:docMk/>
            <pc:sldMk cId="1162799557" sldId="323"/>
            <ac:grpSpMk id="3" creationId="{C4DF150B-0004-82FB-74C8-4C2B62E3049C}"/>
          </ac:grpSpMkLst>
        </pc:grpChg>
        <pc:grpChg chg="add mod">
          <ac:chgData name="Oliver Richardson" userId="cd5f33dd71adc40f" providerId="LiveId" clId="{658D2D41-514F-4951-A9D2-F69A66AD3A81}" dt="2024-07-13T23:25:04.596" v="4894" actId="1076"/>
          <ac:grpSpMkLst>
            <pc:docMk/>
            <pc:sldMk cId="1162799557" sldId="323"/>
            <ac:grpSpMk id="8" creationId="{2F9CB777-C441-0DA0-AEAD-5AAEE1C84716}"/>
          </ac:grpSpMkLst>
        </pc:grpChg>
        <pc:grpChg chg="add mod">
          <ac:chgData name="Oliver Richardson" userId="cd5f33dd71adc40f" providerId="LiveId" clId="{658D2D41-514F-4951-A9D2-F69A66AD3A81}" dt="2024-07-13T23:20:20.054" v="4859"/>
          <ac:grpSpMkLst>
            <pc:docMk/>
            <pc:sldMk cId="1162799557" sldId="323"/>
            <ac:grpSpMk id="83" creationId="{44F2CE23-5C85-3BD1-A2B4-737771A5605B}"/>
          </ac:grpSpMkLst>
        </pc:grpChg>
        <pc:grpChg chg="add mod">
          <ac:chgData name="Oliver Richardson" userId="cd5f33dd71adc40f" providerId="LiveId" clId="{658D2D41-514F-4951-A9D2-F69A66AD3A81}" dt="2024-07-13T23:20:20.054" v="4859"/>
          <ac:grpSpMkLst>
            <pc:docMk/>
            <pc:sldMk cId="1162799557" sldId="323"/>
            <ac:grpSpMk id="87" creationId="{7CE8182A-30E1-A76E-CAE9-1CB8BE85BD02}"/>
          </ac:grpSpMkLst>
        </pc:grpChg>
        <pc:picChg chg="add mod">
          <ac:chgData name="Oliver Richardson" userId="cd5f33dd71adc40f" providerId="LiveId" clId="{658D2D41-514F-4951-A9D2-F69A66AD3A81}" dt="2024-07-13T23:25:04.596" v="4894" actId="1076"/>
          <ac:picMkLst>
            <pc:docMk/>
            <pc:sldMk cId="1162799557" sldId="323"/>
            <ac:picMk id="80" creationId="{9A3D1346-FB2A-CFE2-B085-947C9A77CD31}"/>
          </ac:picMkLst>
        </pc:picChg>
        <pc:picChg chg="add mod modCrop">
          <ac:chgData name="Oliver Richardson" userId="cd5f33dd71adc40f" providerId="LiveId" clId="{658D2D41-514F-4951-A9D2-F69A66AD3A81}" dt="2024-07-13T23:25:04.596" v="4894" actId="1076"/>
          <ac:picMkLst>
            <pc:docMk/>
            <pc:sldMk cId="1162799557" sldId="323"/>
            <ac:picMk id="81" creationId="{D30DA8E1-8364-7733-EE78-82F3754D408C}"/>
          </ac:picMkLst>
        </pc:picChg>
        <pc:picChg chg="add mod">
          <ac:chgData name="Oliver Richardson" userId="cd5f33dd71adc40f" providerId="LiveId" clId="{658D2D41-514F-4951-A9D2-F69A66AD3A81}" dt="2024-07-13T23:25:04.596" v="4894" actId="1076"/>
          <ac:picMkLst>
            <pc:docMk/>
            <pc:sldMk cId="1162799557" sldId="323"/>
            <ac:picMk id="82" creationId="{86E3D7D8-0A79-3E7F-57FD-7A939A384BCF}"/>
          </ac:picMkLst>
        </pc:picChg>
        <pc:picChg chg="add mod">
          <ac:chgData name="Oliver Richardson" userId="cd5f33dd71adc40f" providerId="LiveId" clId="{658D2D41-514F-4951-A9D2-F69A66AD3A81}" dt="2024-07-13T23:20:20.054" v="4859"/>
          <ac:picMkLst>
            <pc:docMk/>
            <pc:sldMk cId="1162799557" sldId="323"/>
            <ac:picMk id="159" creationId="{B7B8C12B-30F2-2B87-1C5E-24393095A26B}"/>
          </ac:picMkLst>
        </pc:picChg>
        <pc:picChg chg="add mod">
          <ac:chgData name="Oliver Richardson" userId="cd5f33dd71adc40f" providerId="LiveId" clId="{658D2D41-514F-4951-A9D2-F69A66AD3A81}" dt="2024-07-13T23:20:20.054" v="4859"/>
          <ac:picMkLst>
            <pc:docMk/>
            <pc:sldMk cId="1162799557" sldId="323"/>
            <ac:picMk id="160" creationId="{A3DF0788-7023-348A-236D-19A51265A3B5}"/>
          </ac:picMkLst>
        </pc:picChg>
        <pc:picChg chg="add mod">
          <ac:chgData name="Oliver Richardson" userId="cd5f33dd71adc40f" providerId="LiveId" clId="{658D2D41-514F-4951-A9D2-F69A66AD3A81}" dt="2024-07-13T23:20:20.054" v="4859"/>
          <ac:picMkLst>
            <pc:docMk/>
            <pc:sldMk cId="1162799557" sldId="323"/>
            <ac:picMk id="161" creationId="{96FC9065-605D-1C08-8C90-5489BA8BAA03}"/>
          </ac:picMkLst>
        </pc:pic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10" creationId="{4091C379-B37F-D05C-2F71-D33D36F9DD69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11" creationId="{1C9241D2-1901-1169-A7B2-DA9BD9D0C330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12" creationId="{B845DF35-8124-E839-3A7C-EFF4C553178E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13" creationId="{91FB0621-7833-F88B-3943-E784E38F0C99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14" creationId="{17E99922-E7AA-BFEF-8C6C-C6672F8E2B13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15" creationId="{1863C395-DFCD-9FF0-72B8-ED788C214D54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16" creationId="{2F14F085-D1D7-8ED2-3130-D6FB3EC874BA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17" creationId="{434C757F-5EFF-F010-6B79-8AD5F4927543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18" creationId="{4F7ED217-094C-C1EE-A6C2-7C929D0E784A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19" creationId="{98FCCAFD-58B0-5FFE-2C3E-7CBFA6C81151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20" creationId="{9D3CEA4B-DF89-0011-EE41-5FFA1FC06B98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21" creationId="{58DC81A1-8D93-2A88-BD6C-F38755E91699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22" creationId="{8D4F203C-4B9D-5637-66A5-92402A95D73F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23" creationId="{7CD79909-4DF4-DECA-BE97-8BD19E1FC2F2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24" creationId="{1F677224-EDAE-9127-6ADC-A2A020C2FB3F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25" creationId="{5B60BE88-5F9B-F103-75FB-9B98A4807E5D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26" creationId="{275E179E-E913-D1FF-E34E-CA7601F45482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27" creationId="{2A76BC5A-51F4-685D-EAF8-BA5E9C1BB3BB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28" creationId="{41FEA725-46BA-D549-C9F9-371929AFCEE3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29" creationId="{C5190E7E-C51D-BA28-6452-E8F4D0EA6384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30" creationId="{B3DC1F71-41D6-8998-5C69-561852BD2C88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31" creationId="{57C04C93-942B-25BB-0385-F85B7A6F8E76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32" creationId="{C2FD1533-0A51-B55B-A468-A5A1E5E214C1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33" creationId="{0E22715C-94A8-C4E8-FA0B-F7F341957EC8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34" creationId="{B5312AB8-3187-E0B4-CDC9-9AB74760124D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35" creationId="{01FB7BAC-5668-3D5C-70CF-F0D7A3B4028D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36" creationId="{8F903B03-9E24-1477-E3F4-50FB173FB598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37" creationId="{6B60F18E-8BCD-FBEE-C4A1-689B978B89BC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38" creationId="{7AF403A5-3956-7A1B-7F99-060EF3CF9058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39" creationId="{3C63BD8B-54D5-5651-F817-470513EB5E75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40" creationId="{598512F8-C66E-51B8-D0C9-5A587EA58A98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41" creationId="{273D4A3D-186A-2D76-6915-2CA07FAF9864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42" creationId="{BF4F441E-65C6-DF32-9B00-250078FA2E40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43" creationId="{4526C897-E0C4-044F-A1F7-ACB2E067E826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44" creationId="{F2B5E779-08AB-54BA-BE0A-08B4792A4F98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45" creationId="{CDE88B57-491C-7832-9A1B-21AA00B91259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46" creationId="{6491CC15-7235-6F38-46E3-5F821344A952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47" creationId="{2743CAAA-3733-841D-5752-79156219ABE1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48" creationId="{4F98EACC-A4BE-8F57-D4A2-0E8F3AD1DFD0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49" creationId="{5CE7C1D6-AC7F-4046-872F-7E0B6256BB99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50" creationId="{417D91D2-8FA6-C6E8-FCC9-8560CD2B0C7A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51" creationId="{CD7F0336-66F1-0AC6-1D15-420382229571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52" creationId="{4EAD84F7-4793-E37A-0BCA-65893D92E013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53" creationId="{EBDC07E4-9C6A-666C-0AB5-FE1F7B37F439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54" creationId="{EE478231-EAE8-2D4D-C422-0777FF56AF89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55" creationId="{1A1C2D1C-7923-ADD2-6E8A-5CEEC96B4457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56" creationId="{922796B0-E933-1C7C-C281-9A52F8364CCC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57" creationId="{B6618C82-EF87-EE70-646D-FCC98781CFB4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58" creationId="{B7DD4768-DE72-9F46-D3DA-784840B67A38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59" creationId="{E1D0C870-2197-7086-79D1-9B766E3AD5BF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60" creationId="{32A65DDF-5464-DAA8-4048-A8E4F6E05DDF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61" creationId="{A3F06A0F-CD69-1770-DFA7-E0FE7ECC9CC7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62" creationId="{16FA52F3-FF39-97FF-8DE6-AAAE2010CBE0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63" creationId="{DF6A97D9-33EA-50A2-C9F2-5A4B3232D9C3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64" creationId="{DB4E6670-1113-3193-555E-7238CC051AE4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65" creationId="{4DF11F8F-A5C0-4248-8C9F-09971AB73563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66" creationId="{41DA5306-5DDB-C9C8-E6CE-785B0C0E483E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67" creationId="{575EC167-DDB4-AB9C-0A45-5FDBB884AF16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68" creationId="{2EF495BC-E181-67F4-6817-0765C5AD42E3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69" creationId="{0833DA99-C307-4FC9-5CB5-6586E0564659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70" creationId="{BC6F598B-6004-CE06-347C-45973E994CF1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71" creationId="{97B1A4AC-E24D-30A0-061B-E437B0CB340F}"/>
          </ac:cxnSpMkLst>
        </pc:cxnChg>
        <pc:cxnChg chg="mod">
          <ac:chgData name="Oliver Richardson" userId="cd5f33dd71adc40f" providerId="LiveId" clId="{658D2D41-514F-4951-A9D2-F69A66AD3A81}" dt="2024-07-13T23:25:04.596" v="4894" actId="1076"/>
          <ac:cxnSpMkLst>
            <pc:docMk/>
            <pc:sldMk cId="1162799557" sldId="323"/>
            <ac:cxnSpMk id="77" creationId="{E75BC427-292C-7424-16C4-9124C01A4253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89" creationId="{17B42719-DFBB-5866-3E2B-91B989A997F2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90" creationId="{8E5BAFA1-8D1C-92BA-4A29-FD885D9A44BC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91" creationId="{9ADDEFA2-5E62-2756-84B2-030EFC17104A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92" creationId="{7F8764A5-F88D-5474-E2C9-F26CACCDDC4A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93" creationId="{1D2FBA68-6EAA-C60D-6544-E80E183411A4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94" creationId="{1BF569B8-4013-8E48-D7C2-AAE918DE30A2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95" creationId="{F795BFCB-8D33-C47D-81A7-1AFA9AEBAA1B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96" creationId="{25F9D730-BA4F-989F-1251-7C5AAEFB60FB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97" creationId="{2EECF549-CD67-B676-0DB1-1688CE7B4BED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98" creationId="{AEEA2915-E16F-D872-6BD1-EC64031E7808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99" creationId="{CE4AC806-CA22-C48D-C657-3631D1B55DFA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00" creationId="{18586290-E7E9-0FDA-DFB6-F2C0A3DB5411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01" creationId="{090FA41F-A1BD-1715-6D6E-4980F9FD7989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02" creationId="{BBB5CA2B-87C9-4220-C9B7-D0EF5718852A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03" creationId="{2E16E498-B4FE-EA06-DAA9-E4E962A2908D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04" creationId="{2FF573F5-CF8A-68BC-F0FF-9A9CADE1FA67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05" creationId="{87766278-C859-3A1A-2011-FF73B4F3F46C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06" creationId="{9EE8E556-263E-5EB3-C61F-A3A76E08CDA4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07" creationId="{11727D6B-8186-FB05-B432-E261F43601A9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08" creationId="{AB9AD6D3-BB44-90E4-F319-31403AA40E9E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09" creationId="{2F83294C-A8A0-960E-B9EC-CD6566D6D0F9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10" creationId="{E46DF7EB-FEF3-4EC2-00EE-1DBF1AD534B2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11" creationId="{10E65027-0048-8D5E-49E7-C85348D98F98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12" creationId="{F280E0DE-98D7-6793-39DB-975BE781FEE0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13" creationId="{59BDEFC6-2FED-6C7D-5497-05D205BC4A06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14" creationId="{C920FD16-6CDE-8C1F-1824-B96614029983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15" creationId="{AA684CA8-2F1D-8871-5AC8-B5FEB9C8EB8C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16" creationId="{0B58514B-1534-FCF3-0578-8B46F3879DA8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17" creationId="{0432F055-0D70-B689-1DDC-924AD01A1230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18" creationId="{BC8DF48E-9937-972D-C654-85C7A6FA1796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19" creationId="{00B0866D-7C6F-9752-0C77-972BD7897EB1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20" creationId="{A5EFA096-C4F0-D01C-6F39-B9B4A6E1986A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21" creationId="{94185F63-F417-B194-614B-150123DE00A4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22" creationId="{C0D82903-359A-2103-1842-3B50F51C8EB5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23" creationId="{3ED16E2C-BF13-8B68-3D2F-8D6E8DF350C1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24" creationId="{10566F1F-9DA4-30E4-461A-FF65CC17372E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25" creationId="{6C3E18A1-5098-EF1D-CFA2-5F247C296BDC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26" creationId="{DB23D11C-FC5A-91AF-D13E-5EBE4E66A542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27" creationId="{77714949-7E9B-802E-70EF-2DBD9B04EDF0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28" creationId="{91F7C792-9FBC-0579-4E7C-DF1733811873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29" creationId="{383BAA9E-6742-83DD-631B-A6A6911B5B0F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30" creationId="{03EEBFC9-DDB0-5693-A807-E301D11EFADF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31" creationId="{7DCED651-94A1-B33D-A021-408F2BD6D8A0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32" creationId="{3F32C23C-117C-E1B3-3500-E556ECBB775E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33" creationId="{4924E66F-46AE-0A54-3C4B-763C7A5FFA5E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34" creationId="{91F137AC-2EF4-77C9-7945-ECBA123F88A0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35" creationId="{C02B7FEA-C637-B4D7-1541-0F7B78ED0C93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36" creationId="{2336ACB7-5694-2D09-53C7-D4756ED4BD84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37" creationId="{B3479E75-230F-CF78-995E-2B332709C7B1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38" creationId="{C3F26EA5-684C-B500-C72E-5E4B85BCA570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39" creationId="{9B78E00C-8D45-A3EA-460C-5485EA8BEEA1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40" creationId="{12884F20-53D7-D6FA-2021-3DF5CAD1A61C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41" creationId="{8978A364-D9DB-38DF-E76E-141CA58F75B0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42" creationId="{AC9D7461-6180-8C37-FEFA-C97BCD93542A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43" creationId="{9C847B85-397B-11DB-DA27-CC4E83920676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44" creationId="{7A4224A9-DA2C-438D-B463-BF3FF1630B82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45" creationId="{420D15B5-14D2-5A2B-4AE8-25D606F5CC58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46" creationId="{FAB28607-3815-EEDE-ECB4-1CA0E1BD3EA2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47" creationId="{514AF528-77F5-40E8-4B92-5C022D758C7D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48" creationId="{538F3297-2BF1-7C68-CA78-132CA72E12D3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49" creationId="{431E6784-B47D-EF19-3871-160797CEE333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50" creationId="{F514F34B-189F-A2C9-1DDA-4F212A2C8B2D}"/>
          </ac:cxnSpMkLst>
        </pc:cxnChg>
        <pc:cxnChg chg="mod">
          <ac:chgData name="Oliver Richardson" userId="cd5f33dd71adc40f" providerId="LiveId" clId="{658D2D41-514F-4951-A9D2-F69A66AD3A81}" dt="2024-07-13T23:20:20.054" v="4859"/>
          <ac:cxnSpMkLst>
            <pc:docMk/>
            <pc:sldMk cId="1162799557" sldId="323"/>
            <ac:cxnSpMk id="156" creationId="{7E58CDB3-9728-8CAF-668D-B33FCF9FB29A}"/>
          </ac:cxnSpMkLst>
        </pc:cxnChg>
      </pc:sldChg>
      <pc:sldChg chg="modSp mod">
        <pc:chgData name="Oliver Richardson" userId="cd5f33dd71adc40f" providerId="LiveId" clId="{658D2D41-514F-4951-A9D2-F69A66AD3A81}" dt="2024-07-16T17:24:52.021" v="13815" actId="20577"/>
        <pc:sldMkLst>
          <pc:docMk/>
          <pc:sldMk cId="956485424" sldId="336"/>
        </pc:sldMkLst>
        <pc:spChg chg="mod">
          <ac:chgData name="Oliver Richardson" userId="cd5f33dd71adc40f" providerId="LiveId" clId="{658D2D41-514F-4951-A9D2-F69A66AD3A81}" dt="2024-07-15T16:15:50.215" v="4955" actId="1076"/>
          <ac:spMkLst>
            <pc:docMk/>
            <pc:sldMk cId="956485424" sldId="336"/>
            <ac:spMk id="3" creationId="{87D7446B-557C-E6B1-6A6B-C0B31D834F10}"/>
          </ac:spMkLst>
        </pc:spChg>
        <pc:spChg chg="mod">
          <ac:chgData name="Oliver Richardson" userId="cd5f33dd71adc40f" providerId="LiveId" clId="{658D2D41-514F-4951-A9D2-F69A66AD3A81}" dt="2024-07-16T17:24:52.021" v="13815" actId="20577"/>
          <ac:spMkLst>
            <pc:docMk/>
            <pc:sldMk cId="956485424" sldId="336"/>
            <ac:spMk id="24" creationId="{64338604-7AC9-7E8A-4EBB-8DA1969A68D1}"/>
          </ac:spMkLst>
        </pc:spChg>
      </pc:sldChg>
      <pc:sldChg chg="delSp modSp mod">
        <pc:chgData name="Oliver Richardson" userId="cd5f33dd71adc40f" providerId="LiveId" clId="{658D2D41-514F-4951-A9D2-F69A66AD3A81}" dt="2024-07-15T21:37:41.802" v="10361" actId="1076"/>
        <pc:sldMkLst>
          <pc:docMk/>
          <pc:sldMk cId="73354473" sldId="337"/>
        </pc:sldMkLst>
        <pc:spChg chg="del mod">
          <ac:chgData name="Oliver Richardson" userId="cd5f33dd71adc40f" providerId="LiveId" clId="{658D2D41-514F-4951-A9D2-F69A66AD3A81}" dt="2024-07-15T21:32:44.871" v="10237" actId="478"/>
          <ac:spMkLst>
            <pc:docMk/>
            <pc:sldMk cId="73354473" sldId="337"/>
            <ac:spMk id="2" creationId="{E9461475-9919-48B0-1F05-3300005EDD9E}"/>
          </ac:spMkLst>
        </pc:spChg>
        <pc:spChg chg="mod">
          <ac:chgData name="Oliver Richardson" userId="cd5f33dd71adc40f" providerId="LiveId" clId="{658D2D41-514F-4951-A9D2-F69A66AD3A81}" dt="2024-07-15T21:37:36.054" v="10359" actId="1076"/>
          <ac:spMkLst>
            <pc:docMk/>
            <pc:sldMk cId="73354473" sldId="337"/>
            <ac:spMk id="3" creationId="{0B635820-A7E7-3218-DA27-CE25B3ADB89B}"/>
          </ac:spMkLst>
        </pc:spChg>
        <pc:spChg chg="mod">
          <ac:chgData name="Oliver Richardson" userId="cd5f33dd71adc40f" providerId="LiveId" clId="{658D2D41-514F-4951-A9D2-F69A66AD3A81}" dt="2024-07-15T21:37:30.227" v="10358" actId="20577"/>
          <ac:spMkLst>
            <pc:docMk/>
            <pc:sldMk cId="73354473" sldId="337"/>
            <ac:spMk id="4" creationId="{F929BE65-9946-737A-28A0-7DEF83D80069}"/>
          </ac:spMkLst>
        </pc:spChg>
        <pc:spChg chg="mod">
          <ac:chgData name="Oliver Richardson" userId="cd5f33dd71adc40f" providerId="LiveId" clId="{658D2D41-514F-4951-A9D2-F69A66AD3A81}" dt="2024-07-15T21:37:39.210" v="10360" actId="1076"/>
          <ac:spMkLst>
            <pc:docMk/>
            <pc:sldMk cId="73354473" sldId="337"/>
            <ac:spMk id="5" creationId="{953B2D52-E3A4-1B7F-87B3-AB121646395E}"/>
          </ac:spMkLst>
        </pc:spChg>
        <pc:picChg chg="mod">
          <ac:chgData name="Oliver Richardson" userId="cd5f33dd71adc40f" providerId="LiveId" clId="{658D2D41-514F-4951-A9D2-F69A66AD3A81}" dt="2024-07-15T21:37:41.802" v="10361" actId="1076"/>
          <ac:picMkLst>
            <pc:docMk/>
            <pc:sldMk cId="73354473" sldId="337"/>
            <ac:picMk id="14" creationId="{7479F341-CC24-82A7-3B6B-EA94E6DB1D96}"/>
          </ac:picMkLst>
        </pc:picChg>
        <pc:picChg chg="del">
          <ac:chgData name="Oliver Richardson" userId="cd5f33dd71adc40f" providerId="LiveId" clId="{658D2D41-514F-4951-A9D2-F69A66AD3A81}" dt="2024-07-15T21:33:25.010" v="10294" actId="21"/>
          <ac:picMkLst>
            <pc:docMk/>
            <pc:sldMk cId="73354473" sldId="337"/>
            <ac:picMk id="1026" creationId="{C9DD6CB6-1B50-D028-5F52-4ADD5D24C2EE}"/>
          </ac:picMkLst>
        </pc:picChg>
        <pc:picChg chg="del">
          <ac:chgData name="Oliver Richardson" userId="cd5f33dd71adc40f" providerId="LiveId" clId="{658D2D41-514F-4951-A9D2-F69A66AD3A81}" dt="2024-07-15T21:33:25.010" v="10294" actId="21"/>
          <ac:picMkLst>
            <pc:docMk/>
            <pc:sldMk cId="73354473" sldId="337"/>
            <ac:picMk id="1028" creationId="{9CA542AD-BA93-A135-9FE4-42CB3E0CB56B}"/>
          </ac:picMkLst>
        </pc:picChg>
      </pc:sldChg>
      <pc:sldChg chg="addSp modSp del mod ord setBg modAnim modShow">
        <pc:chgData name="Oliver Richardson" userId="cd5f33dd71adc40f" providerId="LiveId" clId="{658D2D41-514F-4951-A9D2-F69A66AD3A81}" dt="2024-07-15T17:23:22.358" v="5953" actId="47"/>
        <pc:sldMkLst>
          <pc:docMk/>
          <pc:sldMk cId="3031944496" sldId="340"/>
        </pc:sldMkLst>
        <pc:spChg chg="mod">
          <ac:chgData name="Oliver Richardson" userId="cd5f33dd71adc40f" providerId="LiveId" clId="{658D2D41-514F-4951-A9D2-F69A66AD3A81}" dt="2024-07-13T22:50:42.658" v="4362" actId="1076"/>
          <ac:spMkLst>
            <pc:docMk/>
            <pc:sldMk cId="3031944496" sldId="340"/>
            <ac:spMk id="2" creationId="{3CA39F2E-C1F1-7B34-2E0E-A352D9E01EE8}"/>
          </ac:spMkLst>
        </pc:spChg>
        <pc:spChg chg="mod">
          <ac:chgData name="Oliver Richardson" userId="cd5f33dd71adc40f" providerId="LiveId" clId="{658D2D41-514F-4951-A9D2-F69A66AD3A81}" dt="2024-07-13T22:49:56.648" v="4357"/>
          <ac:spMkLst>
            <pc:docMk/>
            <pc:sldMk cId="3031944496" sldId="340"/>
            <ac:spMk id="19" creationId="{C84412EE-6302-AAC0-C980-67BA71D17BEA}"/>
          </ac:spMkLst>
        </pc:spChg>
        <pc:spChg chg="mod">
          <ac:chgData name="Oliver Richardson" userId="cd5f33dd71adc40f" providerId="LiveId" clId="{658D2D41-514F-4951-A9D2-F69A66AD3A81}" dt="2024-07-13T22:50:44.553" v="4364" actId="1076"/>
          <ac:spMkLst>
            <pc:docMk/>
            <pc:sldMk cId="3031944496" sldId="340"/>
            <ac:spMk id="21" creationId="{99BFA7C6-769B-A30B-F566-7738656D8324}"/>
          </ac:spMkLst>
        </pc:spChg>
        <pc:spChg chg="mod">
          <ac:chgData name="Oliver Richardson" userId="cd5f33dd71adc40f" providerId="LiveId" clId="{658D2D41-514F-4951-A9D2-F69A66AD3A81}" dt="2024-07-15T16:27:53.935" v="5079" actId="164"/>
          <ac:spMkLst>
            <pc:docMk/>
            <pc:sldMk cId="3031944496" sldId="340"/>
            <ac:spMk id="23" creationId="{021105D4-4A3E-29DB-D214-F9C4458EF790}"/>
          </ac:spMkLst>
        </pc:spChg>
        <pc:spChg chg="mod">
          <ac:chgData name="Oliver Richardson" userId="cd5f33dd71adc40f" providerId="LiveId" clId="{658D2D41-514F-4951-A9D2-F69A66AD3A81}" dt="2024-07-15T17:00:11.561" v="5526" actId="164"/>
          <ac:spMkLst>
            <pc:docMk/>
            <pc:sldMk cId="3031944496" sldId="340"/>
            <ac:spMk id="24" creationId="{A99E889A-1D68-D801-D1B6-ABE29EF2A258}"/>
          </ac:spMkLst>
        </pc:spChg>
        <pc:spChg chg="mod">
          <ac:chgData name="Oliver Richardson" userId="cd5f33dd71adc40f" providerId="LiveId" clId="{658D2D41-514F-4951-A9D2-F69A66AD3A81}" dt="2024-07-13T22:49:56.648" v="4357"/>
          <ac:spMkLst>
            <pc:docMk/>
            <pc:sldMk cId="3031944496" sldId="340"/>
            <ac:spMk id="3078" creationId="{0FE5C35A-69CD-0CA6-5715-896B8CCE2D29}"/>
          </ac:spMkLst>
        </pc:spChg>
        <pc:grpChg chg="add mod">
          <ac:chgData name="Oliver Richardson" userId="cd5f33dd71adc40f" providerId="LiveId" clId="{658D2D41-514F-4951-A9D2-F69A66AD3A81}" dt="2024-07-15T16:27:53.935" v="5079" actId="164"/>
          <ac:grpSpMkLst>
            <pc:docMk/>
            <pc:sldMk cId="3031944496" sldId="340"/>
            <ac:grpSpMk id="9" creationId="{A2D1BBA9-D667-3E2F-B7BD-BD69E9C7933F}"/>
          </ac:grpSpMkLst>
        </pc:grpChg>
        <pc:grpChg chg="add mod">
          <ac:chgData name="Oliver Richardson" userId="cd5f33dd71adc40f" providerId="LiveId" clId="{658D2D41-514F-4951-A9D2-F69A66AD3A81}" dt="2024-07-15T17:00:11.561" v="5526" actId="164"/>
          <ac:grpSpMkLst>
            <pc:docMk/>
            <pc:sldMk cId="3031944496" sldId="340"/>
            <ac:grpSpMk id="12" creationId="{B2118F1C-8266-F6EA-E60D-D1A7BDCD6CC2}"/>
          </ac:grpSpMkLst>
        </pc:grpChg>
        <pc:picChg chg="mod">
          <ac:chgData name="Oliver Richardson" userId="cd5f33dd71adc40f" providerId="LiveId" clId="{658D2D41-514F-4951-A9D2-F69A66AD3A81}" dt="2024-07-15T16:27:53.935" v="5079" actId="164"/>
          <ac:picMkLst>
            <pc:docMk/>
            <pc:sldMk cId="3031944496" sldId="340"/>
            <ac:picMk id="7" creationId="{59B08754-CADD-AB18-2F2E-DAE5A04D8915}"/>
          </ac:picMkLst>
        </pc:picChg>
        <pc:picChg chg="mod">
          <ac:chgData name="Oliver Richardson" userId="cd5f33dd71adc40f" providerId="LiveId" clId="{658D2D41-514F-4951-A9D2-F69A66AD3A81}" dt="2024-07-13T22:49:56.648" v="4357"/>
          <ac:picMkLst>
            <pc:docMk/>
            <pc:sldMk cId="3031944496" sldId="340"/>
            <ac:picMk id="8" creationId="{10678EB4-4BC9-ACC5-4BB2-AD2C4229B243}"/>
          </ac:picMkLst>
        </pc:picChg>
        <pc:picChg chg="mod">
          <ac:chgData name="Oliver Richardson" userId="cd5f33dd71adc40f" providerId="LiveId" clId="{658D2D41-514F-4951-A9D2-F69A66AD3A81}" dt="2024-07-13T22:49:56.648" v="4357"/>
          <ac:picMkLst>
            <pc:docMk/>
            <pc:sldMk cId="3031944496" sldId="340"/>
            <ac:picMk id="10" creationId="{295D727F-9D1D-1350-6329-ECCD6C32F97A}"/>
          </ac:picMkLst>
        </pc:picChg>
        <pc:picChg chg="mod">
          <ac:chgData name="Oliver Richardson" userId="cd5f33dd71adc40f" providerId="LiveId" clId="{658D2D41-514F-4951-A9D2-F69A66AD3A81}" dt="2024-07-13T22:49:56.648" v="4357"/>
          <ac:picMkLst>
            <pc:docMk/>
            <pc:sldMk cId="3031944496" sldId="340"/>
            <ac:picMk id="15" creationId="{3CBF582E-AAB9-89B3-0D60-4C857FFA7794}"/>
          </ac:picMkLst>
        </pc:picChg>
        <pc:picChg chg="mod">
          <ac:chgData name="Oliver Richardson" userId="cd5f33dd71adc40f" providerId="LiveId" clId="{658D2D41-514F-4951-A9D2-F69A66AD3A81}" dt="2024-07-13T22:49:56.648" v="4357"/>
          <ac:picMkLst>
            <pc:docMk/>
            <pc:sldMk cId="3031944496" sldId="340"/>
            <ac:picMk id="16" creationId="{8DCCE019-11F6-D662-F813-C7638C5984D1}"/>
          </ac:picMkLst>
        </pc:picChg>
        <pc:picChg chg="mod">
          <ac:chgData name="Oliver Richardson" userId="cd5f33dd71adc40f" providerId="LiveId" clId="{658D2D41-514F-4951-A9D2-F69A66AD3A81}" dt="2024-07-15T16:31:10.490" v="5100" actId="1076"/>
          <ac:picMkLst>
            <pc:docMk/>
            <pc:sldMk cId="3031944496" sldId="340"/>
            <ac:picMk id="27" creationId="{AFB93D8D-705D-F359-AE2F-A0E38068ADA3}"/>
          </ac:picMkLst>
        </pc:picChg>
        <pc:picChg chg="mod">
          <ac:chgData name="Oliver Richardson" userId="cd5f33dd71adc40f" providerId="LiveId" clId="{658D2D41-514F-4951-A9D2-F69A66AD3A81}" dt="2024-07-15T17:00:11.561" v="5526" actId="164"/>
          <ac:picMkLst>
            <pc:docMk/>
            <pc:sldMk cId="3031944496" sldId="340"/>
            <ac:picMk id="28" creationId="{E4CFFF7F-D815-71DC-CEE3-06393DC633D7}"/>
          </ac:picMkLst>
        </pc:picChg>
      </pc:sldChg>
      <pc:sldChg chg="modSp mod ord">
        <pc:chgData name="Oliver Richardson" userId="cd5f33dd71adc40f" providerId="LiveId" clId="{658D2D41-514F-4951-A9D2-F69A66AD3A81}" dt="2024-07-13T23:03:08.218" v="4805" actId="1076"/>
        <pc:sldMkLst>
          <pc:docMk/>
          <pc:sldMk cId="3392627236" sldId="343"/>
        </pc:sldMkLst>
        <pc:spChg chg="mod">
          <ac:chgData name="Oliver Richardson" userId="cd5f33dd71adc40f" providerId="LiveId" clId="{658D2D41-514F-4951-A9D2-F69A66AD3A81}" dt="2024-07-12T18:43:47.586" v="429" actId="1076"/>
          <ac:spMkLst>
            <pc:docMk/>
            <pc:sldMk cId="3392627236" sldId="343"/>
            <ac:spMk id="52" creationId="{89A4FA43-B179-F5E3-324B-A0C1C6A46022}"/>
          </ac:spMkLst>
        </pc:spChg>
        <pc:picChg chg="mod">
          <ac:chgData name="Oliver Richardson" userId="cd5f33dd71adc40f" providerId="LiveId" clId="{658D2D41-514F-4951-A9D2-F69A66AD3A81}" dt="2024-07-13T23:03:08.218" v="4805" actId="1076"/>
          <ac:picMkLst>
            <pc:docMk/>
            <pc:sldMk cId="3392627236" sldId="343"/>
            <ac:picMk id="3072" creationId="{6FDDC694-8F8E-4B92-9643-3C405A8AEF72}"/>
          </ac:picMkLst>
        </pc:picChg>
      </pc:sldChg>
      <pc:sldChg chg="addSp delSp modSp mod ord modTransition delAnim modAnim">
        <pc:chgData name="Oliver Richardson" userId="cd5f33dd71adc40f" providerId="LiveId" clId="{658D2D41-514F-4951-A9D2-F69A66AD3A81}" dt="2024-07-16T00:24:17.928" v="13095"/>
        <pc:sldMkLst>
          <pc:docMk/>
          <pc:sldMk cId="1721067237" sldId="344"/>
        </pc:sldMkLst>
        <pc:spChg chg="mod">
          <ac:chgData name="Oliver Richardson" userId="cd5f33dd71adc40f" providerId="LiveId" clId="{658D2D41-514F-4951-A9D2-F69A66AD3A81}" dt="2024-07-16T00:11:07.393" v="13037" actId="1076"/>
          <ac:spMkLst>
            <pc:docMk/>
            <pc:sldMk cId="1721067237" sldId="344"/>
            <ac:spMk id="2" creationId="{83F3937D-69E8-BD3E-566F-20D50D6B91A1}"/>
          </ac:spMkLst>
        </pc:spChg>
        <pc:spChg chg="mod">
          <ac:chgData name="Oliver Richardson" userId="cd5f33dd71adc40f" providerId="LiveId" clId="{658D2D41-514F-4951-A9D2-F69A66AD3A81}" dt="2024-07-15T23:00:53.141" v="11680" actId="14100"/>
          <ac:spMkLst>
            <pc:docMk/>
            <pc:sldMk cId="1721067237" sldId="344"/>
            <ac:spMk id="3" creationId="{FC1D9131-8E0A-82CC-4413-C87EE065A4AC}"/>
          </ac:spMkLst>
        </pc:spChg>
        <pc:spChg chg="mod">
          <ac:chgData name="Oliver Richardson" userId="cd5f33dd71adc40f" providerId="LiveId" clId="{658D2D41-514F-4951-A9D2-F69A66AD3A81}" dt="2024-07-15T23:00:41.123" v="11679" actId="122"/>
          <ac:spMkLst>
            <pc:docMk/>
            <pc:sldMk cId="1721067237" sldId="344"/>
            <ac:spMk id="5" creationId="{F76F7B70-83D3-6CE0-639F-30365957E4E3}"/>
          </ac:spMkLst>
        </pc:spChg>
        <pc:spChg chg="add del mod">
          <ac:chgData name="Oliver Richardson" userId="cd5f33dd71adc40f" providerId="LiveId" clId="{658D2D41-514F-4951-A9D2-F69A66AD3A81}" dt="2024-07-12T19:54:26.639" v="1962" actId="478"/>
          <ac:spMkLst>
            <pc:docMk/>
            <pc:sldMk cId="1721067237" sldId="344"/>
            <ac:spMk id="7" creationId="{05B48AC5-E742-DBDF-2487-4626A598F789}"/>
          </ac:spMkLst>
        </pc:spChg>
        <pc:spChg chg="add del mod">
          <ac:chgData name="Oliver Richardson" userId="cd5f33dd71adc40f" providerId="LiveId" clId="{658D2D41-514F-4951-A9D2-F69A66AD3A81}" dt="2024-07-16T00:01:05.814" v="12876"/>
          <ac:spMkLst>
            <pc:docMk/>
            <pc:sldMk cId="1721067237" sldId="344"/>
            <ac:spMk id="7" creationId="{79EEC764-92F2-1F6B-D4E7-B593D8243E84}"/>
          </ac:spMkLst>
        </pc:spChg>
        <pc:spChg chg="add mod">
          <ac:chgData name="Oliver Richardson" userId="cd5f33dd71adc40f" providerId="LiveId" clId="{658D2D41-514F-4951-A9D2-F69A66AD3A81}" dt="2024-07-12T19:54:13.604" v="1946" actId="1076"/>
          <ac:spMkLst>
            <pc:docMk/>
            <pc:sldMk cId="1721067237" sldId="344"/>
            <ac:spMk id="8" creationId="{C7B77552-D5FA-2118-BE09-EBD7AE5EEDB3}"/>
          </ac:spMkLst>
        </pc:spChg>
        <pc:spChg chg="mod">
          <ac:chgData name="Oliver Richardson" userId="cd5f33dd71adc40f" providerId="LiveId" clId="{658D2D41-514F-4951-A9D2-F69A66AD3A81}" dt="2024-07-15T21:00:48.923" v="8773" actId="1076"/>
          <ac:spMkLst>
            <pc:docMk/>
            <pc:sldMk cId="1721067237" sldId="344"/>
            <ac:spMk id="12" creationId="{A66AB0C5-ABDB-FCA0-CCCC-4669AFEC870D}"/>
          </ac:spMkLst>
        </pc:spChg>
        <pc:spChg chg="mod">
          <ac:chgData name="Oliver Richardson" userId="cd5f33dd71adc40f" providerId="LiveId" clId="{658D2D41-514F-4951-A9D2-F69A66AD3A81}" dt="2024-07-15T21:00:39.602" v="8772" actId="1076"/>
          <ac:spMkLst>
            <pc:docMk/>
            <pc:sldMk cId="1721067237" sldId="344"/>
            <ac:spMk id="13" creationId="{B1E94AE5-4703-BA13-DDC5-BE652577E3FD}"/>
          </ac:spMkLst>
        </pc:spChg>
        <pc:spChg chg="del">
          <ac:chgData name="Oliver Richardson" userId="cd5f33dd71adc40f" providerId="LiveId" clId="{658D2D41-514F-4951-A9D2-F69A66AD3A81}" dt="2024-07-15T21:00:26.395" v="8769" actId="478"/>
          <ac:spMkLst>
            <pc:docMk/>
            <pc:sldMk cId="1721067237" sldId="344"/>
            <ac:spMk id="14" creationId="{D1402107-CD8C-9607-F736-7D1E6B738C65}"/>
          </ac:spMkLst>
        </pc:spChg>
        <pc:spChg chg="mod">
          <ac:chgData name="Oliver Richardson" userId="cd5f33dd71adc40f" providerId="LiveId" clId="{658D2D41-514F-4951-A9D2-F69A66AD3A81}" dt="2024-07-15T21:00:39.602" v="8772" actId="1076"/>
          <ac:spMkLst>
            <pc:docMk/>
            <pc:sldMk cId="1721067237" sldId="344"/>
            <ac:spMk id="15" creationId="{3D93C3CF-5CF3-D5D2-425B-07A5E86C3979}"/>
          </ac:spMkLst>
        </pc:spChg>
        <pc:spChg chg="del">
          <ac:chgData name="Oliver Richardson" userId="cd5f33dd71adc40f" providerId="LiveId" clId="{658D2D41-514F-4951-A9D2-F69A66AD3A81}" dt="2024-07-15T21:00:31.378" v="8771" actId="478"/>
          <ac:spMkLst>
            <pc:docMk/>
            <pc:sldMk cId="1721067237" sldId="344"/>
            <ac:spMk id="17" creationId="{3A3F6FB7-AA5B-1FC7-7675-714AC53FDE50}"/>
          </ac:spMkLst>
        </pc:spChg>
        <pc:spChg chg="add mod">
          <ac:chgData name="Oliver Richardson" userId="cd5f33dd71adc40f" providerId="LiveId" clId="{658D2D41-514F-4951-A9D2-F69A66AD3A81}" dt="2024-07-12T19:55:24.416" v="2015" actId="1076"/>
          <ac:spMkLst>
            <pc:docMk/>
            <pc:sldMk cId="1721067237" sldId="344"/>
            <ac:spMk id="18" creationId="{5A0937A4-296B-DEAA-0214-A4CA3CBAF148}"/>
          </ac:spMkLst>
        </pc:spChg>
        <pc:spChg chg="mod">
          <ac:chgData name="Oliver Richardson" userId="cd5f33dd71adc40f" providerId="LiveId" clId="{658D2D41-514F-4951-A9D2-F69A66AD3A81}" dt="2024-07-16T00:06:58.464" v="12941" actId="14100"/>
          <ac:spMkLst>
            <pc:docMk/>
            <pc:sldMk cId="1721067237" sldId="344"/>
            <ac:spMk id="21" creationId="{1260D882-53B5-A5D1-DA79-847F7AFF33BC}"/>
          </ac:spMkLst>
        </pc:spChg>
        <pc:spChg chg="add mod modVis">
          <ac:chgData name="Oliver Richardson" userId="cd5f33dd71adc40f" providerId="LiveId" clId="{658D2D41-514F-4951-A9D2-F69A66AD3A81}" dt="2024-07-16T00:19:24.182" v="13065" actId="14430"/>
          <ac:spMkLst>
            <pc:docMk/>
            <pc:sldMk cId="1721067237" sldId="344"/>
            <ac:spMk id="23" creationId="{A3B7BE72-C928-0C57-D5CC-87C0BF72D60B}"/>
          </ac:spMkLst>
        </pc:spChg>
        <pc:spChg chg="add mod">
          <ac:chgData name="Oliver Richardson" userId="cd5f33dd71adc40f" providerId="LiveId" clId="{658D2D41-514F-4951-A9D2-F69A66AD3A81}" dt="2024-07-16T00:05:07.532" v="12914" actId="1076"/>
          <ac:spMkLst>
            <pc:docMk/>
            <pc:sldMk cId="1721067237" sldId="344"/>
            <ac:spMk id="24" creationId="{9CE43495-0AD9-D536-DE13-2B60F5D2CF3C}"/>
          </ac:spMkLst>
        </pc:spChg>
        <pc:spChg chg="add mod">
          <ac:chgData name="Oliver Richardson" userId="cd5f33dd71adc40f" providerId="LiveId" clId="{658D2D41-514F-4951-A9D2-F69A66AD3A81}" dt="2024-07-16T00:06:20.773" v="12926" actId="1076"/>
          <ac:spMkLst>
            <pc:docMk/>
            <pc:sldMk cId="1721067237" sldId="344"/>
            <ac:spMk id="25" creationId="{5269A2ED-DB36-BAFA-616F-72BC89286D70}"/>
          </ac:spMkLst>
        </pc:spChg>
        <pc:spChg chg="add mod">
          <ac:chgData name="Oliver Richardson" userId="cd5f33dd71adc40f" providerId="LiveId" clId="{658D2D41-514F-4951-A9D2-F69A66AD3A81}" dt="2024-07-16T00:07:35.943" v="12942"/>
          <ac:spMkLst>
            <pc:docMk/>
            <pc:sldMk cId="1721067237" sldId="344"/>
            <ac:spMk id="26" creationId="{238C3321-CCFD-39CD-0434-D5F14AC93183}"/>
          </ac:spMkLst>
        </pc:spChg>
        <pc:spChg chg="add mod modVis">
          <ac:chgData name="Oliver Richardson" userId="cd5f33dd71adc40f" providerId="LiveId" clId="{658D2D41-514F-4951-A9D2-F69A66AD3A81}" dt="2024-07-16T00:14:47.867" v="13052" actId="962"/>
          <ac:spMkLst>
            <pc:docMk/>
            <pc:sldMk cId="1721067237" sldId="344"/>
            <ac:spMk id="27" creationId="{AEBC6E82-31EF-FA9A-A203-78F56BF0DE20}"/>
          </ac:spMkLst>
        </pc:spChg>
        <pc:spChg chg="add del">
          <ac:chgData name="Oliver Richardson" userId="cd5f33dd71adc40f" providerId="LiveId" clId="{658D2D41-514F-4951-A9D2-F69A66AD3A81}" dt="2024-07-15T22:59:11.997" v="11664"/>
          <ac:spMkLst>
            <pc:docMk/>
            <pc:sldMk cId="1721067237" sldId="344"/>
            <ac:spMk id="32" creationId="{B56426DE-34E1-7AE6-4529-2FD847A524EF}"/>
          </ac:spMkLst>
        </pc:spChg>
        <pc:spChg chg="add del mod">
          <ac:chgData name="Oliver Richardson" userId="cd5f33dd71adc40f" providerId="LiveId" clId="{658D2D41-514F-4951-A9D2-F69A66AD3A81}" dt="2024-07-15T22:59:11.997" v="11664"/>
          <ac:spMkLst>
            <pc:docMk/>
            <pc:sldMk cId="1721067237" sldId="344"/>
            <ac:spMk id="34" creationId="{93C3F71B-6A85-38F3-23DA-3026420462F7}"/>
          </ac:spMkLst>
        </pc:spChg>
        <pc:spChg chg="ord">
          <ac:chgData name="Oliver Richardson" userId="cd5f33dd71adc40f" providerId="LiveId" clId="{658D2D41-514F-4951-A9D2-F69A66AD3A81}" dt="2024-07-16T00:05:13.398" v="12915" actId="166"/>
          <ac:spMkLst>
            <pc:docMk/>
            <pc:sldMk cId="1721067237" sldId="344"/>
            <ac:spMk id="36" creationId="{C8E93138-2236-67BA-8CF7-F18D567DDEB1}"/>
          </ac:spMkLst>
        </pc:spChg>
        <pc:spChg chg="mod">
          <ac:chgData name="Oliver Richardson" userId="cd5f33dd71adc40f" providerId="LiveId" clId="{658D2D41-514F-4951-A9D2-F69A66AD3A81}" dt="2024-07-15T23:08:02.427" v="11743" actId="1076"/>
          <ac:spMkLst>
            <pc:docMk/>
            <pc:sldMk cId="1721067237" sldId="344"/>
            <ac:spMk id="37" creationId="{02036623-AA60-19FF-6612-E697E12A6C4A}"/>
          </ac:spMkLst>
        </pc:spChg>
        <pc:spChg chg="mod">
          <ac:chgData name="Oliver Richardson" userId="cd5f33dd71adc40f" providerId="LiveId" clId="{658D2D41-514F-4951-A9D2-F69A66AD3A81}" dt="2024-07-15T21:01:31.079" v="8784" actId="14100"/>
          <ac:spMkLst>
            <pc:docMk/>
            <pc:sldMk cId="1721067237" sldId="344"/>
            <ac:spMk id="38" creationId="{413DEC66-8289-2936-7015-E556988BBC92}"/>
          </ac:spMkLst>
        </pc:spChg>
        <pc:spChg chg="mod">
          <ac:chgData name="Oliver Richardson" userId="cd5f33dd71adc40f" providerId="LiveId" clId="{658D2D41-514F-4951-A9D2-F69A66AD3A81}" dt="2024-07-15T21:02:37.051" v="8793" actId="1076"/>
          <ac:spMkLst>
            <pc:docMk/>
            <pc:sldMk cId="1721067237" sldId="344"/>
            <ac:spMk id="40" creationId="{F4C884AA-5367-7AC2-2366-8ECF4A75D4CA}"/>
          </ac:spMkLst>
        </pc:spChg>
        <pc:spChg chg="mod">
          <ac:chgData name="Oliver Richardson" userId="cd5f33dd71adc40f" providerId="LiveId" clId="{658D2D41-514F-4951-A9D2-F69A66AD3A81}" dt="2024-07-15T21:08:41.856" v="8952" actId="1076"/>
          <ac:spMkLst>
            <pc:docMk/>
            <pc:sldMk cId="1721067237" sldId="344"/>
            <ac:spMk id="41" creationId="{2B8F15E4-A2DF-D398-497F-4A2DB8136A88}"/>
          </ac:spMkLst>
        </pc:spChg>
        <pc:spChg chg="mod">
          <ac:chgData name="Oliver Richardson" userId="cd5f33dd71adc40f" providerId="LiveId" clId="{658D2D41-514F-4951-A9D2-F69A66AD3A81}" dt="2024-07-16T00:15:28.165" v="13055" actId="1076"/>
          <ac:spMkLst>
            <pc:docMk/>
            <pc:sldMk cId="1721067237" sldId="344"/>
            <ac:spMk id="46" creationId="{08EABCAF-9873-9BC4-D6BC-A7E83CDBDA0A}"/>
          </ac:spMkLst>
        </pc:spChg>
        <pc:spChg chg="mod">
          <ac:chgData name="Oliver Richardson" userId="cd5f33dd71adc40f" providerId="LiveId" clId="{658D2D41-514F-4951-A9D2-F69A66AD3A81}" dt="2024-07-16T00:15:28.165" v="13055" actId="1076"/>
          <ac:spMkLst>
            <pc:docMk/>
            <pc:sldMk cId="1721067237" sldId="344"/>
            <ac:spMk id="50" creationId="{185E00A8-27FE-A6FE-B18E-9C768C3C3C87}"/>
          </ac:spMkLst>
        </pc:spChg>
        <pc:spChg chg="add del">
          <ac:chgData name="Oliver Richardson" userId="cd5f33dd71adc40f" providerId="LiveId" clId="{658D2D41-514F-4951-A9D2-F69A66AD3A81}" dt="2024-07-15T23:03:24.352" v="11690" actId="22"/>
          <ac:spMkLst>
            <pc:docMk/>
            <pc:sldMk cId="1721067237" sldId="344"/>
            <ac:spMk id="57" creationId="{03329391-C3FC-B795-11BB-58E8B3643391}"/>
          </ac:spMkLst>
        </pc:spChg>
        <pc:spChg chg="add del">
          <ac:chgData name="Oliver Richardson" userId="cd5f33dd71adc40f" providerId="LiveId" clId="{658D2D41-514F-4951-A9D2-F69A66AD3A81}" dt="2024-07-15T23:03:32.158" v="11694" actId="22"/>
          <ac:spMkLst>
            <pc:docMk/>
            <pc:sldMk cId="1721067237" sldId="344"/>
            <ac:spMk id="59" creationId="{9B6DA4F6-4CE6-7EC6-E397-22A7A4CDE12B}"/>
          </ac:spMkLst>
        </pc:spChg>
        <pc:spChg chg="add del mod">
          <ac:chgData name="Oliver Richardson" userId="cd5f33dd71adc40f" providerId="LiveId" clId="{658D2D41-514F-4951-A9D2-F69A66AD3A81}" dt="2024-07-16T00:06:36.539" v="12930" actId="478"/>
          <ac:spMkLst>
            <pc:docMk/>
            <pc:sldMk cId="1721067237" sldId="344"/>
            <ac:spMk id="61" creationId="{A88C41D6-B834-0459-6A4C-7536D75AF0CC}"/>
          </ac:spMkLst>
        </pc:spChg>
        <pc:graphicFrameChg chg="add mod">
          <ac:chgData name="Oliver Richardson" userId="cd5f33dd71adc40f" providerId="LiveId" clId="{658D2D41-514F-4951-A9D2-F69A66AD3A81}" dt="2024-07-15T22:54:02.634" v="11639"/>
          <ac:graphicFrameMkLst>
            <pc:docMk/>
            <pc:sldMk cId="1721067237" sldId="344"/>
            <ac:graphicFrameMk id="26" creationId="{4FCDB531-7D5B-30D1-D010-C59B4F085605}"/>
          </ac:graphicFrameMkLst>
        </pc:graphicFrameChg>
        <pc:graphicFrameChg chg="add mod modGraphic">
          <ac:chgData name="Oliver Richardson" userId="cd5f33dd71adc40f" providerId="LiveId" clId="{658D2D41-514F-4951-A9D2-F69A66AD3A81}" dt="2024-07-15T22:54:18.005" v="11642" actId="14100"/>
          <ac:graphicFrameMkLst>
            <pc:docMk/>
            <pc:sldMk cId="1721067237" sldId="344"/>
            <ac:graphicFrameMk id="27" creationId="{33B304FE-233C-0A6D-4A06-41C6ACCA9EB1}"/>
          </ac:graphicFrameMkLst>
        </pc:graphicFrameChg>
        <pc:picChg chg="add del">
          <ac:chgData name="Oliver Richardson" userId="cd5f33dd71adc40f" providerId="LiveId" clId="{658D2D41-514F-4951-A9D2-F69A66AD3A81}" dt="2024-07-12T19:54:26.639" v="1962" actId="478"/>
          <ac:picMkLst>
            <pc:docMk/>
            <pc:sldMk cId="1721067237" sldId="344"/>
            <ac:picMk id="6" creationId="{200108E0-7D3B-9AF5-9F95-49AB5CD3C266}"/>
          </ac:picMkLst>
        </pc:picChg>
        <pc:picChg chg="add mod ord">
          <ac:chgData name="Oliver Richardson" userId="cd5f33dd71adc40f" providerId="LiveId" clId="{658D2D41-514F-4951-A9D2-F69A66AD3A81}" dt="2024-07-16T00:00:01.523" v="12872" actId="167"/>
          <ac:picMkLst>
            <pc:docMk/>
            <pc:sldMk cId="1721067237" sldId="344"/>
            <ac:picMk id="6" creationId="{73315F9A-D725-72E6-549E-DE1FB792EA2A}"/>
          </ac:picMkLst>
        </pc:picChg>
        <pc:picChg chg="del mod">
          <ac:chgData name="Oliver Richardson" userId="cd5f33dd71adc40f" providerId="LiveId" clId="{658D2D41-514F-4951-A9D2-F69A66AD3A81}" dt="2024-07-16T00:01:09.541" v="12877" actId="478"/>
          <ac:picMkLst>
            <pc:docMk/>
            <pc:sldMk cId="1721067237" sldId="344"/>
            <ac:picMk id="8" creationId="{D32D1164-F1EC-F0A1-7C6D-131F051AAE7C}"/>
          </ac:picMkLst>
        </pc:picChg>
        <pc:picChg chg="mod">
          <ac:chgData name="Oliver Richardson" userId="cd5f33dd71adc40f" providerId="LiveId" clId="{658D2D41-514F-4951-A9D2-F69A66AD3A81}" dt="2024-07-15T21:00:39.602" v="8772" actId="1076"/>
          <ac:picMkLst>
            <pc:docMk/>
            <pc:sldMk cId="1721067237" sldId="344"/>
            <ac:picMk id="10" creationId="{67B75B8D-BFA2-9EEA-D5B4-0973620BE4D2}"/>
          </ac:picMkLst>
        </pc:picChg>
        <pc:picChg chg="add">
          <ac:chgData name="Oliver Richardson" userId="cd5f33dd71adc40f" providerId="LiveId" clId="{658D2D41-514F-4951-A9D2-F69A66AD3A81}" dt="2024-07-15T21:05:44.320" v="8796"/>
          <ac:picMkLst>
            <pc:docMk/>
            <pc:sldMk cId="1721067237" sldId="344"/>
            <ac:picMk id="11" creationId="{48FC360A-C41D-37D0-4BAD-132439CBBB79}"/>
          </ac:picMkLst>
        </pc:picChg>
        <pc:picChg chg="mod">
          <ac:chgData name="Oliver Richardson" userId="cd5f33dd71adc40f" providerId="LiveId" clId="{658D2D41-514F-4951-A9D2-F69A66AD3A81}" dt="2024-07-16T00:01:05.814" v="12876"/>
          <ac:picMkLst>
            <pc:docMk/>
            <pc:sldMk cId="1721067237" sldId="344"/>
            <ac:picMk id="11" creationId="{54FF1147-57E8-F9DB-A2D8-7F4F88AD27FB}"/>
          </ac:picMkLst>
        </pc:picChg>
        <pc:picChg chg="add mod">
          <ac:chgData name="Oliver Richardson" userId="cd5f33dd71adc40f" providerId="LiveId" clId="{658D2D41-514F-4951-A9D2-F69A66AD3A81}" dt="2024-07-12T19:54:13.604" v="1946" actId="1076"/>
          <ac:picMkLst>
            <pc:docMk/>
            <pc:sldMk cId="1721067237" sldId="344"/>
            <ac:picMk id="11" creationId="{83D6BB3C-0A20-DF5D-05B5-598D07F32BC8}"/>
          </ac:picMkLst>
        </pc:picChg>
        <pc:picChg chg="mod">
          <ac:chgData name="Oliver Richardson" userId="cd5f33dd71adc40f" providerId="LiveId" clId="{658D2D41-514F-4951-A9D2-F69A66AD3A81}" dt="2024-07-16T00:01:05.814" v="12876"/>
          <ac:picMkLst>
            <pc:docMk/>
            <pc:sldMk cId="1721067237" sldId="344"/>
            <ac:picMk id="14" creationId="{58A7C151-4659-14A1-7823-FF80A097AC52}"/>
          </ac:picMkLst>
        </pc:picChg>
        <pc:picChg chg="mod">
          <ac:chgData name="Oliver Richardson" userId="cd5f33dd71adc40f" providerId="LiveId" clId="{658D2D41-514F-4951-A9D2-F69A66AD3A81}" dt="2024-07-16T00:01:29.379" v="12882" actId="1076"/>
          <ac:picMkLst>
            <pc:docMk/>
            <pc:sldMk cId="1721067237" sldId="344"/>
            <ac:picMk id="16" creationId="{0A1791FF-6FC4-C4C8-E709-FE0B480C60B4}"/>
          </ac:picMkLst>
        </pc:picChg>
        <pc:picChg chg="del mod">
          <ac:chgData name="Oliver Richardson" userId="cd5f33dd71adc40f" providerId="LiveId" clId="{658D2D41-514F-4951-A9D2-F69A66AD3A81}" dt="2024-07-16T00:01:09.541" v="12877" actId="478"/>
          <ac:picMkLst>
            <pc:docMk/>
            <pc:sldMk cId="1721067237" sldId="344"/>
            <ac:picMk id="17" creationId="{713B8F83-8BB5-F7EF-C3AD-F4A6F6315A72}"/>
          </ac:picMkLst>
        </pc:picChg>
        <pc:picChg chg="add mod">
          <ac:chgData name="Oliver Richardson" userId="cd5f33dd71adc40f" providerId="LiveId" clId="{658D2D41-514F-4951-A9D2-F69A66AD3A81}" dt="2024-07-12T19:55:29.802" v="2019" actId="1076"/>
          <ac:picMkLst>
            <pc:docMk/>
            <pc:sldMk cId="1721067237" sldId="344"/>
            <ac:picMk id="19" creationId="{BC621514-7FFD-4FF5-5422-DB7A1FE3A87E}"/>
          </ac:picMkLst>
        </pc:picChg>
        <pc:picChg chg="mod">
          <ac:chgData name="Oliver Richardson" userId="cd5f33dd71adc40f" providerId="LiveId" clId="{658D2D41-514F-4951-A9D2-F69A66AD3A81}" dt="2024-07-16T00:01:05.814" v="12876"/>
          <ac:picMkLst>
            <pc:docMk/>
            <pc:sldMk cId="1721067237" sldId="344"/>
            <ac:picMk id="20" creationId="{23E78141-07CB-83BE-AB3A-71FDE3B96DD5}"/>
          </ac:picMkLst>
        </pc:picChg>
        <pc:picChg chg="add mod">
          <ac:chgData name="Oliver Richardson" userId="cd5f33dd71adc40f" providerId="LiveId" clId="{658D2D41-514F-4951-A9D2-F69A66AD3A81}" dt="2024-07-16T00:02:05.536" v="12883"/>
          <ac:picMkLst>
            <pc:docMk/>
            <pc:sldMk cId="1721067237" sldId="344"/>
            <ac:picMk id="22" creationId="{37CE3A5F-332E-4F0E-91F0-8FAB786C9AFC}"/>
          </ac:picMkLst>
        </pc:picChg>
        <pc:picChg chg="del">
          <ac:chgData name="Oliver Richardson" userId="cd5f33dd71adc40f" providerId="LiveId" clId="{658D2D41-514F-4951-A9D2-F69A66AD3A81}" dt="2024-07-15T21:00:19.750" v="8766" actId="478"/>
          <ac:picMkLst>
            <pc:docMk/>
            <pc:sldMk cId="1721067237" sldId="344"/>
            <ac:picMk id="22" creationId="{6F2AF7A7-651E-1188-EC10-4B9F47C40AC9}"/>
          </ac:picMkLst>
        </pc:picChg>
        <pc:picChg chg="del mod">
          <ac:chgData name="Oliver Richardson" userId="cd5f33dd71adc40f" providerId="LiveId" clId="{658D2D41-514F-4951-A9D2-F69A66AD3A81}" dt="2024-07-15T21:00:19.750" v="8766" actId="478"/>
          <ac:picMkLst>
            <pc:docMk/>
            <pc:sldMk cId="1721067237" sldId="344"/>
            <ac:picMk id="25" creationId="{1EDCB4C3-9C8B-15B8-E534-66BFC130581E}"/>
          </ac:picMkLst>
        </pc:picChg>
        <pc:picChg chg="mod">
          <ac:chgData name="Oliver Richardson" userId="cd5f33dd71adc40f" providerId="LiveId" clId="{658D2D41-514F-4951-A9D2-F69A66AD3A81}" dt="2024-07-16T00:15:28.165" v="13055" actId="1076"/>
          <ac:picMkLst>
            <pc:docMk/>
            <pc:sldMk cId="1721067237" sldId="344"/>
            <ac:picMk id="28" creationId="{561E5B2A-8770-5B11-28DB-5442A627F405}"/>
          </ac:picMkLst>
        </pc:picChg>
        <pc:picChg chg="del mod">
          <ac:chgData name="Oliver Richardson" userId="cd5f33dd71adc40f" providerId="LiveId" clId="{658D2D41-514F-4951-A9D2-F69A66AD3A81}" dt="2024-07-15T22:59:11.997" v="11664"/>
          <ac:picMkLst>
            <pc:docMk/>
            <pc:sldMk cId="1721067237" sldId="344"/>
            <ac:picMk id="29" creationId="{967C86C5-3F18-D807-1699-40677C5232D6}"/>
          </ac:picMkLst>
        </pc:picChg>
        <pc:picChg chg="del mod">
          <ac:chgData name="Oliver Richardson" userId="cd5f33dd71adc40f" providerId="LiveId" clId="{658D2D41-514F-4951-A9D2-F69A66AD3A81}" dt="2024-07-15T21:00:19.750" v="8766" actId="478"/>
          <ac:picMkLst>
            <pc:docMk/>
            <pc:sldMk cId="1721067237" sldId="344"/>
            <ac:picMk id="30" creationId="{A53632D8-7FFA-33F3-2B2F-4B0C05D77C4A}"/>
          </ac:picMkLst>
        </pc:picChg>
        <pc:picChg chg="mod">
          <ac:chgData name="Oliver Richardson" userId="cd5f33dd71adc40f" providerId="LiveId" clId="{658D2D41-514F-4951-A9D2-F69A66AD3A81}" dt="2024-07-15T21:00:39.602" v="8772" actId="1076"/>
          <ac:picMkLst>
            <pc:docMk/>
            <pc:sldMk cId="1721067237" sldId="344"/>
            <ac:picMk id="31" creationId="{AA557A5E-1A4D-4CAA-4D1A-381228F0535C}"/>
          </ac:picMkLst>
        </pc:picChg>
        <pc:picChg chg="del mod">
          <ac:chgData name="Oliver Richardson" userId="cd5f33dd71adc40f" providerId="LiveId" clId="{658D2D41-514F-4951-A9D2-F69A66AD3A81}" dt="2024-07-15T22:59:20.355" v="11665" actId="478"/>
          <ac:picMkLst>
            <pc:docMk/>
            <pc:sldMk cId="1721067237" sldId="344"/>
            <ac:picMk id="35" creationId="{76D31FD1-09DE-31CE-59E2-13426AA0EA3A}"/>
          </ac:picMkLst>
        </pc:picChg>
        <pc:picChg chg="del mod">
          <ac:chgData name="Oliver Richardson" userId="cd5f33dd71adc40f" providerId="LiveId" clId="{658D2D41-514F-4951-A9D2-F69A66AD3A81}" dt="2024-07-15T22:59:20.355" v="11665" actId="478"/>
          <ac:picMkLst>
            <pc:docMk/>
            <pc:sldMk cId="1721067237" sldId="344"/>
            <ac:picMk id="39" creationId="{49097BDC-4C08-039A-7CFD-6C1A2AB3FAC5}"/>
          </ac:picMkLst>
        </pc:picChg>
        <pc:picChg chg="mod">
          <ac:chgData name="Oliver Richardson" userId="cd5f33dd71adc40f" providerId="LiveId" clId="{658D2D41-514F-4951-A9D2-F69A66AD3A81}" dt="2024-07-16T00:15:28.165" v="13055" actId="1076"/>
          <ac:picMkLst>
            <pc:docMk/>
            <pc:sldMk cId="1721067237" sldId="344"/>
            <ac:picMk id="42" creationId="{BE85040C-6EAA-F35A-B924-2BE016A1DE1C}"/>
          </ac:picMkLst>
        </pc:picChg>
        <pc:picChg chg="mod">
          <ac:chgData name="Oliver Richardson" userId="cd5f33dd71adc40f" providerId="LiveId" clId="{658D2D41-514F-4951-A9D2-F69A66AD3A81}" dt="2024-07-16T00:15:28.165" v="13055" actId="1076"/>
          <ac:picMkLst>
            <pc:docMk/>
            <pc:sldMk cId="1721067237" sldId="344"/>
            <ac:picMk id="45" creationId="{E466AD13-A37A-81AF-2604-8D27196EDC50}"/>
          </ac:picMkLst>
        </pc:picChg>
        <pc:picChg chg="mod">
          <ac:chgData name="Oliver Richardson" userId="cd5f33dd71adc40f" providerId="LiveId" clId="{658D2D41-514F-4951-A9D2-F69A66AD3A81}" dt="2024-07-16T00:15:41.333" v="13058" actId="1076"/>
          <ac:picMkLst>
            <pc:docMk/>
            <pc:sldMk cId="1721067237" sldId="344"/>
            <ac:picMk id="47" creationId="{BE8C146E-5A09-1117-2BFB-72390630793D}"/>
          </ac:picMkLst>
        </pc:picChg>
        <pc:picChg chg="del mod">
          <ac:chgData name="Oliver Richardson" userId="cd5f33dd71adc40f" providerId="LiveId" clId="{658D2D41-514F-4951-A9D2-F69A66AD3A81}" dt="2024-07-15T22:59:20.355" v="11665" actId="478"/>
          <ac:picMkLst>
            <pc:docMk/>
            <pc:sldMk cId="1721067237" sldId="344"/>
            <ac:picMk id="48" creationId="{AAAFC900-BF4B-7727-F01C-3980435B7C66}"/>
          </ac:picMkLst>
        </pc:picChg>
        <pc:picChg chg="del mod">
          <ac:chgData name="Oliver Richardson" userId="cd5f33dd71adc40f" providerId="LiveId" clId="{658D2D41-514F-4951-A9D2-F69A66AD3A81}" dt="2024-07-15T22:59:20.355" v="11665" actId="478"/>
          <ac:picMkLst>
            <pc:docMk/>
            <pc:sldMk cId="1721067237" sldId="344"/>
            <ac:picMk id="49" creationId="{120FD658-81D4-6BBE-1DF3-A39339B80EFE}"/>
          </ac:picMkLst>
        </pc:picChg>
        <pc:picChg chg="del mod">
          <ac:chgData name="Oliver Richardson" userId="cd5f33dd71adc40f" providerId="LiveId" clId="{658D2D41-514F-4951-A9D2-F69A66AD3A81}" dt="2024-07-15T22:59:20.355" v="11665" actId="478"/>
          <ac:picMkLst>
            <pc:docMk/>
            <pc:sldMk cId="1721067237" sldId="344"/>
            <ac:picMk id="51" creationId="{8AE73E8C-7F06-C150-7893-5979A1A9BF5B}"/>
          </ac:picMkLst>
        </pc:picChg>
        <pc:picChg chg="del mod">
          <ac:chgData name="Oliver Richardson" userId="cd5f33dd71adc40f" providerId="LiveId" clId="{658D2D41-514F-4951-A9D2-F69A66AD3A81}" dt="2024-07-15T23:04:24.630" v="11701" actId="478"/>
          <ac:picMkLst>
            <pc:docMk/>
            <pc:sldMk cId="1721067237" sldId="344"/>
            <ac:picMk id="52" creationId="{8DDD6CEB-53B4-4B8B-E81D-47B9FB08547D}"/>
          </ac:picMkLst>
        </pc:picChg>
        <pc:picChg chg="mod">
          <ac:chgData name="Oliver Richardson" userId="cd5f33dd71adc40f" providerId="LiveId" clId="{658D2D41-514F-4951-A9D2-F69A66AD3A81}" dt="2024-07-16T00:20:09.546" v="13069" actId="1076"/>
          <ac:picMkLst>
            <pc:docMk/>
            <pc:sldMk cId="1721067237" sldId="344"/>
            <ac:picMk id="53" creationId="{59412D38-012E-378A-9FB9-0173B7F4CD54}"/>
          </ac:picMkLst>
        </pc:picChg>
        <pc:picChg chg="add mod">
          <ac:chgData name="Oliver Richardson" userId="cd5f33dd71adc40f" providerId="LiveId" clId="{658D2D41-514F-4951-A9D2-F69A66AD3A81}" dt="2024-07-15T23:02:38.925" v="11687" actId="1076"/>
          <ac:picMkLst>
            <pc:docMk/>
            <pc:sldMk cId="1721067237" sldId="344"/>
            <ac:picMk id="54" creationId="{D466BABE-F182-B9AF-DD1A-CF84B6644716}"/>
          </ac:picMkLst>
        </pc:picChg>
        <pc:picChg chg="add del mod">
          <ac:chgData name="Oliver Richardson" userId="cd5f33dd71adc40f" providerId="LiveId" clId="{658D2D41-514F-4951-A9D2-F69A66AD3A81}" dt="2024-07-15T23:01:20.200" v="11684" actId="478"/>
          <ac:picMkLst>
            <pc:docMk/>
            <pc:sldMk cId="1721067237" sldId="344"/>
            <ac:picMk id="55" creationId="{E1AC8830-6BE0-3EDF-D186-0396918F36F9}"/>
          </ac:picMkLst>
        </pc:picChg>
        <pc:picChg chg="add del mod">
          <ac:chgData name="Oliver Richardson" userId="cd5f33dd71adc40f" providerId="LiveId" clId="{658D2D41-514F-4951-A9D2-F69A66AD3A81}" dt="2024-07-15T21:05:46.206" v="8797" actId="478"/>
          <ac:picMkLst>
            <pc:docMk/>
            <pc:sldMk cId="1721067237" sldId="344"/>
            <ac:picMk id="2050" creationId="{7D9138B0-5AD2-25D1-B444-38C719A61471}"/>
          </ac:picMkLst>
        </pc:picChg>
        <pc:picChg chg="add del mod">
          <ac:chgData name="Oliver Richardson" userId="cd5f33dd71adc40f" providerId="LiveId" clId="{658D2D41-514F-4951-A9D2-F69A66AD3A81}" dt="2024-07-16T00:01:05.814" v="12876"/>
          <ac:picMkLst>
            <pc:docMk/>
            <pc:sldMk cId="1721067237" sldId="344"/>
            <ac:picMk id="2052" creationId="{093A4181-EE8A-50B6-9DF4-B590554C008A}"/>
          </ac:picMkLst>
        </pc:picChg>
        <pc:picChg chg="add mod">
          <ac:chgData name="Oliver Richardson" userId="cd5f33dd71adc40f" providerId="LiveId" clId="{658D2D41-514F-4951-A9D2-F69A66AD3A81}" dt="2024-07-15T23:02:24.282" v="11686"/>
          <ac:picMkLst>
            <pc:docMk/>
            <pc:sldMk cId="1721067237" sldId="344"/>
            <ac:picMk id="2054" creationId="{B412AA49-086F-6FF2-21CA-CC058484E3A0}"/>
          </ac:picMkLst>
        </pc:picChg>
        <pc:picChg chg="add del mod">
          <ac:chgData name="Oliver Richardson" userId="cd5f33dd71adc40f" providerId="LiveId" clId="{658D2D41-514F-4951-A9D2-F69A66AD3A81}" dt="2024-07-15T23:06:43.598" v="11712" actId="478"/>
          <ac:picMkLst>
            <pc:docMk/>
            <pc:sldMk cId="1721067237" sldId="344"/>
            <ac:picMk id="2056" creationId="{138AC5ED-5669-20DF-4503-2B263E7AE774}"/>
          </ac:picMkLst>
        </pc:picChg>
        <pc:picChg chg="add del mod">
          <ac:chgData name="Oliver Richardson" userId="cd5f33dd71adc40f" providerId="LiveId" clId="{658D2D41-514F-4951-A9D2-F69A66AD3A81}" dt="2024-07-15T23:08:00.891" v="11741" actId="478"/>
          <ac:picMkLst>
            <pc:docMk/>
            <pc:sldMk cId="1721067237" sldId="344"/>
            <ac:picMk id="2058" creationId="{A3735F39-819A-3AEA-860E-01AF99E49C65}"/>
          </ac:picMkLst>
        </pc:picChg>
        <pc:picChg chg="add mod">
          <ac:chgData name="Oliver Richardson" userId="cd5f33dd71adc40f" providerId="LiveId" clId="{658D2D41-514F-4951-A9D2-F69A66AD3A81}" dt="2024-07-15T23:08:27.076" v="11748" actId="1076"/>
          <ac:picMkLst>
            <pc:docMk/>
            <pc:sldMk cId="1721067237" sldId="344"/>
            <ac:picMk id="2060" creationId="{E87236D6-574E-6B38-8B04-37CFAA5F99B1}"/>
          </ac:picMkLst>
        </pc:picChg>
        <pc:picChg chg="add mod">
          <ac:chgData name="Oliver Richardson" userId="cd5f33dd71adc40f" providerId="LiveId" clId="{658D2D41-514F-4951-A9D2-F69A66AD3A81}" dt="2024-07-15T23:08:27.076" v="11748" actId="1076"/>
          <ac:picMkLst>
            <pc:docMk/>
            <pc:sldMk cId="1721067237" sldId="344"/>
            <ac:picMk id="2062" creationId="{9519C072-C84F-C2B3-C477-2C2FD9930E43}"/>
          </ac:picMkLst>
        </pc:picChg>
        <pc:cxnChg chg="mod">
          <ac:chgData name="Oliver Richardson" userId="cd5f33dd71adc40f" providerId="LiveId" clId="{658D2D41-514F-4951-A9D2-F69A66AD3A81}" dt="2024-07-15T21:06:33.685" v="8814" actId="14100"/>
          <ac:cxnSpMkLst>
            <pc:docMk/>
            <pc:sldMk cId="1721067237" sldId="344"/>
            <ac:cxnSpMk id="43" creationId="{4B4EFC94-89DC-9274-B4C2-7CAEBC3DF5DB}"/>
          </ac:cxnSpMkLst>
        </pc:cxnChg>
        <pc:cxnChg chg="mod">
          <ac:chgData name="Oliver Richardson" userId="cd5f33dd71adc40f" providerId="LiveId" clId="{658D2D41-514F-4951-A9D2-F69A66AD3A81}" dt="2024-07-15T21:06:16.035" v="8808" actId="14100"/>
          <ac:cxnSpMkLst>
            <pc:docMk/>
            <pc:sldMk cId="1721067237" sldId="344"/>
            <ac:cxnSpMk id="44" creationId="{B2C72F50-4B36-F338-0345-190070D43C12}"/>
          </ac:cxnSpMkLst>
        </pc:cxnChg>
      </pc:sldChg>
      <pc:sldChg chg="modSp mod modAnim">
        <pc:chgData name="Oliver Richardson" userId="cd5f33dd71adc40f" providerId="LiveId" clId="{658D2D41-514F-4951-A9D2-F69A66AD3A81}" dt="2024-07-16T00:26:28.565" v="13101"/>
        <pc:sldMkLst>
          <pc:docMk/>
          <pc:sldMk cId="2763949213" sldId="346"/>
        </pc:sldMkLst>
        <pc:spChg chg="mod">
          <ac:chgData name="Oliver Richardson" userId="cd5f33dd71adc40f" providerId="LiveId" clId="{658D2D41-514F-4951-A9D2-F69A66AD3A81}" dt="2024-07-15T17:42:45.842" v="6368" actId="20577"/>
          <ac:spMkLst>
            <pc:docMk/>
            <pc:sldMk cId="2763949213" sldId="346"/>
            <ac:spMk id="3" creationId="{5270A62A-4C15-115D-0408-A1747B799C9B}"/>
          </ac:spMkLst>
        </pc:spChg>
        <pc:picChg chg="mod">
          <ac:chgData name="Oliver Richardson" userId="cd5f33dd71adc40f" providerId="LiveId" clId="{658D2D41-514F-4951-A9D2-F69A66AD3A81}" dt="2024-07-15T17:43:11.192" v="6369" actId="1076"/>
          <ac:picMkLst>
            <pc:docMk/>
            <pc:sldMk cId="2763949213" sldId="346"/>
            <ac:picMk id="5" creationId="{48F8A44E-52A1-4C22-D7D1-6D1FF8863C12}"/>
          </ac:picMkLst>
        </pc:picChg>
      </pc:sldChg>
      <pc:sldChg chg="addSp delSp modSp add del mod ord addAnim delAnim modAnim modShow">
        <pc:chgData name="Oliver Richardson" userId="cd5f33dd71adc40f" providerId="LiveId" clId="{658D2D41-514F-4951-A9D2-F69A66AD3A81}" dt="2024-07-15T21:23:42.216" v="9415" actId="47"/>
        <pc:sldMkLst>
          <pc:docMk/>
          <pc:sldMk cId="3698054660" sldId="349"/>
        </pc:sldMkLst>
        <pc:spChg chg="mod">
          <ac:chgData name="Oliver Richardson" userId="cd5f33dd71adc40f" providerId="LiveId" clId="{658D2D41-514F-4951-A9D2-F69A66AD3A81}" dt="2024-07-15T20:29:28.208" v="7392" actId="20577"/>
          <ac:spMkLst>
            <pc:docMk/>
            <pc:sldMk cId="3698054660" sldId="349"/>
            <ac:spMk id="3" creationId="{80A3CA76-A5F0-A42F-827D-8496BE7CABC2}"/>
          </ac:spMkLst>
        </pc:spChg>
        <pc:spChg chg="add mod">
          <ac:chgData name="Oliver Richardson" userId="cd5f33dd71adc40f" providerId="LiveId" clId="{658D2D41-514F-4951-A9D2-F69A66AD3A81}" dt="2024-07-15T20:35:21.176" v="7436" actId="1076"/>
          <ac:spMkLst>
            <pc:docMk/>
            <pc:sldMk cId="3698054660" sldId="349"/>
            <ac:spMk id="4" creationId="{3FC91CF1-0BDA-FA05-0955-D3CEB195B1A0}"/>
          </ac:spMkLst>
        </pc:spChg>
        <pc:spChg chg="del mod">
          <ac:chgData name="Oliver Richardson" userId="cd5f33dd71adc40f" providerId="LiveId" clId="{658D2D41-514F-4951-A9D2-F69A66AD3A81}" dt="2024-07-15T20:31:55.191" v="7403"/>
          <ac:spMkLst>
            <pc:docMk/>
            <pc:sldMk cId="3698054660" sldId="349"/>
            <ac:spMk id="5" creationId="{393066E5-F230-8ED6-5B5D-CDB265F46C3F}"/>
          </ac:spMkLst>
        </pc:spChg>
        <pc:spChg chg="mod">
          <ac:chgData name="Oliver Richardson" userId="cd5f33dd71adc40f" providerId="LiveId" clId="{658D2D41-514F-4951-A9D2-F69A66AD3A81}" dt="2024-07-15T20:35:21.176" v="7436" actId="1076"/>
          <ac:spMkLst>
            <pc:docMk/>
            <pc:sldMk cId="3698054660" sldId="349"/>
            <ac:spMk id="7" creationId="{E14F3F5A-F07C-640B-3E84-C6F16B29D13B}"/>
          </ac:spMkLst>
        </pc:spChg>
        <pc:spChg chg="mod">
          <ac:chgData name="Oliver Richardson" userId="cd5f33dd71adc40f" providerId="LiveId" clId="{658D2D41-514F-4951-A9D2-F69A66AD3A81}" dt="2024-07-15T20:35:21.176" v="7436" actId="1076"/>
          <ac:spMkLst>
            <pc:docMk/>
            <pc:sldMk cId="3698054660" sldId="349"/>
            <ac:spMk id="8" creationId="{EBA1C552-B25B-8068-99DA-57FFAAFAF9B9}"/>
          </ac:spMkLst>
        </pc:spChg>
        <pc:spChg chg="add del mod ord">
          <ac:chgData name="Oliver Richardson" userId="cd5f33dd71adc40f" providerId="LiveId" clId="{658D2D41-514F-4951-A9D2-F69A66AD3A81}" dt="2024-07-15T21:18:06.048" v="8975" actId="478"/>
          <ac:spMkLst>
            <pc:docMk/>
            <pc:sldMk cId="3698054660" sldId="349"/>
            <ac:spMk id="9" creationId="{17F73F38-1211-A568-8D3A-1EFABEAC803D}"/>
          </ac:spMkLst>
        </pc:spChg>
        <pc:spChg chg="del mod">
          <ac:chgData name="Oliver Richardson" userId="cd5f33dd71adc40f" providerId="LiveId" clId="{658D2D41-514F-4951-A9D2-F69A66AD3A81}" dt="2024-07-12T19:23:23.072" v="915" actId="478"/>
          <ac:spMkLst>
            <pc:docMk/>
            <pc:sldMk cId="3698054660" sldId="349"/>
            <ac:spMk id="11" creationId="{BEBC84C6-9DFA-6CDB-A8E9-8BB125BF64B9}"/>
          </ac:spMkLst>
        </pc:spChg>
        <pc:spChg chg="add mod ord">
          <ac:chgData name="Oliver Richardson" userId="cd5f33dd71adc40f" providerId="LiveId" clId="{658D2D41-514F-4951-A9D2-F69A66AD3A81}" dt="2024-07-15T20:35:21.176" v="7436" actId="1076"/>
          <ac:spMkLst>
            <pc:docMk/>
            <pc:sldMk cId="3698054660" sldId="349"/>
            <ac:spMk id="14" creationId="{B036C63A-4E28-8449-55A6-224CBCF0BE7F}"/>
          </ac:spMkLst>
        </pc:spChg>
        <pc:spChg chg="del mod">
          <ac:chgData name="Oliver Richardson" userId="cd5f33dd71adc40f" providerId="LiveId" clId="{658D2D41-514F-4951-A9D2-F69A66AD3A81}" dt="2024-07-12T19:23:23.072" v="915" actId="478"/>
          <ac:spMkLst>
            <pc:docMk/>
            <pc:sldMk cId="3698054660" sldId="349"/>
            <ac:spMk id="15" creationId="{56EE7821-357B-4A21-89B3-402920B6F220}"/>
          </ac:spMkLst>
        </pc:spChg>
        <pc:spChg chg="del mod">
          <ac:chgData name="Oliver Richardson" userId="cd5f33dd71adc40f" providerId="LiveId" clId="{658D2D41-514F-4951-A9D2-F69A66AD3A81}" dt="2024-07-12T19:13:07.196" v="785" actId="478"/>
          <ac:spMkLst>
            <pc:docMk/>
            <pc:sldMk cId="3698054660" sldId="349"/>
            <ac:spMk id="23" creationId="{44992A0D-4463-6A4D-35E7-F70B75F30967}"/>
          </ac:spMkLst>
        </pc:spChg>
        <pc:spChg chg="del mod">
          <ac:chgData name="Oliver Richardson" userId="cd5f33dd71adc40f" providerId="LiveId" clId="{658D2D41-514F-4951-A9D2-F69A66AD3A81}" dt="2024-07-12T19:47:23.592" v="1854" actId="478"/>
          <ac:spMkLst>
            <pc:docMk/>
            <pc:sldMk cId="3698054660" sldId="349"/>
            <ac:spMk id="24" creationId="{05C51DB3-BE51-B1C7-596B-8139728B1F05}"/>
          </ac:spMkLst>
        </pc:spChg>
        <pc:spChg chg="mod">
          <ac:chgData name="Oliver Richardson" userId="cd5f33dd71adc40f" providerId="LiveId" clId="{658D2D41-514F-4951-A9D2-F69A66AD3A81}" dt="2024-07-12T19:46:07.926" v="1835" actId="1076"/>
          <ac:spMkLst>
            <pc:docMk/>
            <pc:sldMk cId="3698054660" sldId="349"/>
            <ac:spMk id="25" creationId="{C6D82D91-2C02-F557-498C-474208B39E20}"/>
          </ac:spMkLst>
        </pc:spChg>
        <pc:spChg chg="mod">
          <ac:chgData name="Oliver Richardson" userId="cd5f33dd71adc40f" providerId="LiveId" clId="{658D2D41-514F-4951-A9D2-F69A66AD3A81}" dt="2024-07-15T20:35:21.176" v="7436" actId="1076"/>
          <ac:spMkLst>
            <pc:docMk/>
            <pc:sldMk cId="3698054660" sldId="349"/>
            <ac:spMk id="27" creationId="{2973598D-7BC2-CAE1-5E74-222EE13C3BC9}"/>
          </ac:spMkLst>
        </pc:spChg>
        <pc:spChg chg="mod">
          <ac:chgData name="Oliver Richardson" userId="cd5f33dd71adc40f" providerId="LiveId" clId="{658D2D41-514F-4951-A9D2-F69A66AD3A81}" dt="2024-07-12T19:46:07.926" v="1835" actId="1076"/>
          <ac:spMkLst>
            <pc:docMk/>
            <pc:sldMk cId="3698054660" sldId="349"/>
            <ac:spMk id="28" creationId="{C55CC40C-9B5B-6D5C-F9BF-A2B6093477DE}"/>
          </ac:spMkLst>
        </pc:spChg>
        <pc:spChg chg="mod">
          <ac:chgData name="Oliver Richardson" userId="cd5f33dd71adc40f" providerId="LiveId" clId="{658D2D41-514F-4951-A9D2-F69A66AD3A81}" dt="2024-07-12T19:46:13.205" v="1836" actId="1076"/>
          <ac:spMkLst>
            <pc:docMk/>
            <pc:sldMk cId="3698054660" sldId="349"/>
            <ac:spMk id="29" creationId="{8F9D2E34-0CFF-4F2B-844E-003D5CDDF25E}"/>
          </ac:spMkLst>
        </pc:spChg>
        <pc:spChg chg="mod">
          <ac:chgData name="Oliver Richardson" userId="cd5f33dd71adc40f" providerId="LiveId" clId="{658D2D41-514F-4951-A9D2-F69A66AD3A81}" dt="2024-07-12T19:46:19.802" v="1839" actId="1076"/>
          <ac:spMkLst>
            <pc:docMk/>
            <pc:sldMk cId="3698054660" sldId="349"/>
            <ac:spMk id="31" creationId="{000961FB-C0C2-4D31-17FD-8FA6FF415D9A}"/>
          </ac:spMkLst>
        </pc:spChg>
        <pc:grpChg chg="mod">
          <ac:chgData name="Oliver Richardson" userId="cd5f33dd71adc40f" providerId="LiveId" clId="{658D2D41-514F-4951-A9D2-F69A66AD3A81}" dt="2024-07-15T20:35:21.176" v="7436" actId="1076"/>
          <ac:grpSpMkLst>
            <pc:docMk/>
            <pc:sldMk cId="3698054660" sldId="349"/>
            <ac:grpSpMk id="40" creationId="{CC02E139-F3F1-9EC2-5474-FFB1B1564C09}"/>
          </ac:grpSpMkLst>
        </pc:grpChg>
        <pc:grpChg chg="mod">
          <ac:chgData name="Oliver Richardson" userId="cd5f33dd71adc40f" providerId="LiveId" clId="{658D2D41-514F-4951-A9D2-F69A66AD3A81}" dt="2024-07-15T20:35:21.176" v="7436" actId="1076"/>
          <ac:grpSpMkLst>
            <pc:docMk/>
            <pc:sldMk cId="3698054660" sldId="349"/>
            <ac:grpSpMk id="41" creationId="{42DD0900-6088-28BC-DA5D-4021AC921F27}"/>
          </ac:grpSpMkLst>
        </pc:grpChg>
        <pc:grpChg chg="add mod">
          <ac:chgData name="Oliver Richardson" userId="cd5f33dd71adc40f" providerId="LiveId" clId="{658D2D41-514F-4951-A9D2-F69A66AD3A81}" dt="2024-07-15T20:35:21.176" v="7436" actId="1076"/>
          <ac:grpSpMkLst>
            <pc:docMk/>
            <pc:sldMk cId="3698054660" sldId="349"/>
            <ac:grpSpMk id="44" creationId="{0C85E033-5869-CE78-E476-A22C992866B8}"/>
          </ac:grpSpMkLst>
        </pc:grpChg>
        <pc:grpChg chg="add mod">
          <ac:chgData name="Oliver Richardson" userId="cd5f33dd71adc40f" providerId="LiveId" clId="{658D2D41-514F-4951-A9D2-F69A66AD3A81}" dt="2024-07-12T19:47:00.451" v="1851" actId="1076"/>
          <ac:grpSpMkLst>
            <pc:docMk/>
            <pc:sldMk cId="3698054660" sldId="349"/>
            <ac:grpSpMk id="47" creationId="{556153B8-9742-D16C-48E0-2D66A68FB8D3}"/>
          </ac:grpSpMkLst>
        </pc:grpChg>
        <pc:graphicFrameChg chg="add del mod modGraphic">
          <ac:chgData name="Oliver Richardson" userId="cd5f33dd71adc40f" providerId="LiveId" clId="{658D2D41-514F-4951-A9D2-F69A66AD3A81}" dt="2024-07-15T17:39:14.555" v="6292" actId="478"/>
          <ac:graphicFrameMkLst>
            <pc:docMk/>
            <pc:sldMk cId="3698054660" sldId="349"/>
            <ac:graphicFrameMk id="12" creationId="{328128F4-979E-0B23-2C14-2B93BDB98F01}"/>
          </ac:graphicFrameMkLst>
        </pc:graphicFrameChg>
        <pc:graphicFrameChg chg="add del mod">
          <ac:chgData name="Oliver Richardson" userId="cd5f33dd71adc40f" providerId="LiveId" clId="{658D2D41-514F-4951-A9D2-F69A66AD3A81}" dt="2024-07-12T19:16:59.360" v="826" actId="478"/>
          <ac:graphicFrameMkLst>
            <pc:docMk/>
            <pc:sldMk cId="3698054660" sldId="349"/>
            <ac:graphicFrameMk id="13" creationId="{00E32315-8C13-72C5-EBBE-9436E3AE54E7}"/>
          </ac:graphicFrameMkLst>
        </pc:graphicFrameChg>
        <pc:picChg chg="del mod">
          <ac:chgData name="Oliver Richardson" userId="cd5f33dd71adc40f" providerId="LiveId" clId="{658D2D41-514F-4951-A9D2-F69A66AD3A81}" dt="2024-07-12T19:02:06.115" v="534" actId="478"/>
          <ac:picMkLst>
            <pc:docMk/>
            <pc:sldMk cId="3698054660" sldId="349"/>
            <ac:picMk id="4" creationId="{51003867-D035-5258-107E-CBE02BAA4FF1}"/>
          </ac:picMkLst>
        </pc:picChg>
        <pc:picChg chg="mod">
          <ac:chgData name="Oliver Richardson" userId="cd5f33dd71adc40f" providerId="LiveId" clId="{658D2D41-514F-4951-A9D2-F69A66AD3A81}" dt="2024-07-13T22:53:16.302" v="4439"/>
          <ac:picMkLst>
            <pc:docMk/>
            <pc:sldMk cId="3698054660" sldId="349"/>
            <ac:picMk id="6" creationId="{2CC75C66-2561-775E-8BF5-8682CEDBFB00}"/>
          </ac:picMkLst>
        </pc:picChg>
        <pc:picChg chg="del mod">
          <ac:chgData name="Oliver Richardson" userId="cd5f33dd71adc40f" providerId="LiveId" clId="{658D2D41-514F-4951-A9D2-F69A66AD3A81}" dt="2024-07-12T19:25:28.830" v="944" actId="478"/>
          <ac:picMkLst>
            <pc:docMk/>
            <pc:sldMk cId="3698054660" sldId="349"/>
            <ac:picMk id="9" creationId="{485FE6FC-EEB8-FE6A-C0D8-E8927F6CDD01}"/>
          </ac:picMkLst>
        </pc:picChg>
        <pc:picChg chg="del">
          <ac:chgData name="Oliver Richardson" userId="cd5f33dd71adc40f" providerId="LiveId" clId="{658D2D41-514F-4951-A9D2-F69A66AD3A81}" dt="2024-07-12T19:00:08.382" v="513" actId="478"/>
          <ac:picMkLst>
            <pc:docMk/>
            <pc:sldMk cId="3698054660" sldId="349"/>
            <ac:picMk id="10" creationId="{022DEF11-9177-6BDB-8E79-796E62A0435E}"/>
          </ac:picMkLst>
        </pc:picChg>
        <pc:picChg chg="del">
          <ac:chgData name="Oliver Richardson" userId="cd5f33dd71adc40f" providerId="LiveId" clId="{658D2D41-514F-4951-A9D2-F69A66AD3A81}" dt="2024-07-15T17:39:18.291" v="6293" actId="478"/>
          <ac:picMkLst>
            <pc:docMk/>
            <pc:sldMk cId="3698054660" sldId="349"/>
            <ac:picMk id="15" creationId="{D633610D-6F9A-9714-4E93-29098B528A77}"/>
          </ac:picMkLst>
        </pc:picChg>
        <pc:picChg chg="add del">
          <ac:chgData name="Oliver Richardson" userId="cd5f33dd71adc40f" providerId="LiveId" clId="{658D2D41-514F-4951-A9D2-F69A66AD3A81}" dt="2024-07-12T19:00:08.382" v="513" actId="478"/>
          <ac:picMkLst>
            <pc:docMk/>
            <pc:sldMk cId="3698054660" sldId="349"/>
            <ac:picMk id="17" creationId="{3731C89E-B7BE-D17A-C713-7BBEB32E4249}"/>
          </ac:picMkLst>
        </pc:picChg>
        <pc:picChg chg="del">
          <ac:chgData name="Oliver Richardson" userId="cd5f33dd71adc40f" providerId="LiveId" clId="{658D2D41-514F-4951-A9D2-F69A66AD3A81}" dt="2024-07-12T19:07:57.754" v="665" actId="478"/>
          <ac:picMkLst>
            <pc:docMk/>
            <pc:sldMk cId="3698054660" sldId="349"/>
            <ac:picMk id="21" creationId="{1D4391F1-24D7-023B-4570-DCAC723D1BAC}"/>
          </ac:picMkLst>
        </pc:picChg>
        <pc:picChg chg="del mod">
          <ac:chgData name="Oliver Richardson" userId="cd5f33dd71adc40f" providerId="LiveId" clId="{658D2D41-514F-4951-A9D2-F69A66AD3A81}" dt="2024-07-12T18:58:46.352" v="498" actId="478"/>
          <ac:picMkLst>
            <pc:docMk/>
            <pc:sldMk cId="3698054660" sldId="349"/>
            <ac:picMk id="26" creationId="{0D2E028B-7AA2-A9E4-35AF-4AAAC5B7F6A9}"/>
          </ac:picMkLst>
        </pc:picChg>
        <pc:picChg chg="add mod">
          <ac:chgData name="Oliver Richardson" userId="cd5f33dd71adc40f" providerId="LiveId" clId="{658D2D41-514F-4951-A9D2-F69A66AD3A81}" dt="2024-07-15T20:35:21.176" v="7436" actId="1076"/>
          <ac:picMkLst>
            <pc:docMk/>
            <pc:sldMk cId="3698054660" sldId="349"/>
            <ac:picMk id="46" creationId="{9117F19F-0EBD-99C9-6CE2-4721608D6756}"/>
          </ac:picMkLst>
        </pc:picChg>
        <pc:picChg chg="add">
          <ac:chgData name="Oliver Richardson" userId="cd5f33dd71adc40f" providerId="LiveId" clId="{658D2D41-514F-4951-A9D2-F69A66AD3A81}" dt="2024-07-12T18:58:31.314" v="492"/>
          <ac:picMkLst>
            <pc:docMk/>
            <pc:sldMk cId="3698054660" sldId="349"/>
            <ac:picMk id="1026" creationId="{7F8830E8-5EC7-6A36-564E-103B5CA98402}"/>
          </ac:picMkLst>
        </pc:picChg>
        <pc:picChg chg="add mod">
          <ac:chgData name="Oliver Richardson" userId="cd5f33dd71adc40f" providerId="LiveId" clId="{658D2D41-514F-4951-A9D2-F69A66AD3A81}" dt="2024-07-12T19:46:22.393" v="1840" actId="1076"/>
          <ac:picMkLst>
            <pc:docMk/>
            <pc:sldMk cId="3698054660" sldId="349"/>
            <ac:picMk id="1028" creationId="{2BBA9D0A-2159-FDD9-6B46-C9F01D9D290F}"/>
          </ac:picMkLst>
        </pc:picChg>
        <pc:picChg chg="add mod">
          <ac:chgData name="Oliver Richardson" userId="cd5f33dd71adc40f" providerId="LiveId" clId="{658D2D41-514F-4951-A9D2-F69A66AD3A81}" dt="2024-07-12T19:46:15.592" v="1837" actId="1076"/>
          <ac:picMkLst>
            <pc:docMk/>
            <pc:sldMk cId="3698054660" sldId="349"/>
            <ac:picMk id="1030" creationId="{8777B4BC-00A0-A92A-7F92-B1FF206A4CE8}"/>
          </ac:picMkLst>
        </pc:picChg>
        <pc:picChg chg="add del mod">
          <ac:chgData name="Oliver Richardson" userId="cd5f33dd71adc40f" providerId="LiveId" clId="{658D2D41-514F-4951-A9D2-F69A66AD3A81}" dt="2024-07-12T19:01:46.110" v="533" actId="478"/>
          <ac:picMkLst>
            <pc:docMk/>
            <pc:sldMk cId="3698054660" sldId="349"/>
            <ac:picMk id="1032" creationId="{D8E8BBD9-D9E7-CC6D-54DF-6856F833F781}"/>
          </ac:picMkLst>
        </pc:picChg>
        <pc:picChg chg="add mod">
          <ac:chgData name="Oliver Richardson" userId="cd5f33dd71adc40f" providerId="LiveId" clId="{658D2D41-514F-4951-A9D2-F69A66AD3A81}" dt="2024-07-12T19:46:01.225" v="1834" actId="1076"/>
          <ac:picMkLst>
            <pc:docMk/>
            <pc:sldMk cId="3698054660" sldId="349"/>
            <ac:picMk id="1034" creationId="{707785BF-E709-A519-2CE7-B8C9021D691B}"/>
          </ac:picMkLst>
        </pc:picChg>
        <pc:picChg chg="add mod">
          <ac:chgData name="Oliver Richardson" userId="cd5f33dd71adc40f" providerId="LiveId" clId="{658D2D41-514F-4951-A9D2-F69A66AD3A81}" dt="2024-07-12T19:49:52.680" v="1917" actId="1076"/>
          <ac:picMkLst>
            <pc:docMk/>
            <pc:sldMk cId="3698054660" sldId="349"/>
            <ac:picMk id="1036" creationId="{7DCECF8C-87DF-C6DB-60A8-A2C247CA5419}"/>
          </ac:picMkLst>
        </pc:picChg>
        <pc:picChg chg="add mod">
          <ac:chgData name="Oliver Richardson" userId="cd5f33dd71adc40f" providerId="LiveId" clId="{658D2D41-514F-4951-A9D2-F69A66AD3A81}" dt="2024-07-12T19:46:53.889" v="1850" actId="1076"/>
          <ac:picMkLst>
            <pc:docMk/>
            <pc:sldMk cId="3698054660" sldId="349"/>
            <ac:picMk id="1038" creationId="{76B16B04-3218-BA15-07D7-AA4FE0C52E4F}"/>
          </ac:picMkLst>
        </pc:picChg>
        <pc:cxnChg chg="add 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18" creationId="{C5F01F3F-112C-D88B-9200-40E073358B9C}"/>
          </ac:cxnSpMkLst>
        </pc:cxnChg>
        <pc:cxnChg chg="add 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20" creationId="{BA326D1B-02C8-6AC3-2010-386F684D7A0F}"/>
          </ac:cxnSpMkLst>
        </pc:cxnChg>
        <pc:cxnChg chg="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23" creationId="{64D331E8-DD36-36F1-9877-01D94CDC65BE}"/>
          </ac:cxnSpMkLst>
        </pc:cxnChg>
        <pc:cxnChg chg="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33" creationId="{11F61122-F206-331D-D969-76C5818AB76F}"/>
          </ac:cxnSpMkLst>
        </pc:cxnChg>
        <pc:cxnChg chg="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34" creationId="{A7E05C9A-17EA-AD0E-744E-95CE471CF679}"/>
          </ac:cxnSpMkLst>
        </pc:cxnChg>
        <pc:cxnChg chg="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35" creationId="{113733AF-AB6E-AE51-29BA-7247308B0E45}"/>
          </ac:cxnSpMkLst>
        </pc:cxnChg>
        <pc:cxnChg chg="add 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39" creationId="{0CA8C2C2-7C3C-C929-ED9E-A76E5C493D6A}"/>
          </ac:cxnSpMkLst>
        </pc:cxnChg>
        <pc:cxnChg chg="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42" creationId="{001920FD-841A-6AD7-684F-9AC7A3621FAF}"/>
          </ac:cxnSpMkLst>
        </pc:cxnChg>
        <pc:cxnChg chg="add 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43" creationId="{ECC04BD6-F273-2591-F08E-7F4ECB1D8AB3}"/>
          </ac:cxnSpMkLst>
        </pc:cxnChg>
        <pc:cxnChg chg="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45" creationId="{CB5EB0BC-D1E5-3A07-BFFC-D3B31BAC9039}"/>
          </ac:cxnSpMkLst>
        </pc:cxnChg>
        <pc:cxnChg chg="mod">
          <ac:chgData name="Oliver Richardson" userId="cd5f33dd71adc40f" providerId="LiveId" clId="{658D2D41-514F-4951-A9D2-F69A66AD3A81}" dt="2024-07-12T19:46:43.709" v="1847" actId="692"/>
          <ac:cxnSpMkLst>
            <pc:docMk/>
            <pc:sldMk cId="3698054660" sldId="349"/>
            <ac:cxnSpMk id="48" creationId="{670CEF5E-9D47-5566-F4CA-A10C1848A6AE}"/>
          </ac:cxnSpMkLst>
        </pc:cxnChg>
        <pc:cxnChg chg="mod">
          <ac:chgData name="Oliver Richardson" userId="cd5f33dd71adc40f" providerId="LiveId" clId="{658D2D41-514F-4951-A9D2-F69A66AD3A81}" dt="2024-07-12T19:46:43.709" v="1847" actId="692"/>
          <ac:cxnSpMkLst>
            <pc:docMk/>
            <pc:sldMk cId="3698054660" sldId="349"/>
            <ac:cxnSpMk id="49" creationId="{2E29D164-2C77-AF36-6145-698834DB7A0B}"/>
          </ac:cxnSpMkLst>
        </pc:cxnChg>
        <pc:cxnChg chg="mod">
          <ac:chgData name="Oliver Richardson" userId="cd5f33dd71adc40f" providerId="LiveId" clId="{658D2D41-514F-4951-A9D2-F69A66AD3A81}" dt="2024-07-12T19:46:43.709" v="1847" actId="692"/>
          <ac:cxnSpMkLst>
            <pc:docMk/>
            <pc:sldMk cId="3698054660" sldId="349"/>
            <ac:cxnSpMk id="50" creationId="{9AC84D0C-9DA3-2ED0-5C53-775657E8A2EB}"/>
          </ac:cxnSpMkLst>
        </pc:cxnChg>
        <pc:cxnChg chg="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51" creationId="{9D8AB4FA-B6BC-B205-DDA3-D4DF146E882B}"/>
          </ac:cxnSpMkLst>
        </pc:cxnChg>
        <pc:cxnChg chg="mod">
          <ac:chgData name="Oliver Richardson" userId="cd5f33dd71adc40f" providerId="LiveId" clId="{658D2D41-514F-4951-A9D2-F69A66AD3A81}" dt="2024-07-15T20:35:21.176" v="7436" actId="1076"/>
          <ac:cxnSpMkLst>
            <pc:docMk/>
            <pc:sldMk cId="3698054660" sldId="349"/>
            <ac:cxnSpMk id="52" creationId="{252C9A89-5140-F8D5-E14B-D4E8E8B0860B}"/>
          </ac:cxnSpMkLst>
        </pc:cxnChg>
      </pc:sldChg>
      <pc:sldChg chg="modSp ord modAnim">
        <pc:chgData name="Oliver Richardson" userId="cd5f33dd71adc40f" providerId="LiveId" clId="{658D2D41-514F-4951-A9D2-F69A66AD3A81}" dt="2024-07-15T17:38:54.481" v="6290" actId="20577"/>
        <pc:sldMkLst>
          <pc:docMk/>
          <pc:sldMk cId="582608245" sldId="350"/>
        </pc:sldMkLst>
        <pc:spChg chg="mod">
          <ac:chgData name="Oliver Richardson" userId="cd5f33dd71adc40f" providerId="LiveId" clId="{658D2D41-514F-4951-A9D2-F69A66AD3A81}" dt="2024-07-15T17:38:54.481" v="6290" actId="20577"/>
          <ac:spMkLst>
            <pc:docMk/>
            <pc:sldMk cId="582608245" sldId="350"/>
            <ac:spMk id="22" creationId="{285D8F01-C7ED-C5D0-47DB-09EA0CE13363}"/>
          </ac:spMkLst>
        </pc:spChg>
      </pc:sldChg>
      <pc:sldChg chg="modSp add del mod ord">
        <pc:chgData name="Oliver Richardson" userId="cd5f33dd71adc40f" providerId="LiveId" clId="{658D2D41-514F-4951-A9D2-F69A66AD3A81}" dt="2024-07-15T17:58:33.647" v="6552"/>
        <pc:sldMkLst>
          <pc:docMk/>
          <pc:sldMk cId="3021413597" sldId="372"/>
        </pc:sldMkLst>
        <pc:picChg chg="mod">
          <ac:chgData name="Oliver Richardson" userId="cd5f33dd71adc40f" providerId="LiveId" clId="{658D2D41-514F-4951-A9D2-F69A66AD3A81}" dt="2024-07-11T20:15:38.428" v="110" actId="1076"/>
          <ac:picMkLst>
            <pc:docMk/>
            <pc:sldMk cId="3021413597" sldId="372"/>
            <ac:picMk id="47" creationId="{610CDB4A-8803-F7B7-B0C4-A66DBD1B306E}"/>
          </ac:picMkLst>
        </pc:picChg>
      </pc:sldChg>
      <pc:sldChg chg="del">
        <pc:chgData name="Oliver Richardson" userId="cd5f33dd71adc40f" providerId="LiveId" clId="{658D2D41-514F-4951-A9D2-F69A66AD3A81}" dt="2024-07-11T18:04:48.463" v="102" actId="47"/>
        <pc:sldMkLst>
          <pc:docMk/>
          <pc:sldMk cId="527767369" sldId="374"/>
        </pc:sldMkLst>
      </pc:sldChg>
      <pc:sldChg chg="addSp modSp mod modTransition modAnim">
        <pc:chgData name="Oliver Richardson" userId="cd5f33dd71adc40f" providerId="LiveId" clId="{658D2D41-514F-4951-A9D2-F69A66AD3A81}" dt="2024-07-15T23:24:23.384" v="11930" actId="207"/>
        <pc:sldMkLst>
          <pc:docMk/>
          <pc:sldMk cId="2397591805" sldId="387"/>
        </pc:sldMkLst>
        <pc:spChg chg="add mod">
          <ac:chgData name="Oliver Richardson" userId="cd5f33dd71adc40f" providerId="LiveId" clId="{658D2D41-514F-4951-A9D2-F69A66AD3A81}" dt="2024-07-15T23:22:15.565" v="11914" actId="571"/>
          <ac:spMkLst>
            <pc:docMk/>
            <pc:sldMk cId="2397591805" sldId="387"/>
            <ac:spMk id="2" creationId="{AF8DEC81-D846-6594-7112-4D9B9BFF5597}"/>
          </ac:spMkLst>
        </pc:spChg>
        <pc:spChg chg="mod">
          <ac:chgData name="Oliver Richardson" userId="cd5f33dd71adc40f" providerId="LiveId" clId="{658D2D41-514F-4951-A9D2-F69A66AD3A81}" dt="2024-07-15T23:23:24.334" v="11927" actId="1076"/>
          <ac:spMkLst>
            <pc:docMk/>
            <pc:sldMk cId="2397591805" sldId="387"/>
            <ac:spMk id="3" creationId="{487ABA6C-82DA-03E4-D606-74E54DB30BCE}"/>
          </ac:spMkLst>
        </pc:spChg>
        <pc:spChg chg="mod">
          <ac:chgData name="Oliver Richardson" userId="cd5f33dd71adc40f" providerId="LiveId" clId="{658D2D41-514F-4951-A9D2-F69A66AD3A81}" dt="2024-07-15T23:24:23.384" v="11930" actId="207"/>
          <ac:spMkLst>
            <pc:docMk/>
            <pc:sldMk cId="2397591805" sldId="387"/>
            <ac:spMk id="5" creationId="{4A09557C-931B-3C48-1CF3-01FC27B5A480}"/>
          </ac:spMkLst>
        </pc:spChg>
        <pc:spChg chg="mod">
          <ac:chgData name="Oliver Richardson" userId="cd5f33dd71adc40f" providerId="LiveId" clId="{658D2D41-514F-4951-A9D2-F69A66AD3A81}" dt="2024-07-15T23:22:45.803" v="11918" actId="1076"/>
          <ac:spMkLst>
            <pc:docMk/>
            <pc:sldMk cId="2397591805" sldId="387"/>
            <ac:spMk id="9" creationId="{97ADF83B-10B3-66EB-0AA4-88AC78C894E4}"/>
          </ac:spMkLst>
        </pc:spChg>
        <pc:spChg chg="mod">
          <ac:chgData name="Oliver Richardson" userId="cd5f33dd71adc40f" providerId="LiveId" clId="{658D2D41-514F-4951-A9D2-F69A66AD3A81}" dt="2024-07-15T23:22:45.803" v="11918" actId="1076"/>
          <ac:spMkLst>
            <pc:docMk/>
            <pc:sldMk cId="2397591805" sldId="387"/>
            <ac:spMk id="11" creationId="{6002EBE1-ABB2-57BE-E804-89F491337315}"/>
          </ac:spMkLst>
        </pc:spChg>
        <pc:spChg chg="add 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12" creationId="{856C0A68-D599-79EF-9B93-892E9EE0EAB0}"/>
          </ac:spMkLst>
        </pc:spChg>
        <pc:spChg chg="mod">
          <ac:chgData name="Oliver Richardson" userId="cd5f33dd71adc40f" providerId="LiveId" clId="{658D2D41-514F-4951-A9D2-F69A66AD3A81}" dt="2024-07-15T23:22:45.803" v="11918" actId="1076"/>
          <ac:spMkLst>
            <pc:docMk/>
            <pc:sldMk cId="2397591805" sldId="387"/>
            <ac:spMk id="13" creationId="{56328F5C-3F6A-3F94-A8CD-1A1849A9FA48}"/>
          </ac:spMkLst>
        </pc:spChg>
        <pc:spChg chg="mod">
          <ac:chgData name="Oliver Richardson" userId="cd5f33dd71adc40f" providerId="LiveId" clId="{658D2D41-514F-4951-A9D2-F69A66AD3A81}" dt="2024-07-15T23:22:45.803" v="11918" actId="1076"/>
          <ac:spMkLst>
            <pc:docMk/>
            <pc:sldMk cId="2397591805" sldId="387"/>
            <ac:spMk id="14" creationId="{46A59AD2-D3C5-4F5A-40C3-16563B0984F6}"/>
          </ac:spMkLst>
        </pc:spChg>
        <pc:spChg chg="mod">
          <ac:chgData name="Oliver Richardson" userId="cd5f33dd71adc40f" providerId="LiveId" clId="{658D2D41-514F-4951-A9D2-F69A66AD3A81}" dt="2024-07-15T23:22:45.803" v="11918" actId="1076"/>
          <ac:spMkLst>
            <pc:docMk/>
            <pc:sldMk cId="2397591805" sldId="387"/>
            <ac:spMk id="15" creationId="{2638B216-DD65-7E52-61DE-3F69A93954FF}"/>
          </ac:spMkLst>
        </pc:spChg>
        <pc:spChg chg="mod">
          <ac:chgData name="Oliver Richardson" userId="cd5f33dd71adc40f" providerId="LiveId" clId="{658D2D41-514F-4951-A9D2-F69A66AD3A81}" dt="2024-07-15T23:22:50.503" v="11920" actId="1076"/>
          <ac:spMkLst>
            <pc:docMk/>
            <pc:sldMk cId="2397591805" sldId="387"/>
            <ac:spMk id="17" creationId="{B250A78B-225D-5475-8B7A-5CB31E18D5A0}"/>
          </ac:spMkLst>
        </pc:spChg>
        <pc:spChg chg="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19" creationId="{A5CCBDE4-4360-8428-4180-44E5FF3F82C4}"/>
          </ac:spMkLst>
        </pc:spChg>
        <pc:spChg chg="mod">
          <ac:chgData name="Oliver Richardson" userId="cd5f33dd71adc40f" providerId="LiveId" clId="{658D2D41-514F-4951-A9D2-F69A66AD3A81}" dt="2024-07-15T23:23:24.334" v="11927" actId="1076"/>
          <ac:spMkLst>
            <pc:docMk/>
            <pc:sldMk cId="2397591805" sldId="387"/>
            <ac:spMk id="20" creationId="{AED72E5C-9074-8F9B-3D68-BF4640883147}"/>
          </ac:spMkLst>
        </pc:spChg>
        <pc:spChg chg="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23" creationId="{D4398365-885B-A2DF-C265-4677DDECC847}"/>
          </ac:spMkLst>
        </pc:spChg>
        <pc:spChg chg="mod">
          <ac:chgData name="Oliver Richardson" userId="cd5f33dd71adc40f" providerId="LiveId" clId="{658D2D41-514F-4951-A9D2-F69A66AD3A81}" dt="2024-07-15T23:23:24.334" v="11927" actId="1076"/>
          <ac:spMkLst>
            <pc:docMk/>
            <pc:sldMk cId="2397591805" sldId="387"/>
            <ac:spMk id="24" creationId="{F7B1AF2D-D9D3-A57E-DC7A-5C06FCDA997E}"/>
          </ac:spMkLst>
        </pc:spChg>
        <pc:spChg chg="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44" creationId="{8B7971B6-3FF1-7B2E-BF61-1EDE55068356}"/>
          </ac:spMkLst>
        </pc:spChg>
        <pc:spChg chg="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45" creationId="{FD6DE655-90FA-F33C-495F-8C751FEB398F}"/>
          </ac:spMkLst>
        </pc:spChg>
        <pc:spChg chg="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48" creationId="{5D5269EC-7F80-A594-029B-CDA566D6D338}"/>
          </ac:spMkLst>
        </pc:spChg>
        <pc:spChg chg="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50" creationId="{27B6D837-F512-F0CF-E56E-CC4468734AA8}"/>
          </ac:spMkLst>
        </pc:spChg>
        <pc:spChg chg="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53" creationId="{B5868D6D-E399-5DD8-8180-B8B433E2C760}"/>
          </ac:spMkLst>
        </pc:spChg>
        <pc:spChg chg="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57" creationId="{65CA3AD6-3B60-995E-BC40-FCB843B933D4}"/>
          </ac:spMkLst>
        </pc:spChg>
        <pc:spChg chg="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58" creationId="{FA0654DB-7CAA-ED3D-EDCF-D25EFB00A9F4}"/>
          </ac:spMkLst>
        </pc:spChg>
        <pc:spChg chg="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59" creationId="{B3DC276F-039F-7F24-D6B1-143B7149592B}"/>
          </ac:spMkLst>
        </pc:spChg>
        <pc:spChg chg="add mod">
          <ac:chgData name="Oliver Richardson" userId="cd5f33dd71adc40f" providerId="LiveId" clId="{658D2D41-514F-4951-A9D2-F69A66AD3A81}" dt="2024-07-15T23:23:04.564" v="11922" actId="571"/>
          <ac:spMkLst>
            <pc:docMk/>
            <pc:sldMk cId="2397591805" sldId="387"/>
            <ac:spMk id="62" creationId="{2ACBDB4D-33F6-0CCE-64F5-58B073BA6358}"/>
          </ac:spMkLst>
        </pc:spChg>
        <pc:spChg chg="add 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63" creationId="{112629B1-12BE-5E2A-5254-87E0792443C4}"/>
          </ac:spMkLst>
        </pc:spChg>
        <pc:spChg chg="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66" creationId="{B63CA5D5-263E-FF25-3B97-E72E5794303A}"/>
          </ac:spMkLst>
        </pc:spChg>
        <pc:spChg chg="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68" creationId="{C6685645-F752-6D51-E2F9-2998E3B93315}"/>
          </ac:spMkLst>
        </pc:spChg>
        <pc:spChg chg="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74" creationId="{13772FFF-2776-EE0F-930C-00C2A41BA865}"/>
          </ac:spMkLst>
        </pc:spChg>
        <pc:spChg chg="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75" creationId="{FCD1F063-B520-AD3A-A38D-7D046B31B9AA}"/>
          </ac:spMkLst>
        </pc:spChg>
        <pc:spChg chg="mod">
          <ac:chgData name="Oliver Richardson" userId="cd5f33dd71adc40f" providerId="LiveId" clId="{658D2D41-514F-4951-A9D2-F69A66AD3A81}" dt="2024-07-15T23:22:45.803" v="11918" actId="1076"/>
          <ac:spMkLst>
            <pc:docMk/>
            <pc:sldMk cId="2397591805" sldId="387"/>
            <ac:spMk id="77" creationId="{AE43463D-1445-908C-8A0F-062E40E1074A}"/>
          </ac:spMkLst>
        </pc:spChg>
        <pc:spChg chg="mod">
          <ac:chgData name="Oliver Richardson" userId="cd5f33dd71adc40f" providerId="LiveId" clId="{658D2D41-514F-4951-A9D2-F69A66AD3A81}" dt="2024-07-15T23:22:45.803" v="11918" actId="1076"/>
          <ac:spMkLst>
            <pc:docMk/>
            <pc:sldMk cId="2397591805" sldId="387"/>
            <ac:spMk id="79" creationId="{92767D7E-77AA-DC3A-6EC7-5876FCB2E7F5}"/>
          </ac:spMkLst>
        </pc:spChg>
        <pc:spChg chg="mod">
          <ac:chgData name="Oliver Richardson" userId="cd5f33dd71adc40f" providerId="LiveId" clId="{658D2D41-514F-4951-A9D2-F69A66AD3A81}" dt="2024-07-15T23:23:24.334" v="11927" actId="1076"/>
          <ac:spMkLst>
            <pc:docMk/>
            <pc:sldMk cId="2397591805" sldId="387"/>
            <ac:spMk id="80" creationId="{136D6072-D57D-F186-EB5B-5989716FD9FE}"/>
          </ac:spMkLst>
        </pc:spChg>
        <pc:spChg chg="mod">
          <ac:chgData name="Oliver Richardson" userId="cd5f33dd71adc40f" providerId="LiveId" clId="{658D2D41-514F-4951-A9D2-F69A66AD3A81}" dt="2024-07-15T23:23:24.334" v="11927" actId="1076"/>
          <ac:spMkLst>
            <pc:docMk/>
            <pc:sldMk cId="2397591805" sldId="387"/>
            <ac:spMk id="81" creationId="{9E15D4FE-71AF-A5E7-4164-A7AB2F37DE00}"/>
          </ac:spMkLst>
        </pc:spChg>
        <pc:spChg chg="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82" creationId="{564F8B59-7E18-0419-BD05-29D8381BCA12}"/>
          </ac:spMkLst>
        </pc:spChg>
        <pc:spChg chg="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84" creationId="{61AC6F1E-B3BB-EFFB-8A77-7C54B6A5282F}"/>
          </ac:spMkLst>
        </pc:spChg>
        <pc:spChg chg="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87" creationId="{306DF67C-6B58-DAC2-D285-109F28578F2A}"/>
          </ac:spMkLst>
        </pc:spChg>
        <pc:spChg chg="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91" creationId="{B65EF251-8034-F177-7957-EC5736CD3C89}"/>
          </ac:spMkLst>
        </pc:spChg>
        <pc:spChg chg="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92" creationId="{CA61A067-4B3C-9C13-3478-74FC46968C9F}"/>
          </ac:spMkLst>
        </pc:spChg>
        <pc:spChg chg="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93" creationId="{A5BDD108-CA9C-D2AC-856B-B78965B836B9}"/>
          </ac:spMkLst>
        </pc:spChg>
        <pc:spChg chg="add 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94" creationId="{2C71CA71-7F2A-3AA5-ABA2-C0F7EA0DC9AC}"/>
          </ac:spMkLst>
        </pc:spChg>
        <pc:spChg chg="add 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95" creationId="{B76CC965-7648-79CF-039F-E98F4008CCF1}"/>
          </ac:spMkLst>
        </pc:spChg>
        <pc:spChg chg="add mod">
          <ac:chgData name="Oliver Richardson" userId="cd5f33dd71adc40f" providerId="LiveId" clId="{658D2D41-514F-4951-A9D2-F69A66AD3A81}" dt="2024-07-15T23:23:13.297" v="11925" actId="571"/>
          <ac:spMkLst>
            <pc:docMk/>
            <pc:sldMk cId="2397591805" sldId="387"/>
            <ac:spMk id="97" creationId="{3382A156-C35B-79FF-982A-CF95A35AC42B}"/>
          </ac:spMkLst>
        </pc:spChg>
        <pc:grpChg chg="mod">
          <ac:chgData name="Oliver Richardson" userId="cd5f33dd71adc40f" providerId="LiveId" clId="{658D2D41-514F-4951-A9D2-F69A66AD3A81}" dt="2024-07-15T23:23:24.334" v="11927" actId="1076"/>
          <ac:grpSpMkLst>
            <pc:docMk/>
            <pc:sldMk cId="2397591805" sldId="387"/>
            <ac:grpSpMk id="4" creationId="{80A7FD13-2B1E-50D1-EE0C-4E16DC87A0EB}"/>
          </ac:grpSpMkLst>
        </pc:grpChg>
        <pc:grpChg chg="mod">
          <ac:chgData name="Oliver Richardson" userId="cd5f33dd71adc40f" providerId="LiveId" clId="{658D2D41-514F-4951-A9D2-F69A66AD3A81}" dt="2024-07-15T23:23:24.334" v="11927" actId="1076"/>
          <ac:grpSpMkLst>
            <pc:docMk/>
            <pc:sldMk cId="2397591805" sldId="387"/>
            <ac:grpSpMk id="6" creationId="{B08D617B-1F26-36A4-9899-111A6D3EBC97}"/>
          </ac:grpSpMkLst>
        </pc:grpChg>
        <pc:grpChg chg="mod">
          <ac:chgData name="Oliver Richardson" userId="cd5f33dd71adc40f" providerId="LiveId" clId="{658D2D41-514F-4951-A9D2-F69A66AD3A81}" dt="2024-07-15T23:23:24.334" v="11927" actId="1076"/>
          <ac:grpSpMkLst>
            <pc:docMk/>
            <pc:sldMk cId="2397591805" sldId="387"/>
            <ac:grpSpMk id="7" creationId="{4C274160-CABF-B6FE-7D19-0336DAB1704D}"/>
          </ac:grpSpMkLst>
        </pc:grpChg>
        <pc:grpChg chg="mod">
          <ac:chgData name="Oliver Richardson" userId="cd5f33dd71adc40f" providerId="LiveId" clId="{658D2D41-514F-4951-A9D2-F69A66AD3A81}" dt="2024-07-15T23:23:24.334" v="11927" actId="1076"/>
          <ac:grpSpMkLst>
            <pc:docMk/>
            <pc:sldMk cId="2397591805" sldId="387"/>
            <ac:grpSpMk id="8" creationId="{F48D0DAB-0133-5292-75FF-5BCEA4209237}"/>
          </ac:grpSpMkLst>
        </pc:grpChg>
        <pc:grpChg chg="mod">
          <ac:chgData name="Oliver Richardson" userId="cd5f33dd71adc40f" providerId="LiveId" clId="{658D2D41-514F-4951-A9D2-F69A66AD3A81}" dt="2024-07-15T23:23:24.334" v="11927" actId="1076"/>
          <ac:grpSpMkLst>
            <pc:docMk/>
            <pc:sldMk cId="2397591805" sldId="387"/>
            <ac:grpSpMk id="10" creationId="{56E25CDD-F6A7-84B2-0597-F95E565C5CDD}"/>
          </ac:grpSpMkLst>
        </pc:grpChg>
        <pc:grpChg chg="add mod">
          <ac:chgData name="Oliver Richardson" userId="cd5f33dd71adc40f" providerId="LiveId" clId="{658D2D41-514F-4951-A9D2-F69A66AD3A81}" dt="2024-07-15T23:23:04.564" v="11922" actId="571"/>
          <ac:grpSpMkLst>
            <pc:docMk/>
            <pc:sldMk cId="2397591805" sldId="387"/>
            <ac:grpSpMk id="18" creationId="{88F98C9F-01CA-CF6F-2026-68DD4F3F67C4}"/>
          </ac:grpSpMkLst>
        </pc:grpChg>
        <pc:grpChg chg="add mod">
          <ac:chgData name="Oliver Richardson" userId="cd5f33dd71adc40f" providerId="LiveId" clId="{658D2D41-514F-4951-A9D2-F69A66AD3A81}" dt="2024-07-15T23:23:04.564" v="11922" actId="571"/>
          <ac:grpSpMkLst>
            <pc:docMk/>
            <pc:sldMk cId="2397591805" sldId="387"/>
            <ac:grpSpMk id="26" creationId="{2EB7A350-29D0-539E-E219-EBA678C68D80}"/>
          </ac:grpSpMkLst>
        </pc:grpChg>
        <pc:grpChg chg="add mod">
          <ac:chgData name="Oliver Richardson" userId="cd5f33dd71adc40f" providerId="LiveId" clId="{658D2D41-514F-4951-A9D2-F69A66AD3A81}" dt="2024-07-15T23:23:04.564" v="11922" actId="571"/>
          <ac:grpSpMkLst>
            <pc:docMk/>
            <pc:sldMk cId="2397591805" sldId="387"/>
            <ac:grpSpMk id="46" creationId="{7114E703-D8BE-FE20-D245-4F98EFEE3D18}"/>
          </ac:grpSpMkLst>
        </pc:grpChg>
        <pc:grpChg chg="add mod">
          <ac:chgData name="Oliver Richardson" userId="cd5f33dd71adc40f" providerId="LiveId" clId="{658D2D41-514F-4951-A9D2-F69A66AD3A81}" dt="2024-07-15T23:23:04.564" v="11922" actId="571"/>
          <ac:grpSpMkLst>
            <pc:docMk/>
            <pc:sldMk cId="2397591805" sldId="387"/>
            <ac:grpSpMk id="51" creationId="{FF808A0B-20FD-9C5B-6E18-5C5DE75C1923}"/>
          </ac:grpSpMkLst>
        </pc:grpChg>
        <pc:grpChg chg="add mod">
          <ac:chgData name="Oliver Richardson" userId="cd5f33dd71adc40f" providerId="LiveId" clId="{658D2D41-514F-4951-A9D2-F69A66AD3A81}" dt="2024-07-15T23:23:04.564" v="11922" actId="571"/>
          <ac:grpSpMkLst>
            <pc:docMk/>
            <pc:sldMk cId="2397591805" sldId="387"/>
            <ac:grpSpMk id="55" creationId="{BF7D1303-C8DD-E380-8E4D-88FC65101B71}"/>
          </ac:grpSpMkLst>
        </pc:grpChg>
        <pc:grpChg chg="add mod">
          <ac:chgData name="Oliver Richardson" userId="cd5f33dd71adc40f" providerId="LiveId" clId="{658D2D41-514F-4951-A9D2-F69A66AD3A81}" dt="2024-07-15T23:23:13.297" v="11925" actId="571"/>
          <ac:grpSpMkLst>
            <pc:docMk/>
            <pc:sldMk cId="2397591805" sldId="387"/>
            <ac:grpSpMk id="65" creationId="{8F48A03E-EF6E-66D5-85BA-8EAF3FCD72C2}"/>
          </ac:grpSpMkLst>
        </pc:grpChg>
        <pc:grpChg chg="add mod">
          <ac:chgData name="Oliver Richardson" userId="cd5f33dd71adc40f" providerId="LiveId" clId="{658D2D41-514F-4951-A9D2-F69A66AD3A81}" dt="2024-07-15T23:23:13.297" v="11925" actId="571"/>
          <ac:grpSpMkLst>
            <pc:docMk/>
            <pc:sldMk cId="2397591805" sldId="387"/>
            <ac:grpSpMk id="71" creationId="{42A63CC7-C655-6E34-56EC-7D8CC5B0CD9C}"/>
          </ac:grpSpMkLst>
        </pc:grpChg>
        <pc:grpChg chg="add mod">
          <ac:chgData name="Oliver Richardson" userId="cd5f33dd71adc40f" providerId="LiveId" clId="{658D2D41-514F-4951-A9D2-F69A66AD3A81}" dt="2024-07-15T23:23:13.297" v="11925" actId="571"/>
          <ac:grpSpMkLst>
            <pc:docMk/>
            <pc:sldMk cId="2397591805" sldId="387"/>
            <ac:grpSpMk id="76" creationId="{0BE2DDFF-E449-6141-7613-CD1D436BF5A8}"/>
          </ac:grpSpMkLst>
        </pc:grpChg>
        <pc:grpChg chg="add mod">
          <ac:chgData name="Oliver Richardson" userId="cd5f33dd71adc40f" providerId="LiveId" clId="{658D2D41-514F-4951-A9D2-F69A66AD3A81}" dt="2024-07-15T23:23:13.297" v="11925" actId="571"/>
          <ac:grpSpMkLst>
            <pc:docMk/>
            <pc:sldMk cId="2397591805" sldId="387"/>
            <ac:grpSpMk id="85" creationId="{DE4B36D7-692E-31D6-4DD1-AB74A0BE2A6E}"/>
          </ac:grpSpMkLst>
        </pc:grpChg>
        <pc:grpChg chg="add mod">
          <ac:chgData name="Oliver Richardson" userId="cd5f33dd71adc40f" providerId="LiveId" clId="{658D2D41-514F-4951-A9D2-F69A66AD3A81}" dt="2024-07-15T23:23:13.297" v="11925" actId="571"/>
          <ac:grpSpMkLst>
            <pc:docMk/>
            <pc:sldMk cId="2397591805" sldId="387"/>
            <ac:grpSpMk id="89" creationId="{C4270514-90DE-BF6E-F2AE-BF226FE5F9FE}"/>
          </ac:grpSpMkLst>
        </pc:grpChg>
        <pc:picChg chg="add mod">
          <ac:chgData name="Oliver Richardson" userId="cd5f33dd71adc40f" providerId="LiveId" clId="{658D2D41-514F-4951-A9D2-F69A66AD3A81}" dt="2024-07-15T23:23:04.564" v="11922" actId="571"/>
          <ac:picMkLst>
            <pc:docMk/>
            <pc:sldMk cId="2397591805" sldId="387"/>
            <ac:picMk id="16" creationId="{7BFCC8C9-C615-1E6C-E18B-7B5DC8F27BB4}"/>
          </ac:picMkLst>
        </pc:picChg>
        <pc:picChg chg="mod">
          <ac:chgData name="Oliver Richardson" userId="cd5f33dd71adc40f" providerId="LiveId" clId="{658D2D41-514F-4951-A9D2-F69A66AD3A81}" dt="2024-07-15T23:23:24.334" v="11927" actId="1076"/>
          <ac:picMkLst>
            <pc:docMk/>
            <pc:sldMk cId="2397591805" sldId="387"/>
            <ac:picMk id="22" creationId="{6F9598A7-E8E7-798A-9E19-D568FA4CB20D}"/>
          </ac:picMkLst>
        </pc:picChg>
        <pc:picChg chg="add mod">
          <ac:chgData name="Oliver Richardson" userId="cd5f33dd71adc40f" providerId="LiveId" clId="{658D2D41-514F-4951-A9D2-F69A66AD3A81}" dt="2024-07-15T23:23:04.564" v="11922" actId="571"/>
          <ac:picMkLst>
            <pc:docMk/>
            <pc:sldMk cId="2397591805" sldId="387"/>
            <ac:picMk id="60" creationId="{895896C0-8110-B8EA-6B8C-5BBF1D17BC4B}"/>
          </ac:picMkLst>
        </pc:picChg>
        <pc:picChg chg="mod">
          <ac:chgData name="Oliver Richardson" userId="cd5f33dd71adc40f" providerId="LiveId" clId="{658D2D41-514F-4951-A9D2-F69A66AD3A81}" dt="2024-07-15T23:23:24.334" v="11927" actId="1076"/>
          <ac:picMkLst>
            <pc:docMk/>
            <pc:sldMk cId="2397591805" sldId="387"/>
            <ac:picMk id="61" creationId="{105BD8BB-6C94-B93D-CDF2-B11ECA1621ED}"/>
          </ac:picMkLst>
        </pc:picChg>
        <pc:picChg chg="add mod">
          <ac:chgData name="Oliver Richardson" userId="cd5f33dd71adc40f" providerId="LiveId" clId="{658D2D41-514F-4951-A9D2-F69A66AD3A81}" dt="2024-07-15T23:23:13.297" v="11925" actId="571"/>
          <ac:picMkLst>
            <pc:docMk/>
            <pc:sldMk cId="2397591805" sldId="387"/>
            <ac:picMk id="64" creationId="{F1580CB5-E8CB-F656-FAF8-58C2FE11D3ED}"/>
          </ac:picMkLst>
        </pc:picChg>
        <pc:picChg chg="mod">
          <ac:chgData name="Oliver Richardson" userId="cd5f33dd71adc40f" providerId="LiveId" clId="{658D2D41-514F-4951-A9D2-F69A66AD3A81}" dt="2024-07-15T23:22:45.803" v="11918" actId="1076"/>
          <ac:picMkLst>
            <pc:docMk/>
            <pc:sldMk cId="2397591805" sldId="387"/>
            <ac:picMk id="69" creationId="{7D47C6FE-397F-6311-D2B1-0758F5791BDB}"/>
          </ac:picMkLst>
        </pc:picChg>
        <pc:picChg chg="mod">
          <ac:chgData name="Oliver Richardson" userId="cd5f33dd71adc40f" providerId="LiveId" clId="{658D2D41-514F-4951-A9D2-F69A66AD3A81}" dt="2024-07-15T23:22:45.803" v="11918" actId="1076"/>
          <ac:picMkLst>
            <pc:docMk/>
            <pc:sldMk cId="2397591805" sldId="387"/>
            <ac:picMk id="70" creationId="{E6E1FFA8-0A72-1E4A-AB99-9CE4FB4D2D66}"/>
          </ac:picMkLst>
        </pc:picChg>
        <pc:picChg chg="mod">
          <ac:chgData name="Oliver Richardson" userId="cd5f33dd71adc40f" providerId="LiveId" clId="{658D2D41-514F-4951-A9D2-F69A66AD3A81}" dt="2024-07-15T23:22:45.803" v="11918" actId="1076"/>
          <ac:picMkLst>
            <pc:docMk/>
            <pc:sldMk cId="2397591805" sldId="387"/>
            <ac:picMk id="73" creationId="{39940A6A-BB31-01A3-5B00-2316DC8C60F4}"/>
          </ac:picMkLst>
        </pc:picChg>
        <pc:picChg chg="add mod">
          <ac:chgData name="Oliver Richardson" userId="cd5f33dd71adc40f" providerId="LiveId" clId="{658D2D41-514F-4951-A9D2-F69A66AD3A81}" dt="2024-07-15T23:23:13.297" v="11925" actId="571"/>
          <ac:picMkLst>
            <pc:docMk/>
            <pc:sldMk cId="2397591805" sldId="387"/>
            <ac:picMk id="96" creationId="{2235223D-9853-AC12-AF3B-B7DB09FFF21F}"/>
          </ac:picMkLst>
        </pc:picChg>
        <pc:cxnChg chg="mod">
          <ac:chgData name="Oliver Richardson" userId="cd5f33dd71adc40f" providerId="LiveId" clId="{658D2D41-514F-4951-A9D2-F69A66AD3A81}" dt="2024-07-15T23:23:04.564" v="11922" actId="571"/>
          <ac:cxnSpMkLst>
            <pc:docMk/>
            <pc:sldMk cId="2397591805" sldId="387"/>
            <ac:cxnSpMk id="21" creationId="{D4007CA2-CE1C-5C70-FAED-C7697532126B}"/>
          </ac:cxnSpMkLst>
        </pc:cxnChg>
        <pc:cxnChg chg="mod">
          <ac:chgData name="Oliver Richardson" userId="cd5f33dd71adc40f" providerId="LiveId" clId="{658D2D41-514F-4951-A9D2-F69A66AD3A81}" dt="2024-07-15T23:23:04.564" v="11922" actId="571"/>
          <ac:cxnSpMkLst>
            <pc:docMk/>
            <pc:sldMk cId="2397591805" sldId="387"/>
            <ac:cxnSpMk id="29" creationId="{8317F7F1-A2EF-8DAC-2355-6EAB7D93FE45}"/>
          </ac:cxnSpMkLst>
        </pc:cxnChg>
        <pc:cxnChg chg="mod">
          <ac:chgData name="Oliver Richardson" userId="cd5f33dd71adc40f" providerId="LiveId" clId="{658D2D41-514F-4951-A9D2-F69A66AD3A81}" dt="2024-07-15T23:23:04.564" v="11922" actId="571"/>
          <ac:cxnSpMkLst>
            <pc:docMk/>
            <pc:sldMk cId="2397591805" sldId="387"/>
            <ac:cxnSpMk id="47" creationId="{76A43114-34AC-C411-DFC7-2A53319D4DCF}"/>
          </ac:cxnSpMkLst>
        </pc:cxnChg>
        <pc:cxnChg chg="mod">
          <ac:chgData name="Oliver Richardson" userId="cd5f33dd71adc40f" providerId="LiveId" clId="{658D2D41-514F-4951-A9D2-F69A66AD3A81}" dt="2024-07-15T23:23:04.564" v="11922" actId="571"/>
          <ac:cxnSpMkLst>
            <pc:docMk/>
            <pc:sldMk cId="2397591805" sldId="387"/>
            <ac:cxnSpMk id="49" creationId="{943E37D3-A7A8-4668-C054-DD966A7B9D23}"/>
          </ac:cxnSpMkLst>
        </pc:cxnChg>
        <pc:cxnChg chg="mod">
          <ac:chgData name="Oliver Richardson" userId="cd5f33dd71adc40f" providerId="LiveId" clId="{658D2D41-514F-4951-A9D2-F69A66AD3A81}" dt="2024-07-15T23:23:04.564" v="11922" actId="571"/>
          <ac:cxnSpMkLst>
            <pc:docMk/>
            <pc:sldMk cId="2397591805" sldId="387"/>
            <ac:cxnSpMk id="52" creationId="{F61B3D6C-F14F-97E5-AC7F-246492036B49}"/>
          </ac:cxnSpMkLst>
        </pc:cxnChg>
        <pc:cxnChg chg="mod">
          <ac:chgData name="Oliver Richardson" userId="cd5f33dd71adc40f" providerId="LiveId" clId="{658D2D41-514F-4951-A9D2-F69A66AD3A81}" dt="2024-07-15T23:23:04.564" v="11922" actId="571"/>
          <ac:cxnSpMkLst>
            <pc:docMk/>
            <pc:sldMk cId="2397591805" sldId="387"/>
            <ac:cxnSpMk id="54" creationId="{A66DE3A0-F1EC-FAA0-839D-C1996C01D59B}"/>
          </ac:cxnSpMkLst>
        </pc:cxnChg>
        <pc:cxnChg chg="mod">
          <ac:chgData name="Oliver Richardson" userId="cd5f33dd71adc40f" providerId="LiveId" clId="{658D2D41-514F-4951-A9D2-F69A66AD3A81}" dt="2024-07-15T23:23:04.564" v="11922" actId="571"/>
          <ac:cxnSpMkLst>
            <pc:docMk/>
            <pc:sldMk cId="2397591805" sldId="387"/>
            <ac:cxnSpMk id="56" creationId="{82E0B98B-2E9F-6B81-791C-9909EE0C9353}"/>
          </ac:cxnSpMkLst>
        </pc:cxnChg>
        <pc:cxnChg chg="mod">
          <ac:chgData name="Oliver Richardson" userId="cd5f33dd71adc40f" providerId="LiveId" clId="{658D2D41-514F-4951-A9D2-F69A66AD3A81}" dt="2024-07-15T23:23:13.297" v="11925" actId="571"/>
          <ac:cxnSpMkLst>
            <pc:docMk/>
            <pc:sldMk cId="2397591805" sldId="387"/>
            <ac:cxnSpMk id="67" creationId="{9B04AAE4-B015-607F-186E-32ADC1BB9052}"/>
          </ac:cxnSpMkLst>
        </pc:cxnChg>
        <pc:cxnChg chg="mod">
          <ac:chgData name="Oliver Richardson" userId="cd5f33dd71adc40f" providerId="LiveId" clId="{658D2D41-514F-4951-A9D2-F69A66AD3A81}" dt="2024-07-15T23:23:13.297" v="11925" actId="571"/>
          <ac:cxnSpMkLst>
            <pc:docMk/>
            <pc:sldMk cId="2397591805" sldId="387"/>
            <ac:cxnSpMk id="72" creationId="{5CB7E60D-9FBE-567B-7D5B-A80173F81BCA}"/>
          </ac:cxnSpMkLst>
        </pc:cxnChg>
        <pc:cxnChg chg="mod">
          <ac:chgData name="Oliver Richardson" userId="cd5f33dd71adc40f" providerId="LiveId" clId="{658D2D41-514F-4951-A9D2-F69A66AD3A81}" dt="2024-07-15T23:23:13.297" v="11925" actId="571"/>
          <ac:cxnSpMkLst>
            <pc:docMk/>
            <pc:sldMk cId="2397591805" sldId="387"/>
            <ac:cxnSpMk id="78" creationId="{83EE017F-5591-7E66-E9CF-B37F58554323}"/>
          </ac:cxnSpMkLst>
        </pc:cxnChg>
        <pc:cxnChg chg="mod">
          <ac:chgData name="Oliver Richardson" userId="cd5f33dd71adc40f" providerId="LiveId" clId="{658D2D41-514F-4951-A9D2-F69A66AD3A81}" dt="2024-07-15T23:23:13.297" v="11925" actId="571"/>
          <ac:cxnSpMkLst>
            <pc:docMk/>
            <pc:sldMk cId="2397591805" sldId="387"/>
            <ac:cxnSpMk id="83" creationId="{08B9D1CD-078D-FBE4-C3F4-4149F280F57A}"/>
          </ac:cxnSpMkLst>
        </pc:cxnChg>
        <pc:cxnChg chg="mod">
          <ac:chgData name="Oliver Richardson" userId="cd5f33dd71adc40f" providerId="LiveId" clId="{658D2D41-514F-4951-A9D2-F69A66AD3A81}" dt="2024-07-15T23:23:13.297" v="11925" actId="571"/>
          <ac:cxnSpMkLst>
            <pc:docMk/>
            <pc:sldMk cId="2397591805" sldId="387"/>
            <ac:cxnSpMk id="86" creationId="{2E18E1BE-7770-2693-BA20-7BFC2A4DE392}"/>
          </ac:cxnSpMkLst>
        </pc:cxnChg>
        <pc:cxnChg chg="mod">
          <ac:chgData name="Oliver Richardson" userId="cd5f33dd71adc40f" providerId="LiveId" clId="{658D2D41-514F-4951-A9D2-F69A66AD3A81}" dt="2024-07-15T23:23:13.297" v="11925" actId="571"/>
          <ac:cxnSpMkLst>
            <pc:docMk/>
            <pc:sldMk cId="2397591805" sldId="387"/>
            <ac:cxnSpMk id="88" creationId="{03F25EA6-7436-5335-E83F-190A0906C265}"/>
          </ac:cxnSpMkLst>
        </pc:cxnChg>
        <pc:cxnChg chg="mod">
          <ac:chgData name="Oliver Richardson" userId="cd5f33dd71adc40f" providerId="LiveId" clId="{658D2D41-514F-4951-A9D2-F69A66AD3A81}" dt="2024-07-15T23:23:13.297" v="11925" actId="571"/>
          <ac:cxnSpMkLst>
            <pc:docMk/>
            <pc:sldMk cId="2397591805" sldId="387"/>
            <ac:cxnSpMk id="90" creationId="{6222321F-E832-8721-7780-E4D20DEBE0EC}"/>
          </ac:cxnSpMkLst>
        </pc:cxnChg>
      </pc:sldChg>
      <pc:sldChg chg="addSp delSp modSp add del mod">
        <pc:chgData name="Oliver Richardson" userId="cd5f33dd71adc40f" providerId="LiveId" clId="{658D2D41-514F-4951-A9D2-F69A66AD3A81}" dt="2024-07-15T21:48:15.701" v="11066" actId="47"/>
        <pc:sldMkLst>
          <pc:docMk/>
          <pc:sldMk cId="3181831570" sldId="395"/>
        </pc:sldMkLst>
        <pc:graphicFrameChg chg="add del modGraphic">
          <ac:chgData name="Oliver Richardson" userId="cd5f33dd71adc40f" providerId="LiveId" clId="{658D2D41-514F-4951-A9D2-F69A66AD3A81}" dt="2024-07-15T17:59:11.631" v="6560" actId="478"/>
          <ac:graphicFrameMkLst>
            <pc:docMk/>
            <pc:sldMk cId="3181831570" sldId="395"/>
            <ac:graphicFrameMk id="3" creationId="{BDFB3839-4EB5-C66F-4A51-718155D28F3F}"/>
          </ac:graphicFrameMkLst>
        </pc:graphicFrameChg>
        <pc:picChg chg="mod">
          <ac:chgData name="Oliver Richardson" userId="cd5f33dd71adc40f" providerId="LiveId" clId="{658D2D41-514F-4951-A9D2-F69A66AD3A81}" dt="2024-07-15T17:58:47.547" v="6554" actId="1076"/>
          <ac:picMkLst>
            <pc:docMk/>
            <pc:sldMk cId="3181831570" sldId="395"/>
            <ac:picMk id="5" creationId="{FE2AD949-0F10-7689-D85A-9319BBF3A429}"/>
          </ac:picMkLst>
        </pc:picChg>
      </pc:sldChg>
      <pc:sldChg chg="del">
        <pc:chgData name="Oliver Richardson" userId="cd5f33dd71adc40f" providerId="LiveId" clId="{658D2D41-514F-4951-A9D2-F69A66AD3A81}" dt="2024-07-11T18:05:01.144" v="105" actId="47"/>
        <pc:sldMkLst>
          <pc:docMk/>
          <pc:sldMk cId="823796752" sldId="396"/>
        </pc:sldMkLst>
      </pc:sldChg>
      <pc:sldChg chg="del">
        <pc:chgData name="Oliver Richardson" userId="cd5f33dd71adc40f" providerId="LiveId" clId="{658D2D41-514F-4951-A9D2-F69A66AD3A81}" dt="2024-07-11T18:05:07.985" v="106" actId="47"/>
        <pc:sldMkLst>
          <pc:docMk/>
          <pc:sldMk cId="3360025859" sldId="397"/>
        </pc:sldMkLst>
      </pc:sldChg>
      <pc:sldChg chg="del">
        <pc:chgData name="Oliver Richardson" userId="cd5f33dd71adc40f" providerId="LiveId" clId="{658D2D41-514F-4951-A9D2-F69A66AD3A81}" dt="2024-07-12T18:44:33.384" v="430" actId="47"/>
        <pc:sldMkLst>
          <pc:docMk/>
          <pc:sldMk cId="733027808" sldId="398"/>
        </pc:sldMkLst>
      </pc:sldChg>
      <pc:sldChg chg="modSp mod modAnim">
        <pc:chgData name="Oliver Richardson" userId="cd5f33dd71adc40f" providerId="LiveId" clId="{658D2D41-514F-4951-A9D2-F69A66AD3A81}" dt="2024-07-16T17:15:02.164" v="13316"/>
        <pc:sldMkLst>
          <pc:docMk/>
          <pc:sldMk cId="438729133" sldId="399"/>
        </pc:sldMkLst>
        <pc:spChg chg="mod">
          <ac:chgData name="Oliver Richardson" userId="cd5f33dd71adc40f" providerId="LiveId" clId="{658D2D41-514F-4951-A9D2-F69A66AD3A81}" dt="2024-07-16T00:29:46.086" v="13107" actId="207"/>
          <ac:spMkLst>
            <pc:docMk/>
            <pc:sldMk cId="438729133" sldId="399"/>
            <ac:spMk id="13" creationId="{81060C37-A289-4021-8577-D72F4C7ACE21}"/>
          </ac:spMkLst>
        </pc:spChg>
        <pc:spChg chg="mod">
          <ac:chgData name="Oliver Richardson" userId="cd5f33dd71adc40f" providerId="LiveId" clId="{658D2D41-514F-4951-A9D2-F69A66AD3A81}" dt="2024-07-16T00:29:53.026" v="13108" actId="207"/>
          <ac:spMkLst>
            <pc:docMk/>
            <pc:sldMk cId="438729133" sldId="399"/>
            <ac:spMk id="14" creationId="{8F6986F4-0B3A-4CE2-ABAD-669165629608}"/>
          </ac:spMkLst>
        </pc:spChg>
        <pc:spChg chg="mod">
          <ac:chgData name="Oliver Richardson" userId="cd5f33dd71adc40f" providerId="LiveId" clId="{658D2D41-514F-4951-A9D2-F69A66AD3A81}" dt="2024-07-16T00:29:53.026" v="13108" actId="207"/>
          <ac:spMkLst>
            <pc:docMk/>
            <pc:sldMk cId="438729133" sldId="399"/>
            <ac:spMk id="16" creationId="{6FE850F1-0A7D-4159-B9F1-825750CA10D5}"/>
          </ac:spMkLst>
        </pc:spChg>
        <pc:spChg chg="mod">
          <ac:chgData name="Oliver Richardson" userId="cd5f33dd71adc40f" providerId="LiveId" clId="{658D2D41-514F-4951-A9D2-F69A66AD3A81}" dt="2024-07-16T00:29:46.086" v="13107" actId="207"/>
          <ac:spMkLst>
            <pc:docMk/>
            <pc:sldMk cId="438729133" sldId="399"/>
            <ac:spMk id="18" creationId="{6A63A3AC-CFA4-4D31-BDAB-FBF3979DD7B4}"/>
          </ac:spMkLst>
        </pc:spChg>
        <pc:picChg chg="mod modVis">
          <ac:chgData name="Oliver Richardson" userId="cd5f33dd71adc40f" providerId="LiveId" clId="{658D2D41-514F-4951-A9D2-F69A66AD3A81}" dt="2024-07-16T00:31:32.563" v="13121" actId="1076"/>
          <ac:picMkLst>
            <pc:docMk/>
            <pc:sldMk cId="438729133" sldId="399"/>
            <ac:picMk id="12" creationId="{2E35659F-2200-4344-8C28-D95CC49940D6}"/>
          </ac:picMkLst>
        </pc:picChg>
        <pc:picChg chg="mod modVis">
          <ac:chgData name="Oliver Richardson" userId="cd5f33dd71adc40f" providerId="LiveId" clId="{658D2D41-514F-4951-A9D2-F69A66AD3A81}" dt="2024-07-16T00:31:40.077" v="13123" actId="1076"/>
          <ac:picMkLst>
            <pc:docMk/>
            <pc:sldMk cId="438729133" sldId="399"/>
            <ac:picMk id="17" creationId="{CDE6A45C-45CA-4A12-B5C1-8BF36242C33D}"/>
          </ac:picMkLst>
        </pc:picChg>
        <pc:picChg chg="mod modVis">
          <ac:chgData name="Oliver Richardson" userId="cd5f33dd71adc40f" providerId="LiveId" clId="{658D2D41-514F-4951-A9D2-F69A66AD3A81}" dt="2024-07-16T00:31:00.298" v="13116" actId="1076"/>
          <ac:picMkLst>
            <pc:docMk/>
            <pc:sldMk cId="438729133" sldId="399"/>
            <ac:picMk id="20" creationId="{C1F9F11F-F2E8-48C0-BF68-D7D823F83F47}"/>
          </ac:picMkLst>
        </pc:picChg>
      </pc:sldChg>
      <pc:sldChg chg="del">
        <pc:chgData name="Oliver Richardson" userId="cd5f33dd71adc40f" providerId="LiveId" clId="{658D2D41-514F-4951-A9D2-F69A66AD3A81}" dt="2024-07-15T17:58:41.767" v="6553" actId="47"/>
        <pc:sldMkLst>
          <pc:docMk/>
          <pc:sldMk cId="3023737669" sldId="401"/>
        </pc:sldMkLst>
      </pc:sldChg>
      <pc:sldChg chg="addSp delSp modSp add del mod ord addAnim delAnim modAnim">
        <pc:chgData name="Oliver Richardson" userId="cd5f33dd71adc40f" providerId="LiveId" clId="{658D2D41-514F-4951-A9D2-F69A66AD3A81}" dt="2024-07-15T17:28:38.985" v="6015" actId="47"/>
        <pc:sldMkLst>
          <pc:docMk/>
          <pc:sldMk cId="2564939640" sldId="402"/>
        </pc:sldMkLst>
        <pc:spChg chg="mod">
          <ac:chgData name="Oliver Richardson" userId="cd5f33dd71adc40f" providerId="LiveId" clId="{658D2D41-514F-4951-A9D2-F69A66AD3A81}" dt="2024-07-15T16:38:40.669" v="5178" actId="1076"/>
          <ac:spMkLst>
            <pc:docMk/>
            <pc:sldMk cId="2564939640" sldId="402"/>
            <ac:spMk id="2" creationId="{AC0E2A1A-7D0C-25D0-A2F7-2B63CA361F00}"/>
          </ac:spMkLst>
        </pc:spChg>
        <pc:spChg chg="add mod">
          <ac:chgData name="Oliver Richardson" userId="cd5f33dd71adc40f" providerId="LiveId" clId="{658D2D41-514F-4951-A9D2-F69A66AD3A81}" dt="2024-07-12T18:39:27.829" v="358" actId="571"/>
          <ac:spMkLst>
            <pc:docMk/>
            <pc:sldMk cId="2564939640" sldId="402"/>
            <ac:spMk id="3" creationId="{EE598DC6-097F-D598-9238-C4738972A44B}"/>
          </ac:spMkLst>
        </pc:spChg>
        <pc:spChg chg="mod">
          <ac:chgData name="Oliver Richardson" userId="cd5f33dd71adc40f" providerId="LiveId" clId="{658D2D41-514F-4951-A9D2-F69A66AD3A81}" dt="2024-07-12T18:40:22.140" v="367" actId="1076"/>
          <ac:spMkLst>
            <pc:docMk/>
            <pc:sldMk cId="2564939640" sldId="402"/>
            <ac:spMk id="7" creationId="{75C297F1-4612-CB0E-4A8B-20C6130A57EA}"/>
          </ac:spMkLst>
        </pc:spChg>
        <pc:spChg chg="mod">
          <ac:chgData name="Oliver Richardson" userId="cd5f33dd71adc40f" providerId="LiveId" clId="{658D2D41-514F-4951-A9D2-F69A66AD3A81}" dt="2024-07-15T16:41:23.928" v="5253" actId="1076"/>
          <ac:spMkLst>
            <pc:docMk/>
            <pc:sldMk cId="2564939640" sldId="402"/>
            <ac:spMk id="8" creationId="{D60860DE-3155-4ADB-1EDE-37498992B396}"/>
          </ac:spMkLst>
        </pc:spChg>
        <pc:spChg chg="mod">
          <ac:chgData name="Oliver Richardson" userId="cd5f33dd71adc40f" providerId="LiveId" clId="{658D2D41-514F-4951-A9D2-F69A66AD3A81}" dt="2024-07-15T16:39:32.875" v="5186" actId="1076"/>
          <ac:spMkLst>
            <pc:docMk/>
            <pc:sldMk cId="2564939640" sldId="402"/>
            <ac:spMk id="15" creationId="{13D23F04-F65D-DB44-7DF7-094F7D35C21F}"/>
          </ac:spMkLst>
        </pc:spChg>
        <pc:spChg chg="mod">
          <ac:chgData name="Oliver Richardson" userId="cd5f33dd71adc40f" providerId="LiveId" clId="{658D2D41-514F-4951-A9D2-F69A66AD3A81}" dt="2024-07-15T16:39:32.875" v="5186" actId="1076"/>
          <ac:spMkLst>
            <pc:docMk/>
            <pc:sldMk cId="2564939640" sldId="402"/>
            <ac:spMk id="16" creationId="{3911349B-E3A1-3570-CE2F-B54212E071EB}"/>
          </ac:spMkLst>
        </pc:spChg>
        <pc:spChg chg="mod">
          <ac:chgData name="Oliver Richardson" userId="cd5f33dd71adc40f" providerId="LiveId" clId="{658D2D41-514F-4951-A9D2-F69A66AD3A81}" dt="2024-07-15T16:39:32.875" v="5186" actId="1076"/>
          <ac:spMkLst>
            <pc:docMk/>
            <pc:sldMk cId="2564939640" sldId="402"/>
            <ac:spMk id="17" creationId="{5CA8959F-19F6-8C8F-23B5-4E06257DF33D}"/>
          </ac:spMkLst>
        </pc:spChg>
        <pc:spChg chg="mod">
          <ac:chgData name="Oliver Richardson" userId="cd5f33dd71adc40f" providerId="LiveId" clId="{658D2D41-514F-4951-A9D2-F69A66AD3A81}" dt="2024-07-15T16:39:32.875" v="5186" actId="1076"/>
          <ac:spMkLst>
            <pc:docMk/>
            <pc:sldMk cId="2564939640" sldId="402"/>
            <ac:spMk id="18" creationId="{F4785647-4F82-4FAA-C48C-3BE1F3CF580F}"/>
          </ac:spMkLst>
        </pc:spChg>
        <pc:spChg chg="mod">
          <ac:chgData name="Oliver Richardson" userId="cd5f33dd71adc40f" providerId="LiveId" clId="{658D2D41-514F-4951-A9D2-F69A66AD3A81}" dt="2024-07-15T16:34:58.188" v="5119" actId="14100"/>
          <ac:spMkLst>
            <pc:docMk/>
            <pc:sldMk cId="2564939640" sldId="402"/>
            <ac:spMk id="19" creationId="{FD83E315-9DCD-E200-4889-FC0F622CF95F}"/>
          </ac:spMkLst>
        </pc:spChg>
        <pc:spChg chg="mod">
          <ac:chgData name="Oliver Richardson" userId="cd5f33dd71adc40f" providerId="LiveId" clId="{658D2D41-514F-4951-A9D2-F69A66AD3A81}" dt="2024-07-15T16:39:32.875" v="5186" actId="1076"/>
          <ac:spMkLst>
            <pc:docMk/>
            <pc:sldMk cId="2564939640" sldId="402"/>
            <ac:spMk id="20" creationId="{5E71750C-BD8C-74D5-4E9A-7240EE6BD1E3}"/>
          </ac:spMkLst>
        </pc:spChg>
        <pc:spChg chg="mod">
          <ac:chgData name="Oliver Richardson" userId="cd5f33dd71adc40f" providerId="LiveId" clId="{658D2D41-514F-4951-A9D2-F69A66AD3A81}" dt="2024-07-15T16:34:58.188" v="5119" actId="14100"/>
          <ac:spMkLst>
            <pc:docMk/>
            <pc:sldMk cId="2564939640" sldId="402"/>
            <ac:spMk id="22" creationId="{8D3AD7C6-D60C-18B4-00FC-1064281ABDBE}"/>
          </ac:spMkLst>
        </pc:spChg>
        <pc:spChg chg="mod">
          <ac:chgData name="Oliver Richardson" userId="cd5f33dd71adc40f" providerId="LiveId" clId="{658D2D41-514F-4951-A9D2-F69A66AD3A81}" dt="2024-07-15T16:34:58.188" v="5119" actId="14100"/>
          <ac:spMkLst>
            <pc:docMk/>
            <pc:sldMk cId="2564939640" sldId="402"/>
            <ac:spMk id="24" creationId="{738A47FC-B97F-AE62-CA84-6F1311F58ABB}"/>
          </ac:spMkLst>
        </pc:spChg>
        <pc:spChg chg="mod">
          <ac:chgData name="Oliver Richardson" userId="cd5f33dd71adc40f" providerId="LiveId" clId="{658D2D41-514F-4951-A9D2-F69A66AD3A81}" dt="2024-07-15T16:34:58.188" v="5119" actId="14100"/>
          <ac:spMkLst>
            <pc:docMk/>
            <pc:sldMk cId="2564939640" sldId="402"/>
            <ac:spMk id="26" creationId="{40233823-64C3-0151-A944-8571F9CE75DB}"/>
          </ac:spMkLst>
        </pc:spChg>
        <pc:spChg chg="mod">
          <ac:chgData name="Oliver Richardson" userId="cd5f33dd71adc40f" providerId="LiveId" clId="{658D2D41-514F-4951-A9D2-F69A66AD3A81}" dt="2024-07-15T16:34:58.188" v="5119" actId="14100"/>
          <ac:spMkLst>
            <pc:docMk/>
            <pc:sldMk cId="2564939640" sldId="402"/>
            <ac:spMk id="27" creationId="{663EB585-2EE8-7ADE-6B68-C0FA673FF538}"/>
          </ac:spMkLst>
        </pc:spChg>
        <pc:spChg chg="add del">
          <ac:chgData name="Oliver Richardson" userId="cd5f33dd71adc40f" providerId="LiveId" clId="{658D2D41-514F-4951-A9D2-F69A66AD3A81}" dt="2024-07-15T16:37:41.549" v="5166" actId="478"/>
          <ac:spMkLst>
            <pc:docMk/>
            <pc:sldMk cId="2564939640" sldId="402"/>
            <ac:spMk id="30" creationId="{C00B4F1D-6C30-4408-A57A-2065BEC226FC}"/>
          </ac:spMkLst>
        </pc:spChg>
        <pc:spChg chg="mod">
          <ac:chgData name="Oliver Richardson" userId="cd5f33dd71adc40f" providerId="LiveId" clId="{658D2D41-514F-4951-A9D2-F69A66AD3A81}" dt="2024-07-15T17:25:12.036" v="5968" actId="1076"/>
          <ac:spMkLst>
            <pc:docMk/>
            <pc:sldMk cId="2564939640" sldId="402"/>
            <ac:spMk id="41" creationId="{9D3764BE-7DF4-19EC-1584-A9DB00BBA95A}"/>
          </ac:spMkLst>
        </pc:spChg>
        <pc:spChg chg="mod">
          <ac:chgData name="Oliver Richardson" userId="cd5f33dd71adc40f" providerId="LiveId" clId="{658D2D41-514F-4951-A9D2-F69A66AD3A81}" dt="2024-07-15T16:41:30.934" v="5256" actId="1076"/>
          <ac:spMkLst>
            <pc:docMk/>
            <pc:sldMk cId="2564939640" sldId="402"/>
            <ac:spMk id="62" creationId="{E9AD519E-BA7C-41AB-F38C-443EAF2EFF42}"/>
          </ac:spMkLst>
        </pc:spChg>
        <pc:spChg chg="mod">
          <ac:chgData name="Oliver Richardson" userId="cd5f33dd71adc40f" providerId="LiveId" clId="{658D2D41-514F-4951-A9D2-F69A66AD3A81}" dt="2024-07-15T16:41:30.934" v="5256" actId="1076"/>
          <ac:spMkLst>
            <pc:docMk/>
            <pc:sldMk cId="2564939640" sldId="402"/>
            <ac:spMk id="63" creationId="{F2753C6F-42CA-1DAF-B555-4906BF0AD921}"/>
          </ac:spMkLst>
        </pc:spChg>
        <pc:spChg chg="mod">
          <ac:chgData name="Oliver Richardson" userId="cd5f33dd71adc40f" providerId="LiveId" clId="{658D2D41-514F-4951-A9D2-F69A66AD3A81}" dt="2024-07-15T16:41:30.934" v="5256" actId="1076"/>
          <ac:spMkLst>
            <pc:docMk/>
            <pc:sldMk cId="2564939640" sldId="402"/>
            <ac:spMk id="1024" creationId="{69B51E1E-D9B9-F2A4-4173-62813B24B625}"/>
          </ac:spMkLst>
        </pc:spChg>
        <pc:spChg chg="mod">
          <ac:chgData name="Oliver Richardson" userId="cd5f33dd71adc40f" providerId="LiveId" clId="{658D2D41-514F-4951-A9D2-F69A66AD3A81}" dt="2024-07-15T16:41:30.934" v="5256" actId="1076"/>
          <ac:spMkLst>
            <pc:docMk/>
            <pc:sldMk cId="2564939640" sldId="402"/>
            <ac:spMk id="1039" creationId="{92B2B888-E4FE-9AB0-84A7-E18C654CB416}"/>
          </ac:spMkLst>
        </pc:spChg>
        <pc:spChg chg="mod">
          <ac:chgData name="Oliver Richardson" userId="cd5f33dd71adc40f" providerId="LiveId" clId="{658D2D41-514F-4951-A9D2-F69A66AD3A81}" dt="2024-07-15T16:42:36.441" v="5276" actId="1076"/>
          <ac:spMkLst>
            <pc:docMk/>
            <pc:sldMk cId="2564939640" sldId="402"/>
            <ac:spMk id="1041" creationId="{E65B8DBF-8A0B-8D2A-609D-EBD94A7B228E}"/>
          </ac:spMkLst>
        </pc:spChg>
        <pc:spChg chg="mod">
          <ac:chgData name="Oliver Richardson" userId="cd5f33dd71adc40f" providerId="LiveId" clId="{658D2D41-514F-4951-A9D2-F69A66AD3A81}" dt="2024-07-15T16:41:30.934" v="5256" actId="1076"/>
          <ac:spMkLst>
            <pc:docMk/>
            <pc:sldMk cId="2564939640" sldId="402"/>
            <ac:spMk id="1046" creationId="{276A608F-3096-6BF5-C588-398502208D5D}"/>
          </ac:spMkLst>
        </pc:spChg>
        <pc:spChg chg="mod">
          <ac:chgData name="Oliver Richardson" userId="cd5f33dd71adc40f" providerId="LiveId" clId="{658D2D41-514F-4951-A9D2-F69A66AD3A81}" dt="2024-07-15T16:42:28.098" v="5275" actId="1076"/>
          <ac:spMkLst>
            <pc:docMk/>
            <pc:sldMk cId="2564939640" sldId="402"/>
            <ac:spMk id="1049" creationId="{F3849279-E801-0763-6BE8-8656B88882D4}"/>
          </ac:spMkLst>
        </pc:spChg>
        <pc:spChg chg="mod">
          <ac:chgData name="Oliver Richardson" userId="cd5f33dd71adc40f" providerId="LiveId" clId="{658D2D41-514F-4951-A9D2-F69A66AD3A81}" dt="2024-07-15T16:42:20.703" v="5274" actId="1076"/>
          <ac:spMkLst>
            <pc:docMk/>
            <pc:sldMk cId="2564939640" sldId="402"/>
            <ac:spMk id="1051" creationId="{D2CFB55E-5268-5B4E-15C6-E51D2869B38E}"/>
          </ac:spMkLst>
        </pc:spChg>
        <pc:spChg chg="mod">
          <ac:chgData name="Oliver Richardson" userId="cd5f33dd71adc40f" providerId="LiveId" clId="{658D2D41-514F-4951-A9D2-F69A66AD3A81}" dt="2024-07-15T16:41:30.934" v="5256" actId="1076"/>
          <ac:spMkLst>
            <pc:docMk/>
            <pc:sldMk cId="2564939640" sldId="402"/>
            <ac:spMk id="1052" creationId="{129FF444-2BD1-B4C0-DF20-E767A3F78CFE}"/>
          </ac:spMkLst>
        </pc:spChg>
        <pc:spChg chg="mod">
          <ac:chgData name="Oliver Richardson" userId="cd5f33dd71adc40f" providerId="LiveId" clId="{658D2D41-514F-4951-A9D2-F69A66AD3A81}" dt="2024-07-15T16:41:30.934" v="5256" actId="1076"/>
          <ac:spMkLst>
            <pc:docMk/>
            <pc:sldMk cId="2564939640" sldId="402"/>
            <ac:spMk id="1053" creationId="{73755CB0-6856-4276-5A93-F4F319D5B723}"/>
          </ac:spMkLst>
        </pc:spChg>
        <pc:spChg chg="mod">
          <ac:chgData name="Oliver Richardson" userId="cd5f33dd71adc40f" providerId="LiveId" clId="{658D2D41-514F-4951-A9D2-F69A66AD3A81}" dt="2024-07-15T16:41:30.934" v="5256" actId="1076"/>
          <ac:spMkLst>
            <pc:docMk/>
            <pc:sldMk cId="2564939640" sldId="402"/>
            <ac:spMk id="1056" creationId="{EAEF0C5D-F3C1-1F86-EBC4-3CFAC1BE0205}"/>
          </ac:spMkLst>
        </pc:spChg>
        <pc:spChg chg="mod">
          <ac:chgData name="Oliver Richardson" userId="cd5f33dd71adc40f" providerId="LiveId" clId="{658D2D41-514F-4951-A9D2-F69A66AD3A81}" dt="2024-07-15T16:41:30.934" v="5256" actId="1076"/>
          <ac:spMkLst>
            <pc:docMk/>
            <pc:sldMk cId="2564939640" sldId="402"/>
            <ac:spMk id="1061" creationId="{541A4170-FB88-343B-823C-FB1E9E451BCC}"/>
          </ac:spMkLst>
        </pc:spChg>
        <pc:grpChg chg="add mod">
          <ac:chgData name="Oliver Richardson" userId="cd5f33dd71adc40f" providerId="LiveId" clId="{658D2D41-514F-4951-A9D2-F69A66AD3A81}" dt="2024-07-15T16:39:32.875" v="5186" actId="1076"/>
          <ac:grpSpMkLst>
            <pc:docMk/>
            <pc:sldMk cId="2564939640" sldId="402"/>
            <ac:grpSpMk id="4" creationId="{9FC6C7D0-35AB-4B9F-2F5F-743015B27F87}"/>
          </ac:grpSpMkLst>
        </pc:grpChg>
        <pc:grpChg chg="del mod">
          <ac:chgData name="Oliver Richardson" userId="cd5f33dd71adc40f" providerId="LiveId" clId="{658D2D41-514F-4951-A9D2-F69A66AD3A81}" dt="2024-07-15T16:35:38.960" v="5127"/>
          <ac:grpSpMkLst>
            <pc:docMk/>
            <pc:sldMk cId="2564939640" sldId="402"/>
            <ac:grpSpMk id="9" creationId="{D039943B-0028-7520-94A2-2B7B289BD525}"/>
          </ac:grpSpMkLst>
        </pc:grpChg>
        <pc:grpChg chg="mod">
          <ac:chgData name="Oliver Richardson" userId="cd5f33dd71adc40f" providerId="LiveId" clId="{658D2D41-514F-4951-A9D2-F69A66AD3A81}" dt="2024-07-15T16:36:37.024" v="5141" actId="692"/>
          <ac:grpSpMkLst>
            <pc:docMk/>
            <pc:sldMk cId="2564939640" sldId="402"/>
            <ac:grpSpMk id="12" creationId="{B04D98EC-D515-9CC3-5C40-A79ABE6B2926}"/>
          </ac:grpSpMkLst>
        </pc:grpChg>
        <pc:grpChg chg="add del mod">
          <ac:chgData name="Oliver Richardson" userId="cd5f33dd71adc40f" providerId="LiveId" clId="{658D2D41-514F-4951-A9D2-F69A66AD3A81}" dt="2024-07-15T16:36:51.469" v="5144" actId="478"/>
          <ac:grpSpMkLst>
            <pc:docMk/>
            <pc:sldMk cId="2564939640" sldId="402"/>
            <ac:grpSpMk id="31" creationId="{3D7B80D6-C7AD-25CF-D4F3-8C0BB06FCCA3}"/>
          </ac:grpSpMkLst>
        </pc:grpChg>
        <pc:grpChg chg="del mod">
          <ac:chgData name="Oliver Richardson" userId="cd5f33dd71adc40f" providerId="LiveId" clId="{658D2D41-514F-4951-A9D2-F69A66AD3A81}" dt="2024-07-15T16:35:19.633" v="5121" actId="478"/>
          <ac:grpSpMkLst>
            <pc:docMk/>
            <pc:sldMk cId="2564939640" sldId="402"/>
            <ac:grpSpMk id="39" creationId="{D1B44C2F-5FF1-2BAE-6212-8AA59CF1FECE}"/>
          </ac:grpSpMkLst>
        </pc:grpChg>
        <pc:grpChg chg="mod">
          <ac:chgData name="Oliver Richardson" userId="cd5f33dd71adc40f" providerId="LiveId" clId="{658D2D41-514F-4951-A9D2-F69A66AD3A81}" dt="2024-07-15T16:37:15.350" v="5153"/>
          <ac:grpSpMkLst>
            <pc:docMk/>
            <pc:sldMk cId="2564939640" sldId="402"/>
            <ac:grpSpMk id="48" creationId="{C0E89B94-42A8-44DF-E821-C2EF408321AB}"/>
          </ac:grpSpMkLst>
        </pc:grpChg>
        <pc:grpChg chg="mod">
          <ac:chgData name="Oliver Richardson" userId="cd5f33dd71adc40f" providerId="LiveId" clId="{658D2D41-514F-4951-A9D2-F69A66AD3A81}" dt="2024-07-15T16:38:09.842" v="5176"/>
          <ac:grpSpMkLst>
            <pc:docMk/>
            <pc:sldMk cId="2564939640" sldId="402"/>
            <ac:grpSpMk id="1036" creationId="{F06A8BB2-5B39-286C-FEC3-ED70FA11620F}"/>
          </ac:grpSpMkLst>
        </pc:grpChg>
        <pc:grpChg chg="mod">
          <ac:chgData name="Oliver Richardson" userId="cd5f33dd71adc40f" providerId="LiveId" clId="{658D2D41-514F-4951-A9D2-F69A66AD3A81}" dt="2024-07-15T16:40:04.197" v="5204"/>
          <ac:grpSpMkLst>
            <pc:docMk/>
            <pc:sldMk cId="2564939640" sldId="402"/>
            <ac:grpSpMk id="1043" creationId="{C8148316-C9B4-7BFE-B61C-510813EE2522}"/>
          </ac:grpSpMkLst>
        </pc:grpChg>
        <pc:grpChg chg="mod">
          <ac:chgData name="Oliver Richardson" userId="cd5f33dd71adc40f" providerId="LiveId" clId="{658D2D41-514F-4951-A9D2-F69A66AD3A81}" dt="2024-07-15T16:42:03.245" v="5267"/>
          <ac:grpSpMkLst>
            <pc:docMk/>
            <pc:sldMk cId="2564939640" sldId="402"/>
            <ac:grpSpMk id="1064" creationId="{51E19045-34CF-F814-5709-E74446C85BB0}"/>
          </ac:grpSpMkLst>
        </pc:grpChg>
        <pc:grpChg chg="del mod">
          <ac:chgData name="Oliver Richardson" userId="cd5f33dd71adc40f" providerId="LiveId" clId="{658D2D41-514F-4951-A9D2-F69A66AD3A81}" dt="2024-07-15T16:35:16.444" v="5120" actId="478"/>
          <ac:grpSpMkLst>
            <pc:docMk/>
            <pc:sldMk cId="2564939640" sldId="402"/>
            <ac:grpSpMk id="1074" creationId="{8A5FD07D-D000-274F-6F45-1AB4F41B99E8}"/>
          </ac:grpSpMkLst>
        </pc:grpChg>
        <pc:grpChg chg="mod">
          <ac:chgData name="Oliver Richardson" userId="cd5f33dd71adc40f" providerId="LiveId" clId="{658D2D41-514F-4951-A9D2-F69A66AD3A81}" dt="2024-07-15T16:41:30.934" v="5256" actId="1076"/>
          <ac:grpSpMkLst>
            <pc:docMk/>
            <pc:sldMk cId="2564939640" sldId="402"/>
            <ac:grpSpMk id="1080" creationId="{C6CB42CC-7306-6AC4-9F5E-CF9D819884FB}"/>
          </ac:grpSpMkLst>
        </pc:grpChg>
        <pc:picChg chg="mod">
          <ac:chgData name="Oliver Richardson" userId="cd5f33dd71adc40f" providerId="LiveId" clId="{658D2D41-514F-4951-A9D2-F69A66AD3A81}" dt="2024-07-15T16:42:13.935" v="5272" actId="1076"/>
          <ac:picMkLst>
            <pc:docMk/>
            <pc:sldMk cId="2564939640" sldId="402"/>
            <ac:picMk id="5" creationId="{F73F8550-7A58-282C-46AE-44A11C0F2B36}"/>
          </ac:picMkLst>
        </pc:picChg>
        <pc:picChg chg="mod">
          <ac:chgData name="Oliver Richardson" userId="cd5f33dd71adc40f" providerId="LiveId" clId="{658D2D41-514F-4951-A9D2-F69A66AD3A81}" dt="2024-07-12T18:39:25.753" v="356" actId="1076"/>
          <ac:picMkLst>
            <pc:docMk/>
            <pc:sldMk cId="2564939640" sldId="402"/>
            <ac:picMk id="54" creationId="{35BB65DB-FA5C-36D8-09CE-852931D936BB}"/>
          </ac:picMkLst>
        </pc:picChg>
        <pc:picChg chg="mod">
          <ac:chgData name="Oliver Richardson" userId="cd5f33dd71adc40f" providerId="LiveId" clId="{658D2D41-514F-4951-A9D2-F69A66AD3A81}" dt="2024-07-15T16:39:32.875" v="5186" actId="1076"/>
          <ac:picMkLst>
            <pc:docMk/>
            <pc:sldMk cId="2564939640" sldId="402"/>
            <ac:picMk id="1026" creationId="{08D55E00-DD20-014C-AA11-EA3555C40707}"/>
          </ac:picMkLst>
        </pc:picChg>
        <pc:picChg chg="mod">
          <ac:chgData name="Oliver Richardson" userId="cd5f33dd71adc40f" providerId="LiveId" clId="{658D2D41-514F-4951-A9D2-F69A66AD3A81}" dt="2024-07-15T16:39:32.875" v="5186" actId="1076"/>
          <ac:picMkLst>
            <pc:docMk/>
            <pc:sldMk cId="2564939640" sldId="402"/>
            <ac:picMk id="1028" creationId="{8712F567-4E35-8177-8EF5-A1A97E3E1984}"/>
          </ac:picMkLst>
        </pc:picChg>
        <pc:picChg chg="mod">
          <ac:chgData name="Oliver Richardson" userId="cd5f33dd71adc40f" providerId="LiveId" clId="{658D2D41-514F-4951-A9D2-F69A66AD3A81}" dt="2024-07-15T16:39:32.875" v="5186" actId="1076"/>
          <ac:picMkLst>
            <pc:docMk/>
            <pc:sldMk cId="2564939640" sldId="402"/>
            <ac:picMk id="1030" creationId="{FE485BE3-05D8-FA71-256D-4B26B651781D}"/>
          </ac:picMkLst>
        </pc:picChg>
        <pc:inkChg chg="add mod">
          <ac:chgData name="Oliver Richardson" userId="cd5f33dd71adc40f" providerId="LiveId" clId="{658D2D41-514F-4951-A9D2-F69A66AD3A81}" dt="2024-07-15T16:35:38.960" v="5127"/>
          <ac:inkMkLst>
            <pc:docMk/>
            <pc:sldMk cId="2564939640" sldId="402"/>
            <ac:inkMk id="3" creationId="{7471CDAC-95F0-3A94-9360-A2B66987CA7A}"/>
          </ac:inkMkLst>
        </pc:inkChg>
        <pc:inkChg chg="add mod">
          <ac:chgData name="Oliver Richardson" userId="cd5f33dd71adc40f" providerId="LiveId" clId="{658D2D41-514F-4951-A9D2-F69A66AD3A81}" dt="2024-07-15T16:35:38.960" v="5127"/>
          <ac:inkMkLst>
            <pc:docMk/>
            <pc:sldMk cId="2564939640" sldId="402"/>
            <ac:inkMk id="6" creationId="{71FCD145-BB92-F81F-39CA-71B399C1B767}"/>
          </ac:inkMkLst>
        </pc:inkChg>
        <pc:inkChg chg="add mod">
          <ac:chgData name="Oliver Richardson" userId="cd5f33dd71adc40f" providerId="LiveId" clId="{658D2D41-514F-4951-A9D2-F69A66AD3A81}" dt="2024-07-15T16:36:37.024" v="5141" actId="692"/>
          <ac:inkMkLst>
            <pc:docMk/>
            <pc:sldMk cId="2564939640" sldId="402"/>
            <ac:inkMk id="10" creationId="{6F765598-E627-2ED0-66C4-A68A2CBD8669}"/>
          </ac:inkMkLst>
        </pc:inkChg>
        <pc:inkChg chg="add mod">
          <ac:chgData name="Oliver Richardson" userId="cd5f33dd71adc40f" providerId="LiveId" clId="{658D2D41-514F-4951-A9D2-F69A66AD3A81}" dt="2024-07-15T16:35:38.960" v="5127"/>
          <ac:inkMkLst>
            <pc:docMk/>
            <pc:sldMk cId="2564939640" sldId="402"/>
            <ac:inkMk id="11" creationId="{9D304B42-747D-5AAE-E54D-64B3682ED4C7}"/>
          </ac:inkMkLst>
        </pc:inkChg>
        <pc:inkChg chg="del mod">
          <ac:chgData name="Oliver Richardson" userId="cd5f33dd71adc40f" providerId="LiveId" clId="{658D2D41-514F-4951-A9D2-F69A66AD3A81}" dt="2024-07-15T16:39:36.582" v="5189" actId="478"/>
          <ac:inkMkLst>
            <pc:docMk/>
            <pc:sldMk cId="2564939640" sldId="402"/>
            <ac:inkMk id="13" creationId="{5784EC31-7D99-BE39-181B-3CE621667613}"/>
          </ac:inkMkLst>
        </pc:inkChg>
        <pc:inkChg chg="add del">
          <ac:chgData name="Oliver Richardson" userId="cd5f33dd71adc40f" providerId="LiveId" clId="{658D2D41-514F-4951-A9D2-F69A66AD3A81}" dt="2024-07-15T16:35:54.576" v="5130" actId="9405"/>
          <ac:inkMkLst>
            <pc:docMk/>
            <pc:sldMk cId="2564939640" sldId="402"/>
            <ac:inkMk id="14" creationId="{21B77F0E-9A7B-F380-D0D1-EFD00DCB3961}"/>
          </ac:inkMkLst>
        </pc:inkChg>
        <pc:inkChg chg="add">
          <ac:chgData name="Oliver Richardson" userId="cd5f33dd71adc40f" providerId="LiveId" clId="{658D2D41-514F-4951-A9D2-F69A66AD3A81}" dt="2024-07-15T16:36:03.309" v="5131" actId="9405"/>
          <ac:inkMkLst>
            <pc:docMk/>
            <pc:sldMk cId="2564939640" sldId="402"/>
            <ac:inkMk id="21" creationId="{541AB1B4-E4BA-A51D-C281-0B0CDA14F6E0}"/>
          </ac:inkMkLst>
        </pc:inkChg>
        <pc:inkChg chg="del">
          <ac:chgData name="Oliver Richardson" userId="cd5f33dd71adc40f" providerId="LiveId" clId="{658D2D41-514F-4951-A9D2-F69A66AD3A81}" dt="2024-07-15T16:39:35.184" v="5187" actId="478"/>
          <ac:inkMkLst>
            <pc:docMk/>
            <pc:sldMk cId="2564939640" sldId="402"/>
            <ac:inkMk id="23" creationId="{F2837180-5158-F8E5-8058-CA2638E827B9}"/>
          </ac:inkMkLst>
        </pc:inkChg>
        <pc:inkChg chg="del">
          <ac:chgData name="Oliver Richardson" userId="cd5f33dd71adc40f" providerId="LiveId" clId="{658D2D41-514F-4951-A9D2-F69A66AD3A81}" dt="2024-07-15T16:39:35.859" v="5188" actId="478"/>
          <ac:inkMkLst>
            <pc:docMk/>
            <pc:sldMk cId="2564939640" sldId="402"/>
            <ac:inkMk id="25" creationId="{0233EDF3-65D5-70D4-6B5E-E5D587CC5E11}"/>
          </ac:inkMkLst>
        </pc:inkChg>
        <pc:inkChg chg="add del">
          <ac:chgData name="Oliver Richardson" userId="cd5f33dd71adc40f" providerId="LiveId" clId="{658D2D41-514F-4951-A9D2-F69A66AD3A81}" dt="2024-07-15T16:36:18.670" v="5135" actId="9405"/>
          <ac:inkMkLst>
            <pc:docMk/>
            <pc:sldMk cId="2564939640" sldId="402"/>
            <ac:inkMk id="28" creationId="{5A664575-8478-F368-0B46-FC981BB7FC10}"/>
          </ac:inkMkLst>
        </pc:inkChg>
        <pc:inkChg chg="add del">
          <ac:chgData name="Oliver Richardson" userId="cd5f33dd71adc40f" providerId="LiveId" clId="{658D2D41-514F-4951-A9D2-F69A66AD3A81}" dt="2024-07-15T16:37:05.833" v="5146" actId="9405"/>
          <ac:inkMkLst>
            <pc:docMk/>
            <pc:sldMk cId="2564939640" sldId="402"/>
            <ac:inkMk id="32" creationId="{B177B340-0669-96DC-3B38-35C279A9C533}"/>
          </ac:inkMkLst>
        </pc:inkChg>
        <pc:inkChg chg="add del">
          <ac:chgData name="Oliver Richardson" userId="cd5f33dd71adc40f" providerId="LiveId" clId="{658D2D41-514F-4951-A9D2-F69A66AD3A81}" dt="2024-07-15T16:37:07.484" v="5148" actId="9405"/>
          <ac:inkMkLst>
            <pc:docMk/>
            <pc:sldMk cId="2564939640" sldId="402"/>
            <ac:inkMk id="33" creationId="{91EC6BAC-3C40-2E8A-6C47-1E674486200B}"/>
          </ac:inkMkLst>
        </pc:inkChg>
        <pc:inkChg chg="add del mod">
          <ac:chgData name="Oliver Richardson" userId="cd5f33dd71adc40f" providerId="LiveId" clId="{658D2D41-514F-4951-A9D2-F69A66AD3A81}" dt="2024-07-15T16:37:15.758" v="5154" actId="9405"/>
          <ac:inkMkLst>
            <pc:docMk/>
            <pc:sldMk cId="2564939640" sldId="402"/>
            <ac:inkMk id="34" creationId="{19E142BA-B04B-D9D6-3FFB-42DFB0E2C80E}"/>
          </ac:inkMkLst>
        </pc:inkChg>
        <pc:inkChg chg="add del mod">
          <ac:chgData name="Oliver Richardson" userId="cd5f33dd71adc40f" providerId="LiveId" clId="{658D2D41-514F-4951-A9D2-F69A66AD3A81}" dt="2024-07-15T16:37:15.350" v="5153"/>
          <ac:inkMkLst>
            <pc:docMk/>
            <pc:sldMk cId="2564939640" sldId="402"/>
            <ac:inkMk id="35" creationId="{CE8A4541-ADA8-6F77-0DB0-1623756549E5}"/>
          </ac:inkMkLst>
        </pc:inkChg>
        <pc:inkChg chg="del mod">
          <ac:chgData name="Oliver Richardson" userId="cd5f33dd71adc40f" providerId="LiveId" clId="{658D2D41-514F-4951-A9D2-F69A66AD3A81}" dt="2024-07-15T16:35:46.876" v="5128" actId="478"/>
          <ac:inkMkLst>
            <pc:docMk/>
            <pc:sldMk cId="2564939640" sldId="402"/>
            <ac:inkMk id="42" creationId="{4B2570D0-E842-9C6E-A150-767599D2DD5E}"/>
          </ac:inkMkLst>
        </pc:inkChg>
        <pc:inkChg chg="del mod">
          <ac:chgData name="Oliver Richardson" userId="cd5f33dd71adc40f" providerId="LiveId" clId="{658D2D41-514F-4951-A9D2-F69A66AD3A81}" dt="2024-07-15T16:37:39.144" v="5165" actId="34122"/>
          <ac:inkMkLst>
            <pc:docMk/>
            <pc:sldMk cId="2564939640" sldId="402"/>
            <ac:inkMk id="43" creationId="{732E6EF0-0398-8714-1641-C6D617FEC50D}"/>
          </ac:inkMkLst>
        </pc:inkChg>
        <pc:inkChg chg="del mod">
          <ac:chgData name="Oliver Richardson" userId="cd5f33dd71adc40f" providerId="LiveId" clId="{658D2D41-514F-4951-A9D2-F69A66AD3A81}" dt="2024-07-15T16:35:46.876" v="5128" actId="478"/>
          <ac:inkMkLst>
            <pc:docMk/>
            <pc:sldMk cId="2564939640" sldId="402"/>
            <ac:inkMk id="44" creationId="{EF6EADC0-2CEB-263C-B7BE-FF4457EFA7C3}"/>
          </ac:inkMkLst>
        </pc:inkChg>
        <pc:inkChg chg="del mod">
          <ac:chgData name="Oliver Richardson" userId="cd5f33dd71adc40f" providerId="LiveId" clId="{658D2D41-514F-4951-A9D2-F69A66AD3A81}" dt="2024-07-15T16:34:10.528" v="5114" actId="478"/>
          <ac:inkMkLst>
            <pc:docMk/>
            <pc:sldMk cId="2564939640" sldId="402"/>
            <ac:inkMk id="46" creationId="{6681F6B8-E686-56C7-4BA5-A78A1898D925}"/>
          </ac:inkMkLst>
        </pc:inkChg>
        <pc:inkChg chg="del mod">
          <ac:chgData name="Oliver Richardson" userId="cd5f33dd71adc40f" providerId="LiveId" clId="{658D2D41-514F-4951-A9D2-F69A66AD3A81}" dt="2024-07-15T16:37:35.280" v="5163" actId="478"/>
          <ac:inkMkLst>
            <pc:docMk/>
            <pc:sldMk cId="2564939640" sldId="402"/>
            <ac:inkMk id="47" creationId="{2C12CA64-A030-F126-FAF7-6C55BF94E95D}"/>
          </ac:inkMkLst>
        </pc:inkChg>
        <pc:inkChg chg="add del">
          <ac:chgData name="Oliver Richardson" userId="cd5f33dd71adc40f" providerId="LiveId" clId="{658D2D41-514F-4951-A9D2-F69A66AD3A81}" dt="2024-07-15T16:37:22.031" v="5158" actId="9405"/>
          <ac:inkMkLst>
            <pc:docMk/>
            <pc:sldMk cId="2564939640" sldId="402"/>
            <ac:inkMk id="49" creationId="{EC6FE983-0694-5A9F-16D2-7A2F2C7084FD}"/>
          </ac:inkMkLst>
        </pc:inkChg>
        <pc:inkChg chg="add del">
          <ac:chgData name="Oliver Richardson" userId="cd5f33dd71adc40f" providerId="LiveId" clId="{658D2D41-514F-4951-A9D2-F69A66AD3A81}" dt="2024-07-15T16:37:21.609" v="5157" actId="9405"/>
          <ac:inkMkLst>
            <pc:docMk/>
            <pc:sldMk cId="2564939640" sldId="402"/>
            <ac:inkMk id="50" creationId="{761E040B-F15E-EF8A-8A85-B19214E40452}"/>
          </ac:inkMkLst>
        </pc:inkChg>
        <pc:inkChg chg="add">
          <ac:chgData name="Oliver Richardson" userId="cd5f33dd71adc40f" providerId="LiveId" clId="{658D2D41-514F-4951-A9D2-F69A66AD3A81}" dt="2024-07-15T16:37:26.584" v="5159" actId="9405"/>
          <ac:inkMkLst>
            <pc:docMk/>
            <pc:sldMk cId="2564939640" sldId="402"/>
            <ac:inkMk id="51" creationId="{7D46170C-9268-E0DD-C6AF-89DDF22B947E}"/>
          </ac:inkMkLst>
        </pc:inkChg>
        <pc:inkChg chg="add">
          <ac:chgData name="Oliver Richardson" userId="cd5f33dd71adc40f" providerId="LiveId" clId="{658D2D41-514F-4951-A9D2-F69A66AD3A81}" dt="2024-07-15T16:37:29.719" v="5160" actId="9405"/>
          <ac:inkMkLst>
            <pc:docMk/>
            <pc:sldMk cId="2564939640" sldId="402"/>
            <ac:inkMk id="52" creationId="{F00AAFCD-0C90-D454-72B7-7906B206C13D}"/>
          </ac:inkMkLst>
        </pc:inkChg>
        <pc:inkChg chg="add mod">
          <ac:chgData name="Oliver Richardson" userId="cd5f33dd71adc40f" providerId="LiveId" clId="{658D2D41-514F-4951-A9D2-F69A66AD3A81}" dt="2024-07-15T16:37:34.353" v="5162" actId="571"/>
          <ac:inkMkLst>
            <pc:docMk/>
            <pc:sldMk cId="2564939640" sldId="402"/>
            <ac:inkMk id="53" creationId="{F9C17E90-06F9-CFB3-1FA8-BD0C57B12E41}"/>
          </ac:inkMkLst>
        </pc:inkChg>
        <pc:inkChg chg="add mod">
          <ac:chgData name="Oliver Richardson" userId="cd5f33dd71adc40f" providerId="LiveId" clId="{658D2D41-514F-4951-A9D2-F69A66AD3A81}" dt="2024-07-15T16:37:34.353" v="5162" actId="571"/>
          <ac:inkMkLst>
            <pc:docMk/>
            <pc:sldMk cId="2564939640" sldId="402"/>
            <ac:inkMk id="56" creationId="{8A0926BF-51CB-48A4-36B1-98F4CC7976BF}"/>
          </ac:inkMkLst>
        </pc:inkChg>
        <pc:inkChg chg="add">
          <ac:chgData name="Oliver Richardson" userId="cd5f33dd71adc40f" providerId="LiveId" clId="{658D2D41-514F-4951-A9D2-F69A66AD3A81}" dt="2024-07-15T16:37:46.469" v="5167" actId="9405"/>
          <ac:inkMkLst>
            <pc:docMk/>
            <pc:sldMk cId="2564939640" sldId="402"/>
            <ac:inkMk id="57" creationId="{38185425-6055-DE84-B733-D08382AB3D2F}"/>
          </ac:inkMkLst>
        </pc:inkChg>
        <pc:inkChg chg="add del">
          <ac:chgData name="Oliver Richardson" userId="cd5f33dd71adc40f" providerId="LiveId" clId="{658D2D41-514F-4951-A9D2-F69A66AD3A81}" dt="2024-07-15T16:37:53.240" v="5171" actId="9405"/>
          <ac:inkMkLst>
            <pc:docMk/>
            <pc:sldMk cId="2564939640" sldId="402"/>
            <ac:inkMk id="59" creationId="{07E6E48B-0CF0-E6E1-CA7C-4DE92ADCCCD8}"/>
          </ac:inkMkLst>
        </pc:inkChg>
        <pc:inkChg chg="add del">
          <ac:chgData name="Oliver Richardson" userId="cd5f33dd71adc40f" providerId="LiveId" clId="{658D2D41-514F-4951-A9D2-F69A66AD3A81}" dt="2024-07-15T16:37:52.750" v="5170" actId="9405"/>
          <ac:inkMkLst>
            <pc:docMk/>
            <pc:sldMk cId="2564939640" sldId="402"/>
            <ac:inkMk id="61" creationId="{10F073F5-17C8-347A-885F-DAFCF0CE1340}"/>
          </ac:inkMkLst>
        </pc:inkChg>
        <pc:inkChg chg="add">
          <ac:chgData name="Oliver Richardson" userId="cd5f33dd71adc40f" providerId="LiveId" clId="{658D2D41-514F-4951-A9D2-F69A66AD3A81}" dt="2024-07-15T16:37:56.598" v="5172" actId="9405"/>
          <ac:inkMkLst>
            <pc:docMk/>
            <pc:sldMk cId="2564939640" sldId="402"/>
            <ac:inkMk id="1027" creationId="{E44BE247-95AB-93C2-2979-FB0F0809276E}"/>
          </ac:inkMkLst>
        </pc:inkChg>
        <pc:inkChg chg="add">
          <ac:chgData name="Oliver Richardson" userId="cd5f33dd71adc40f" providerId="LiveId" clId="{658D2D41-514F-4951-A9D2-F69A66AD3A81}" dt="2024-07-15T16:38:03.073" v="5173" actId="9405"/>
          <ac:inkMkLst>
            <pc:docMk/>
            <pc:sldMk cId="2564939640" sldId="402"/>
            <ac:inkMk id="1029" creationId="{FC611388-659A-BC22-D520-AB54218C7A3E}"/>
          </ac:inkMkLst>
        </pc:inkChg>
        <pc:inkChg chg="add mod">
          <ac:chgData name="Oliver Richardson" userId="cd5f33dd71adc40f" providerId="LiveId" clId="{658D2D41-514F-4951-A9D2-F69A66AD3A81}" dt="2024-07-15T16:38:09.842" v="5176"/>
          <ac:inkMkLst>
            <pc:docMk/>
            <pc:sldMk cId="2564939640" sldId="402"/>
            <ac:inkMk id="1032" creationId="{5CBB85D3-0E77-9785-1DB1-5FF4C82FCE7A}"/>
          </ac:inkMkLst>
        </pc:inkChg>
        <pc:inkChg chg="add mod">
          <ac:chgData name="Oliver Richardson" userId="cd5f33dd71adc40f" providerId="LiveId" clId="{658D2D41-514F-4951-A9D2-F69A66AD3A81}" dt="2024-07-15T16:38:09.842" v="5176"/>
          <ac:inkMkLst>
            <pc:docMk/>
            <pc:sldMk cId="2564939640" sldId="402"/>
            <ac:inkMk id="1035" creationId="{C79BCE1F-A72B-07C7-A396-B1753B4E26A9}"/>
          </ac:inkMkLst>
        </pc:inkChg>
        <pc:inkChg chg="add del">
          <ac:chgData name="Oliver Richardson" userId="cd5f33dd71adc40f" providerId="LiveId" clId="{658D2D41-514F-4951-A9D2-F69A66AD3A81}" dt="2024-07-15T16:39:42.341" v="5191" actId="9405"/>
          <ac:inkMkLst>
            <pc:docMk/>
            <pc:sldMk cId="2564939640" sldId="402"/>
            <ac:inkMk id="1037" creationId="{A6398713-AABB-8877-F52E-E14D847978EF}"/>
          </ac:inkMkLst>
        </pc:inkChg>
        <pc:inkChg chg="add del mod">
          <ac:chgData name="Oliver Richardson" userId="cd5f33dd71adc40f" providerId="LiveId" clId="{658D2D41-514F-4951-A9D2-F69A66AD3A81}" dt="2024-07-15T16:40:04.637" v="5205" actId="9405"/>
          <ac:inkMkLst>
            <pc:docMk/>
            <pc:sldMk cId="2564939640" sldId="402"/>
            <ac:inkMk id="1040" creationId="{E8E822C2-05D1-4333-0C89-990F983E72C5}"/>
          </ac:inkMkLst>
        </pc:inkChg>
        <pc:inkChg chg="add del mod">
          <ac:chgData name="Oliver Richardson" userId="cd5f33dd71adc40f" providerId="LiveId" clId="{658D2D41-514F-4951-A9D2-F69A66AD3A81}" dt="2024-07-15T16:40:04.197" v="5204"/>
          <ac:inkMkLst>
            <pc:docMk/>
            <pc:sldMk cId="2564939640" sldId="402"/>
            <ac:inkMk id="1042" creationId="{176CA98D-6B6D-966C-244F-A002427DBF4B}"/>
          </ac:inkMkLst>
        </pc:inkChg>
        <pc:inkChg chg="add del">
          <ac:chgData name="Oliver Richardson" userId="cd5f33dd71adc40f" providerId="LiveId" clId="{658D2D41-514F-4951-A9D2-F69A66AD3A81}" dt="2024-07-15T16:39:46.982" v="5196" actId="9405"/>
          <ac:inkMkLst>
            <pc:docMk/>
            <pc:sldMk cId="2564939640" sldId="402"/>
            <ac:inkMk id="1044" creationId="{08638834-277D-C36A-7DDB-E529DBE5C411}"/>
          </ac:inkMkLst>
        </pc:inkChg>
        <pc:inkChg chg="add del">
          <ac:chgData name="Oliver Richardson" userId="cd5f33dd71adc40f" providerId="LiveId" clId="{658D2D41-514F-4951-A9D2-F69A66AD3A81}" dt="2024-07-15T16:39:50.412" v="5198" actId="9405"/>
          <ac:inkMkLst>
            <pc:docMk/>
            <pc:sldMk cId="2564939640" sldId="402"/>
            <ac:inkMk id="1045" creationId="{D453A676-2FB7-B19E-DD12-BB956C1386A9}"/>
          </ac:inkMkLst>
        </pc:inkChg>
        <pc:inkChg chg="add del">
          <ac:chgData name="Oliver Richardson" userId="cd5f33dd71adc40f" providerId="LiveId" clId="{658D2D41-514F-4951-A9D2-F69A66AD3A81}" dt="2024-07-15T16:39:56.819" v="5200" actId="9405"/>
          <ac:inkMkLst>
            <pc:docMk/>
            <pc:sldMk cId="2564939640" sldId="402"/>
            <ac:inkMk id="1047" creationId="{A0CA2D62-3CC9-F387-1804-059DB120F361}"/>
          </ac:inkMkLst>
        </pc:inkChg>
        <pc:inkChg chg="add del">
          <ac:chgData name="Oliver Richardson" userId="cd5f33dd71adc40f" providerId="LiveId" clId="{658D2D41-514F-4951-A9D2-F69A66AD3A81}" dt="2024-07-15T16:40:03.915" v="5202" actId="9405"/>
          <ac:inkMkLst>
            <pc:docMk/>
            <pc:sldMk cId="2564939640" sldId="402"/>
            <ac:inkMk id="1048" creationId="{98A05CD0-0296-ACD6-4003-21F0DC2A846A}"/>
          </ac:inkMkLst>
        </pc:inkChg>
        <pc:inkChg chg="add">
          <ac:chgData name="Oliver Richardson" userId="cd5f33dd71adc40f" providerId="LiveId" clId="{658D2D41-514F-4951-A9D2-F69A66AD3A81}" dt="2024-07-15T16:40:08.217" v="5206" actId="9405"/>
          <ac:inkMkLst>
            <pc:docMk/>
            <pc:sldMk cId="2564939640" sldId="402"/>
            <ac:inkMk id="1050" creationId="{73C3F885-5033-6576-4AAA-C88CF8007642}"/>
          </ac:inkMkLst>
        </pc:inkChg>
        <pc:inkChg chg="add">
          <ac:chgData name="Oliver Richardson" userId="cd5f33dd71adc40f" providerId="LiveId" clId="{658D2D41-514F-4951-A9D2-F69A66AD3A81}" dt="2024-07-15T16:40:15.404" v="5207" actId="9405"/>
          <ac:inkMkLst>
            <pc:docMk/>
            <pc:sldMk cId="2564939640" sldId="402"/>
            <ac:inkMk id="1054" creationId="{EB03B982-AF25-ABAE-1F79-AF110F65DA0B}"/>
          </ac:inkMkLst>
        </pc:inkChg>
        <pc:inkChg chg="add">
          <ac:chgData name="Oliver Richardson" userId="cd5f33dd71adc40f" providerId="LiveId" clId="{658D2D41-514F-4951-A9D2-F69A66AD3A81}" dt="2024-07-15T16:41:42.050" v="5257" actId="9405"/>
          <ac:inkMkLst>
            <pc:docMk/>
            <pc:sldMk cId="2564939640" sldId="402"/>
            <ac:inkMk id="1055" creationId="{74A34C20-145A-3EF1-2FEF-8D29268DAC17}"/>
          </ac:inkMkLst>
        </pc:inkChg>
        <pc:inkChg chg="add">
          <ac:chgData name="Oliver Richardson" userId="cd5f33dd71adc40f" providerId="LiveId" clId="{658D2D41-514F-4951-A9D2-F69A66AD3A81}" dt="2024-07-15T16:41:48.518" v="5258" actId="9405"/>
          <ac:inkMkLst>
            <pc:docMk/>
            <pc:sldMk cId="2564939640" sldId="402"/>
            <ac:inkMk id="1057" creationId="{8DC017BE-D27B-4127-EF32-65CD8DAC7074}"/>
          </ac:inkMkLst>
        </pc:inkChg>
        <pc:inkChg chg="add">
          <ac:chgData name="Oliver Richardson" userId="cd5f33dd71adc40f" providerId="LiveId" clId="{658D2D41-514F-4951-A9D2-F69A66AD3A81}" dt="2024-07-15T16:41:51.909" v="5259" actId="9405"/>
          <ac:inkMkLst>
            <pc:docMk/>
            <pc:sldMk cId="2564939640" sldId="402"/>
            <ac:inkMk id="1058" creationId="{205DACED-A6A1-5663-6B8C-93534C6CECE8}"/>
          </ac:inkMkLst>
        </pc:inkChg>
        <pc:inkChg chg="add">
          <ac:chgData name="Oliver Richardson" userId="cd5f33dd71adc40f" providerId="LiveId" clId="{658D2D41-514F-4951-A9D2-F69A66AD3A81}" dt="2024-07-15T16:41:54.938" v="5260" actId="9405"/>
          <ac:inkMkLst>
            <pc:docMk/>
            <pc:sldMk cId="2564939640" sldId="402"/>
            <ac:inkMk id="1059" creationId="{C3494236-69D0-D911-EDDE-3DD1BBC2BA79}"/>
          </ac:inkMkLst>
        </pc:inkChg>
        <pc:inkChg chg="add del">
          <ac:chgData name="Oliver Richardson" userId="cd5f33dd71adc40f" providerId="LiveId" clId="{658D2D41-514F-4951-A9D2-F69A66AD3A81}" dt="2024-07-15T16:41:57.510" v="5262" actId="9405"/>
          <ac:inkMkLst>
            <pc:docMk/>
            <pc:sldMk cId="2564939640" sldId="402"/>
            <ac:inkMk id="1060" creationId="{D1CFB6E9-D43D-8D4D-B495-9A7DE2DA66DD}"/>
          </ac:inkMkLst>
        </pc:inkChg>
        <pc:inkChg chg="add del mod">
          <ac:chgData name="Oliver Richardson" userId="cd5f33dd71adc40f" providerId="LiveId" clId="{658D2D41-514F-4951-A9D2-F69A66AD3A81}" dt="2024-07-15T16:42:05.552" v="5270" actId="9405"/>
          <ac:inkMkLst>
            <pc:docMk/>
            <pc:sldMk cId="2564939640" sldId="402"/>
            <ac:inkMk id="1062" creationId="{41897D54-B641-7C55-CD2B-1EE9490D1378}"/>
          </ac:inkMkLst>
        </pc:inkChg>
        <pc:inkChg chg="add del mod">
          <ac:chgData name="Oliver Richardson" userId="cd5f33dd71adc40f" providerId="LiveId" clId="{658D2D41-514F-4951-A9D2-F69A66AD3A81}" dt="2024-07-15T16:42:03.245" v="5267"/>
          <ac:inkMkLst>
            <pc:docMk/>
            <pc:sldMk cId="2564939640" sldId="402"/>
            <ac:inkMk id="1063" creationId="{6BACFBB9-7FF0-B8C4-D2C4-3D68BA6FB0C7}"/>
          </ac:inkMkLst>
        </pc:inkChg>
        <pc:inkChg chg="del mod">
          <ac:chgData name="Oliver Richardson" userId="cd5f33dd71adc40f" providerId="LiveId" clId="{658D2D41-514F-4951-A9D2-F69A66AD3A81}" dt="2024-07-15T16:37:35.280" v="5163" actId="478"/>
          <ac:inkMkLst>
            <pc:docMk/>
            <pc:sldMk cId="2564939640" sldId="402"/>
            <ac:inkMk id="1079" creationId="{47224328-2E08-CB3D-E087-FA8815398F37}"/>
          </ac:inkMkLst>
        </pc:inkChg>
      </pc:sldChg>
      <pc:sldChg chg="addSp modSp del modAnim">
        <pc:chgData name="Oliver Richardson" userId="cd5f33dd71adc40f" providerId="LiveId" clId="{658D2D41-514F-4951-A9D2-F69A66AD3A81}" dt="2024-07-15T23:46:44.674" v="12645" actId="47"/>
        <pc:sldMkLst>
          <pc:docMk/>
          <pc:sldMk cId="4008926117" sldId="403"/>
        </pc:sldMkLst>
        <pc:spChg chg="add mod">
          <ac:chgData name="Oliver Richardson" userId="cd5f33dd71adc40f" providerId="LiveId" clId="{658D2D41-514F-4951-A9D2-F69A66AD3A81}" dt="2024-07-15T17:56:58.534" v="6539" actId="571"/>
          <ac:spMkLst>
            <pc:docMk/>
            <pc:sldMk cId="4008926117" sldId="403"/>
            <ac:spMk id="5" creationId="{61F11222-EF58-3C52-DE02-34CF938C084B}"/>
          </ac:spMkLst>
        </pc:spChg>
        <pc:spChg chg="add mod">
          <ac:chgData name="Oliver Richardson" userId="cd5f33dd71adc40f" providerId="LiveId" clId="{658D2D41-514F-4951-A9D2-F69A66AD3A81}" dt="2024-07-15T17:56:58.534" v="6539" actId="571"/>
          <ac:spMkLst>
            <pc:docMk/>
            <pc:sldMk cId="4008926117" sldId="403"/>
            <ac:spMk id="9" creationId="{343B5D8D-0840-4417-8634-BE217A3F941B}"/>
          </ac:spMkLst>
        </pc:spChg>
        <pc:cxnChg chg="add mod">
          <ac:chgData name="Oliver Richardson" userId="cd5f33dd71adc40f" providerId="LiveId" clId="{658D2D41-514F-4951-A9D2-F69A66AD3A81}" dt="2024-07-15T17:56:58.534" v="6539" actId="571"/>
          <ac:cxnSpMkLst>
            <pc:docMk/>
            <pc:sldMk cId="4008926117" sldId="403"/>
            <ac:cxnSpMk id="12" creationId="{933E7414-A85B-C6F0-2406-A2E138C78DA0}"/>
          </ac:cxnSpMkLst>
        </pc:cxnChg>
        <pc:cxnChg chg="add mod">
          <ac:chgData name="Oliver Richardson" userId="cd5f33dd71adc40f" providerId="LiveId" clId="{658D2D41-514F-4951-A9D2-F69A66AD3A81}" dt="2024-07-15T17:56:58.534" v="6539" actId="571"/>
          <ac:cxnSpMkLst>
            <pc:docMk/>
            <pc:sldMk cId="4008926117" sldId="403"/>
            <ac:cxnSpMk id="13" creationId="{99CA9871-6CAA-8243-B784-2F5B5243173A}"/>
          </ac:cxnSpMkLst>
        </pc:cxnChg>
        <pc:cxnChg chg="add mod">
          <ac:chgData name="Oliver Richardson" userId="cd5f33dd71adc40f" providerId="LiveId" clId="{658D2D41-514F-4951-A9D2-F69A66AD3A81}" dt="2024-07-15T17:56:58.534" v="6539" actId="571"/>
          <ac:cxnSpMkLst>
            <pc:docMk/>
            <pc:sldMk cId="4008926117" sldId="403"/>
            <ac:cxnSpMk id="14" creationId="{218DDD12-C30F-DF05-1D2A-7BCFAC007C8C}"/>
          </ac:cxnSpMkLst>
        </pc:cxnChg>
      </pc:sldChg>
      <pc:sldChg chg="addSp modSp del mod modTransition">
        <pc:chgData name="Oliver Richardson" userId="cd5f33dd71adc40f" providerId="LiveId" clId="{658D2D41-514F-4951-A9D2-F69A66AD3A81}" dt="2024-07-15T17:56:32.940" v="6537" actId="47"/>
        <pc:sldMkLst>
          <pc:docMk/>
          <pc:sldMk cId="3588905624" sldId="404"/>
        </pc:sldMkLst>
        <pc:spChg chg="mod">
          <ac:chgData name="Oliver Richardson" userId="cd5f33dd71adc40f" providerId="LiveId" clId="{658D2D41-514F-4951-A9D2-F69A66AD3A81}" dt="2024-07-12T18:45:00.988" v="436" actId="1076"/>
          <ac:spMkLst>
            <pc:docMk/>
            <pc:sldMk cId="3588905624" sldId="404"/>
            <ac:spMk id="3" creationId="{2B5FE9F7-BFDC-F58B-D3AB-F78F69785D8E}"/>
          </ac:spMkLst>
        </pc:spChg>
        <pc:spChg chg="add mod">
          <ac:chgData name="Oliver Richardson" userId="cd5f33dd71adc40f" providerId="LiveId" clId="{658D2D41-514F-4951-A9D2-F69A66AD3A81}" dt="2024-07-12T18:44:56.777" v="435" actId="571"/>
          <ac:spMkLst>
            <pc:docMk/>
            <pc:sldMk cId="3588905624" sldId="404"/>
            <ac:spMk id="5" creationId="{1D933675-BFE6-9EE8-1520-4ACD853E1B14}"/>
          </ac:spMkLst>
        </pc:spChg>
        <pc:spChg chg="mod">
          <ac:chgData name="Oliver Richardson" userId="cd5f33dd71adc40f" providerId="LiveId" clId="{658D2D41-514F-4951-A9D2-F69A66AD3A81}" dt="2024-07-12T18:45:00.988" v="436" actId="1076"/>
          <ac:spMkLst>
            <pc:docMk/>
            <pc:sldMk cId="3588905624" sldId="404"/>
            <ac:spMk id="6" creationId="{151CF192-033B-7902-A807-061942FAD390}"/>
          </ac:spMkLst>
        </pc:spChg>
        <pc:cxnChg chg="add mod">
          <ac:chgData name="Oliver Richardson" userId="cd5f33dd71adc40f" providerId="LiveId" clId="{658D2D41-514F-4951-A9D2-F69A66AD3A81}" dt="2024-07-12T18:44:56.777" v="435" actId="571"/>
          <ac:cxnSpMkLst>
            <pc:docMk/>
            <pc:sldMk cId="3588905624" sldId="404"/>
            <ac:cxnSpMk id="2" creationId="{82C61ABF-331A-CAE4-117B-8A0C1614DC6A}"/>
          </ac:cxnSpMkLst>
        </pc:cxnChg>
        <pc:cxnChg chg="add mod">
          <ac:chgData name="Oliver Richardson" userId="cd5f33dd71adc40f" providerId="LiveId" clId="{658D2D41-514F-4951-A9D2-F69A66AD3A81}" dt="2024-07-12T18:44:56.777" v="435" actId="571"/>
          <ac:cxnSpMkLst>
            <pc:docMk/>
            <pc:sldMk cId="3588905624" sldId="404"/>
            <ac:cxnSpMk id="4" creationId="{D2995BCB-0416-5137-E2DC-9A717F86A235}"/>
          </ac:cxnSpMkLst>
        </pc:cxnChg>
        <pc:cxnChg chg="mod">
          <ac:chgData name="Oliver Richardson" userId="cd5f33dd71adc40f" providerId="LiveId" clId="{658D2D41-514F-4951-A9D2-F69A66AD3A81}" dt="2024-07-12T18:45:00.988" v="436" actId="1076"/>
          <ac:cxnSpMkLst>
            <pc:docMk/>
            <pc:sldMk cId="3588905624" sldId="404"/>
            <ac:cxnSpMk id="7" creationId="{22A5D60C-AA7E-74BF-8FD9-7EE12267F87E}"/>
          </ac:cxnSpMkLst>
        </pc:cxnChg>
        <pc:cxnChg chg="mod">
          <ac:chgData name="Oliver Richardson" userId="cd5f33dd71adc40f" providerId="LiveId" clId="{658D2D41-514F-4951-A9D2-F69A66AD3A81}" dt="2024-07-12T18:45:00.988" v="436" actId="1076"/>
          <ac:cxnSpMkLst>
            <pc:docMk/>
            <pc:sldMk cId="3588905624" sldId="404"/>
            <ac:cxnSpMk id="13" creationId="{7F23C1FE-BC92-56C5-AB0E-C77F01ACE759}"/>
          </ac:cxnSpMkLst>
        </pc:cxnChg>
      </pc:sldChg>
      <pc:sldChg chg="addSp modSp mod ord modAnim">
        <pc:chgData name="Oliver Richardson" userId="cd5f33dd71adc40f" providerId="LiveId" clId="{658D2D41-514F-4951-A9D2-F69A66AD3A81}" dt="2024-07-16T17:22:46.084" v="13758"/>
        <pc:sldMkLst>
          <pc:docMk/>
          <pc:sldMk cId="145651276" sldId="405"/>
        </pc:sldMkLst>
        <pc:spChg chg="add mod">
          <ac:chgData name="Oliver Richardson" userId="cd5f33dd71adc40f" providerId="LiveId" clId="{658D2D41-514F-4951-A9D2-F69A66AD3A81}" dt="2024-07-16T17:22:34.259" v="13757" actId="20577"/>
          <ac:spMkLst>
            <pc:docMk/>
            <pc:sldMk cId="145651276" sldId="405"/>
            <ac:spMk id="5" creationId="{A22A5FB2-05A7-78C0-4B72-AC86FE4199CA}"/>
          </ac:spMkLst>
        </pc:spChg>
        <pc:spChg chg="mod">
          <ac:chgData name="Oliver Richardson" userId="cd5f33dd71adc40f" providerId="LiveId" clId="{658D2D41-514F-4951-A9D2-F69A66AD3A81}" dt="2024-07-16T17:16:39.379" v="13346" actId="20577"/>
          <ac:spMkLst>
            <pc:docMk/>
            <pc:sldMk cId="145651276" sldId="405"/>
            <ac:spMk id="6" creationId="{FCADB8FF-401F-5FB7-693B-7FDDCC825063}"/>
          </ac:spMkLst>
        </pc:spChg>
        <pc:spChg chg="mod">
          <ac:chgData name="Oliver Richardson" userId="cd5f33dd71adc40f" providerId="LiveId" clId="{658D2D41-514F-4951-A9D2-F69A66AD3A81}" dt="2024-07-16T17:17:11.129" v="13403" actId="313"/>
          <ac:spMkLst>
            <pc:docMk/>
            <pc:sldMk cId="145651276" sldId="405"/>
            <ac:spMk id="7" creationId="{D0B1E097-F720-BA58-99AA-D7714916A462}"/>
          </ac:spMkLst>
        </pc:spChg>
        <pc:spChg chg="mod">
          <ac:chgData name="Oliver Richardson" userId="cd5f33dd71adc40f" providerId="LiveId" clId="{658D2D41-514F-4951-A9D2-F69A66AD3A81}" dt="2024-07-16T17:21:56.423" v="13750" actId="1076"/>
          <ac:spMkLst>
            <pc:docMk/>
            <pc:sldMk cId="145651276" sldId="405"/>
            <ac:spMk id="8" creationId="{69D3A17A-EF82-B267-13B8-70319954349A}"/>
          </ac:spMkLst>
        </pc:spChg>
        <pc:spChg chg="add mod ord">
          <ac:chgData name="Oliver Richardson" userId="cd5f33dd71adc40f" providerId="LiveId" clId="{658D2D41-514F-4951-A9D2-F69A66AD3A81}" dt="2024-07-16T17:22:30.111" v="13756" actId="1076"/>
          <ac:spMkLst>
            <pc:docMk/>
            <pc:sldMk cId="145651276" sldId="405"/>
            <ac:spMk id="12" creationId="{22490036-0611-4F08-94FE-639A7E8F8CB4}"/>
          </ac:spMkLst>
        </pc:spChg>
        <pc:spChg chg="add mod">
          <ac:chgData name="Oliver Richardson" userId="cd5f33dd71adc40f" providerId="LiveId" clId="{658D2D41-514F-4951-A9D2-F69A66AD3A81}" dt="2024-07-16T17:22:23.757" v="13755" actId="571"/>
          <ac:spMkLst>
            <pc:docMk/>
            <pc:sldMk cId="145651276" sldId="405"/>
            <ac:spMk id="15" creationId="{1AA8398D-4239-1225-550C-32482C0179E1}"/>
          </ac:spMkLst>
        </pc:spChg>
        <pc:spChg chg="add mod">
          <ac:chgData name="Oliver Richardson" userId="cd5f33dd71adc40f" providerId="LiveId" clId="{658D2D41-514F-4951-A9D2-F69A66AD3A81}" dt="2024-07-16T17:22:23.757" v="13755" actId="571"/>
          <ac:spMkLst>
            <pc:docMk/>
            <pc:sldMk cId="145651276" sldId="405"/>
            <ac:spMk id="16" creationId="{6EA22927-47A0-C2E4-1884-DF24ABD81938}"/>
          </ac:spMkLst>
        </pc:spChg>
        <pc:picChg chg="mod">
          <ac:chgData name="Oliver Richardson" userId="cd5f33dd71adc40f" providerId="LiveId" clId="{658D2D41-514F-4951-A9D2-F69A66AD3A81}" dt="2024-07-16T17:16:18.476" v="13323" actId="1076"/>
          <ac:picMkLst>
            <pc:docMk/>
            <pc:sldMk cId="145651276" sldId="405"/>
            <ac:picMk id="2" creationId="{11ACB29B-726E-27C0-3EAB-07C6EF44376C}"/>
          </ac:picMkLst>
        </pc:picChg>
        <pc:picChg chg="mod">
          <ac:chgData name="Oliver Richardson" userId="cd5f33dd71adc40f" providerId="LiveId" clId="{658D2D41-514F-4951-A9D2-F69A66AD3A81}" dt="2024-07-16T17:16:18.476" v="13323" actId="1076"/>
          <ac:picMkLst>
            <pc:docMk/>
            <pc:sldMk cId="145651276" sldId="405"/>
            <ac:picMk id="3" creationId="{E3E02B31-9B22-54D3-AB0B-22991A395FBA}"/>
          </ac:picMkLst>
        </pc:picChg>
        <pc:picChg chg="mod">
          <ac:chgData name="Oliver Richardson" userId="cd5f33dd71adc40f" providerId="LiveId" clId="{658D2D41-514F-4951-A9D2-F69A66AD3A81}" dt="2024-07-16T17:16:18.476" v="13323" actId="1076"/>
          <ac:picMkLst>
            <pc:docMk/>
            <pc:sldMk cId="145651276" sldId="405"/>
            <ac:picMk id="4" creationId="{0D7A2BC7-BF98-6559-080D-E91F5A651D33}"/>
          </ac:picMkLst>
        </pc:picChg>
        <pc:picChg chg="mod">
          <ac:chgData name="Oliver Richardson" userId="cd5f33dd71adc40f" providerId="LiveId" clId="{658D2D41-514F-4951-A9D2-F69A66AD3A81}" dt="2024-07-16T17:16:18.476" v="13323" actId="1076"/>
          <ac:picMkLst>
            <pc:docMk/>
            <pc:sldMk cId="145651276" sldId="405"/>
            <ac:picMk id="11" creationId="{9873A0FE-D0A2-59CF-73B7-8ABEA51AB931}"/>
          </ac:picMkLst>
        </pc:picChg>
        <pc:picChg chg="mod">
          <ac:chgData name="Oliver Richardson" userId="cd5f33dd71adc40f" providerId="LiveId" clId="{658D2D41-514F-4951-A9D2-F69A66AD3A81}" dt="2024-07-16T17:16:18.476" v="13323" actId="1076"/>
          <ac:picMkLst>
            <pc:docMk/>
            <pc:sldMk cId="145651276" sldId="405"/>
            <ac:picMk id="13" creationId="{C49E5042-0E51-63A5-3E96-BC6218705A00}"/>
          </ac:picMkLst>
        </pc:picChg>
        <pc:picChg chg="mod">
          <ac:chgData name="Oliver Richardson" userId="cd5f33dd71adc40f" providerId="LiveId" clId="{658D2D41-514F-4951-A9D2-F69A66AD3A81}" dt="2024-07-16T17:16:18.476" v="13323" actId="1076"/>
          <ac:picMkLst>
            <pc:docMk/>
            <pc:sldMk cId="145651276" sldId="405"/>
            <ac:picMk id="14" creationId="{8B5E2E3A-8DEC-57E6-52CB-FA0384123BC0}"/>
          </ac:picMkLst>
        </pc:picChg>
        <pc:picChg chg="mod">
          <ac:chgData name="Oliver Richardson" userId="cd5f33dd71adc40f" providerId="LiveId" clId="{658D2D41-514F-4951-A9D2-F69A66AD3A81}" dt="2024-07-16T17:16:18.476" v="13323" actId="1076"/>
          <ac:picMkLst>
            <pc:docMk/>
            <pc:sldMk cId="145651276" sldId="405"/>
            <ac:picMk id="19" creationId="{FCA1A147-75FF-5DC8-66E6-8EB2C259DBF9}"/>
          </ac:picMkLst>
        </pc:picChg>
      </pc:sldChg>
      <pc:sldChg chg="addSp delSp modSp new del mod">
        <pc:chgData name="Oliver Richardson" userId="cd5f33dd71adc40f" providerId="LiveId" clId="{658D2D41-514F-4951-A9D2-F69A66AD3A81}" dt="2024-07-15T21:32:08.354" v="10215" actId="47"/>
        <pc:sldMkLst>
          <pc:docMk/>
          <pc:sldMk cId="3874956956" sldId="406"/>
        </pc:sldMkLst>
        <pc:spChg chg="add mod">
          <ac:chgData name="Oliver Richardson" userId="cd5f33dd71adc40f" providerId="LiveId" clId="{658D2D41-514F-4951-A9D2-F69A66AD3A81}" dt="2024-07-12T18:42:21.422" v="419" actId="1076"/>
          <ac:spMkLst>
            <pc:docMk/>
            <pc:sldMk cId="3874956956" sldId="406"/>
            <ac:spMk id="2" creationId="{2F001D9A-C50E-CAD6-2A32-1AD2B014CCB6}"/>
          </ac:spMkLst>
        </pc:spChg>
        <pc:spChg chg="del">
          <ac:chgData name="Oliver Richardson" userId="cd5f33dd71adc40f" providerId="LiveId" clId="{658D2D41-514F-4951-A9D2-F69A66AD3A81}" dt="2024-07-11T18:03:41.355" v="100" actId="478"/>
          <ac:spMkLst>
            <pc:docMk/>
            <pc:sldMk cId="3874956956" sldId="406"/>
            <ac:spMk id="2" creationId="{4C2915CA-2C3B-E6CB-B53F-35B6DCFA03E6}"/>
          </ac:spMkLst>
        </pc:spChg>
        <pc:spChg chg="add mod">
          <ac:chgData name="Oliver Richardson" userId="cd5f33dd71adc40f" providerId="LiveId" clId="{658D2D41-514F-4951-A9D2-F69A66AD3A81}" dt="2024-07-12T18:42:21.422" v="419" actId="1076"/>
          <ac:spMkLst>
            <pc:docMk/>
            <pc:sldMk cId="3874956956" sldId="406"/>
            <ac:spMk id="3" creationId="{C9533D4B-C7FC-5AEF-C961-69BE45EEF930}"/>
          </ac:spMkLst>
        </pc:spChg>
        <pc:spChg chg="del">
          <ac:chgData name="Oliver Richardson" userId="cd5f33dd71adc40f" providerId="LiveId" clId="{658D2D41-514F-4951-A9D2-F69A66AD3A81}" dt="2024-07-11T18:03:45.759" v="101" actId="478"/>
          <ac:spMkLst>
            <pc:docMk/>
            <pc:sldMk cId="3874956956" sldId="406"/>
            <ac:spMk id="3" creationId="{EADEDF4E-916F-2EF8-2A89-3E59604261B4}"/>
          </ac:spMkLst>
        </pc:spChg>
        <pc:spChg chg="add mod">
          <ac:chgData name="Oliver Richardson" userId="cd5f33dd71adc40f" providerId="LiveId" clId="{658D2D41-514F-4951-A9D2-F69A66AD3A81}" dt="2024-07-12T18:42:21.422" v="419" actId="1076"/>
          <ac:spMkLst>
            <pc:docMk/>
            <pc:sldMk cId="3874956956" sldId="406"/>
            <ac:spMk id="4" creationId="{C77851F3-90CC-EC47-EF2C-5ADFBA1F21D6}"/>
          </ac:spMkLst>
        </pc:spChg>
        <pc:spChg chg="add mod">
          <ac:chgData name="Oliver Richardson" userId="cd5f33dd71adc40f" providerId="LiveId" clId="{658D2D41-514F-4951-A9D2-F69A66AD3A81}" dt="2024-07-12T19:52:26.603" v="1928" actId="1076"/>
          <ac:spMkLst>
            <pc:docMk/>
            <pc:sldMk cId="3874956956" sldId="406"/>
            <ac:spMk id="5" creationId="{D300469C-3627-93DD-2F45-39DC9AECFE57}"/>
          </ac:spMkLst>
        </pc:spChg>
        <pc:spChg chg="add mod">
          <ac:chgData name="Oliver Richardson" userId="cd5f33dd71adc40f" providerId="LiveId" clId="{658D2D41-514F-4951-A9D2-F69A66AD3A81}" dt="2024-07-12T18:42:21.422" v="419" actId="1076"/>
          <ac:spMkLst>
            <pc:docMk/>
            <pc:sldMk cId="3874956956" sldId="406"/>
            <ac:spMk id="6" creationId="{08D3AE3F-B89D-D8C2-DD33-228B0CD72F3B}"/>
          </ac:spMkLst>
        </pc:spChg>
        <pc:spChg chg="add mod">
          <ac:chgData name="Oliver Richardson" userId="cd5f33dd71adc40f" providerId="LiveId" clId="{658D2D41-514F-4951-A9D2-F69A66AD3A81}" dt="2024-07-12T18:42:21.422" v="419" actId="1076"/>
          <ac:spMkLst>
            <pc:docMk/>
            <pc:sldMk cId="3874956956" sldId="406"/>
            <ac:spMk id="7" creationId="{F28CFB36-F347-E1FB-4540-9D191FEF9393}"/>
          </ac:spMkLst>
        </pc:spChg>
        <pc:spChg chg="add mod">
          <ac:chgData name="Oliver Richardson" userId="cd5f33dd71adc40f" providerId="LiveId" clId="{658D2D41-514F-4951-A9D2-F69A66AD3A81}" dt="2024-07-12T18:42:21.422" v="419" actId="1076"/>
          <ac:spMkLst>
            <pc:docMk/>
            <pc:sldMk cId="3874956956" sldId="406"/>
            <ac:spMk id="8" creationId="{D2869CFF-D04E-0D86-4F48-136FBAF03E75}"/>
          </ac:spMkLst>
        </pc:spChg>
        <pc:spChg chg="add mod">
          <ac:chgData name="Oliver Richardson" userId="cd5f33dd71adc40f" providerId="LiveId" clId="{658D2D41-514F-4951-A9D2-F69A66AD3A81}" dt="2024-07-12T18:42:21.422" v="419" actId="1076"/>
          <ac:spMkLst>
            <pc:docMk/>
            <pc:sldMk cId="3874956956" sldId="406"/>
            <ac:spMk id="9" creationId="{39FF3E7C-B8B8-8BD4-57B6-43136B7B8736}"/>
          </ac:spMkLst>
        </pc:spChg>
        <pc:spChg chg="add mod">
          <ac:chgData name="Oliver Richardson" userId="cd5f33dd71adc40f" providerId="LiveId" clId="{658D2D41-514F-4951-A9D2-F69A66AD3A81}" dt="2024-07-12T18:42:21.422" v="419" actId="1076"/>
          <ac:spMkLst>
            <pc:docMk/>
            <pc:sldMk cId="3874956956" sldId="406"/>
            <ac:spMk id="10" creationId="{DA1D7B0B-AD8F-798C-7FB5-20FCAF411CAF}"/>
          </ac:spMkLst>
        </pc:spChg>
        <pc:spChg chg="add mod">
          <ac:chgData name="Oliver Richardson" userId="cd5f33dd71adc40f" providerId="LiveId" clId="{658D2D41-514F-4951-A9D2-F69A66AD3A81}" dt="2024-07-12T18:42:21.422" v="419" actId="1076"/>
          <ac:spMkLst>
            <pc:docMk/>
            <pc:sldMk cId="3874956956" sldId="406"/>
            <ac:spMk id="11" creationId="{7C3DB0B2-9FE3-D628-FF60-B74354AFE8B6}"/>
          </ac:spMkLst>
        </pc:spChg>
        <pc:spChg chg="add mod">
          <ac:chgData name="Oliver Richardson" userId="cd5f33dd71adc40f" providerId="LiveId" clId="{658D2D41-514F-4951-A9D2-F69A66AD3A81}" dt="2024-07-12T19:52:03.863" v="1926" actId="1076"/>
          <ac:spMkLst>
            <pc:docMk/>
            <pc:sldMk cId="3874956956" sldId="406"/>
            <ac:spMk id="13" creationId="{114B25D0-C37D-6356-58D9-86BD38C6D178}"/>
          </ac:spMkLst>
        </pc:spChg>
        <pc:cxnChg chg="add mod">
          <ac:chgData name="Oliver Richardson" userId="cd5f33dd71adc40f" providerId="LiveId" clId="{658D2D41-514F-4951-A9D2-F69A66AD3A81}" dt="2024-07-12T18:42:21.422" v="419" actId="1076"/>
          <ac:cxnSpMkLst>
            <pc:docMk/>
            <pc:sldMk cId="3874956956" sldId="406"/>
            <ac:cxnSpMk id="12" creationId="{11B5DA18-806B-450C-0E1D-1543B6739326}"/>
          </ac:cxnSpMkLst>
        </pc:cxnChg>
      </pc:sldChg>
      <pc:sldChg chg="modSp new mod">
        <pc:chgData name="Oliver Richardson" userId="cd5f33dd71adc40f" providerId="LiveId" clId="{658D2D41-514F-4951-A9D2-F69A66AD3A81}" dt="2024-07-12T18:27:45.686" v="330" actId="20577"/>
        <pc:sldMkLst>
          <pc:docMk/>
          <pc:sldMk cId="4069855954" sldId="407"/>
        </pc:sldMkLst>
        <pc:spChg chg="mod">
          <ac:chgData name="Oliver Richardson" userId="cd5f33dd71adc40f" providerId="LiveId" clId="{658D2D41-514F-4951-A9D2-F69A66AD3A81}" dt="2024-07-12T18:11:36.789" v="154" actId="20577"/>
          <ac:spMkLst>
            <pc:docMk/>
            <pc:sldMk cId="4069855954" sldId="407"/>
            <ac:spMk id="2" creationId="{9D48D2DF-D457-5374-EA5B-5B512A4F36B0}"/>
          </ac:spMkLst>
        </pc:spChg>
        <pc:spChg chg="mod">
          <ac:chgData name="Oliver Richardson" userId="cd5f33dd71adc40f" providerId="LiveId" clId="{658D2D41-514F-4951-A9D2-F69A66AD3A81}" dt="2024-07-12T18:27:45.686" v="330" actId="20577"/>
          <ac:spMkLst>
            <pc:docMk/>
            <pc:sldMk cId="4069855954" sldId="407"/>
            <ac:spMk id="3" creationId="{3E615B82-1741-9B27-6DB0-931F258BAACC}"/>
          </ac:spMkLst>
        </pc:spChg>
      </pc:sldChg>
      <pc:sldChg chg="modSp new mod">
        <pc:chgData name="Oliver Richardson" userId="cd5f33dd71adc40f" providerId="LiveId" clId="{658D2D41-514F-4951-A9D2-F69A66AD3A81}" dt="2024-07-12T18:42:33.382" v="427" actId="20577"/>
        <pc:sldMkLst>
          <pc:docMk/>
          <pc:sldMk cId="894070571" sldId="408"/>
        </pc:sldMkLst>
        <pc:spChg chg="mod">
          <ac:chgData name="Oliver Richardson" userId="cd5f33dd71adc40f" providerId="LiveId" clId="{658D2D41-514F-4951-A9D2-F69A66AD3A81}" dt="2024-07-12T18:42:33.382" v="427" actId="20577"/>
          <ac:spMkLst>
            <pc:docMk/>
            <pc:sldMk cId="894070571" sldId="408"/>
            <ac:spMk id="2" creationId="{A1911217-B0BD-05C2-428A-13902C4F971C}"/>
          </ac:spMkLst>
        </pc:spChg>
      </pc:sldChg>
      <pc:sldChg chg="add mod ord modShow">
        <pc:chgData name="Oliver Richardson" userId="cd5f33dd71adc40f" providerId="LiveId" clId="{658D2D41-514F-4951-A9D2-F69A66AD3A81}" dt="2024-07-13T23:09:48.549" v="4840"/>
        <pc:sldMkLst>
          <pc:docMk/>
          <pc:sldMk cId="193152769" sldId="409"/>
        </pc:sldMkLst>
      </pc:sldChg>
      <pc:sldChg chg="addSp delSp modSp new mod setBg modClrScheme chgLayout">
        <pc:chgData name="Oliver Richardson" userId="cd5f33dd71adc40f" providerId="LiveId" clId="{658D2D41-514F-4951-A9D2-F69A66AD3A81}" dt="2024-07-15T17:19:47.984" v="5935" actId="1076"/>
        <pc:sldMkLst>
          <pc:docMk/>
          <pc:sldMk cId="1287937840" sldId="410"/>
        </pc:sldMkLst>
        <pc:spChg chg="add del mod">
          <ac:chgData name="Oliver Richardson" userId="cd5f33dd71adc40f" providerId="LiveId" clId="{658D2D41-514F-4951-A9D2-F69A66AD3A81}" dt="2024-07-15T16:14:44.876" v="4948" actId="478"/>
          <ac:spMkLst>
            <pc:docMk/>
            <pc:sldMk cId="1287937840" sldId="410"/>
            <ac:spMk id="2" creationId="{1D54D5ED-9A08-C966-5459-7AF2217533E8}"/>
          </ac:spMkLst>
        </pc:spChg>
        <pc:spChg chg="del mod ord">
          <ac:chgData name="Oliver Richardson" userId="cd5f33dd71adc40f" providerId="LiveId" clId="{658D2D41-514F-4951-A9D2-F69A66AD3A81}" dt="2024-07-12T19:57:16.771" v="2025" actId="700"/>
          <ac:spMkLst>
            <pc:docMk/>
            <pc:sldMk cId="1287937840" sldId="410"/>
            <ac:spMk id="2" creationId="{E5DBBCB1-4F2E-9246-D493-3294400F3E34}"/>
          </ac:spMkLst>
        </pc:spChg>
        <pc:spChg chg="del mod ord">
          <ac:chgData name="Oliver Richardson" userId="cd5f33dd71adc40f" providerId="LiveId" clId="{658D2D41-514F-4951-A9D2-F69A66AD3A81}" dt="2024-07-12T19:57:16.771" v="2025" actId="700"/>
          <ac:spMkLst>
            <pc:docMk/>
            <pc:sldMk cId="1287937840" sldId="410"/>
            <ac:spMk id="3" creationId="{9C356FF3-2E3C-29CD-10B1-999F70D2DF2D}"/>
          </ac:spMkLst>
        </pc:spChg>
        <pc:spChg chg="add mod">
          <ac:chgData name="Oliver Richardson" userId="cd5f33dd71adc40f" providerId="LiveId" clId="{658D2D41-514F-4951-A9D2-F69A66AD3A81}" dt="2024-07-15T16:13:51.969" v="4930" actId="571"/>
          <ac:spMkLst>
            <pc:docMk/>
            <pc:sldMk cId="1287937840" sldId="410"/>
            <ac:spMk id="3" creationId="{B932104A-C87F-A70B-CA95-9B879ADD16D5}"/>
          </ac:spMkLst>
        </pc:spChg>
        <pc:spChg chg="add mod ord">
          <ac:chgData name="Oliver Richardson" userId="cd5f33dd71adc40f" providerId="LiveId" clId="{658D2D41-514F-4951-A9D2-F69A66AD3A81}" dt="2024-07-13T22:11:18.752" v="2613" actId="20577"/>
          <ac:spMkLst>
            <pc:docMk/>
            <pc:sldMk cId="1287937840" sldId="410"/>
            <ac:spMk id="4" creationId="{3F82A298-2767-4F19-B0EA-5A84229B7BF8}"/>
          </ac:spMkLst>
        </pc:spChg>
        <pc:spChg chg="add del mod ord">
          <ac:chgData name="Oliver Richardson" userId="cd5f33dd71adc40f" providerId="LiveId" clId="{658D2D41-514F-4951-A9D2-F69A66AD3A81}" dt="2024-07-12T20:01:38.624" v="2080" actId="478"/>
          <ac:spMkLst>
            <pc:docMk/>
            <pc:sldMk cId="1287937840" sldId="410"/>
            <ac:spMk id="5" creationId="{D9859813-573D-AB5D-EEBB-9E5DD40CAAB4}"/>
          </ac:spMkLst>
        </pc:spChg>
        <pc:spChg chg="add del mod">
          <ac:chgData name="Oliver Richardson" userId="cd5f33dd71adc40f" providerId="LiveId" clId="{658D2D41-514F-4951-A9D2-F69A66AD3A81}" dt="2024-07-15T16:14:33.117" v="4944" actId="22"/>
          <ac:spMkLst>
            <pc:docMk/>
            <pc:sldMk cId="1287937840" sldId="410"/>
            <ac:spMk id="6" creationId="{319AEC34-DCB4-5E76-1703-B8714C3FD1C7}"/>
          </ac:spMkLst>
        </pc:spChg>
        <pc:spChg chg="add del mod">
          <ac:chgData name="Oliver Richardson" userId="cd5f33dd71adc40f" providerId="LiveId" clId="{658D2D41-514F-4951-A9D2-F69A66AD3A81}" dt="2024-07-13T21:27:03.365" v="2549" actId="478"/>
          <ac:spMkLst>
            <pc:docMk/>
            <pc:sldMk cId="1287937840" sldId="410"/>
            <ac:spMk id="6" creationId="{48592DCC-0B75-03F5-FF5A-34D80B403576}"/>
          </ac:spMkLst>
        </pc:spChg>
        <pc:spChg chg="add del mod">
          <ac:chgData name="Oliver Richardson" userId="cd5f33dd71adc40f" providerId="LiveId" clId="{658D2D41-514F-4951-A9D2-F69A66AD3A81}" dt="2024-07-13T21:28:04.030" v="2585" actId="478"/>
          <ac:spMkLst>
            <pc:docMk/>
            <pc:sldMk cId="1287937840" sldId="410"/>
            <ac:spMk id="7" creationId="{5446A534-A0A2-10A2-7D3C-1C0AAC5B9DD8}"/>
          </ac:spMkLst>
        </pc:spChg>
        <pc:spChg chg="add mod">
          <ac:chgData name="Oliver Richardson" userId="cd5f33dd71adc40f" providerId="LiveId" clId="{658D2D41-514F-4951-A9D2-F69A66AD3A81}" dt="2024-07-15T16:17:51.471" v="5002" actId="1076"/>
          <ac:spMkLst>
            <pc:docMk/>
            <pc:sldMk cId="1287937840" sldId="410"/>
            <ac:spMk id="7" creationId="{64E34DE9-1C91-C997-A48E-F584201DE838}"/>
          </ac:spMkLst>
        </pc:spChg>
        <pc:spChg chg="add mod">
          <ac:chgData name="Oliver Richardson" userId="cd5f33dd71adc40f" providerId="LiveId" clId="{658D2D41-514F-4951-A9D2-F69A66AD3A81}" dt="2024-07-15T16:29:19.426" v="5087" actId="1076"/>
          <ac:spMkLst>
            <pc:docMk/>
            <pc:sldMk cId="1287937840" sldId="410"/>
            <ac:spMk id="8" creationId="{EAA695BD-74BD-C5EF-D475-F0063CA4142B}"/>
          </ac:spMkLst>
        </pc:spChg>
        <pc:spChg chg="add mod">
          <ac:chgData name="Oliver Richardson" userId="cd5f33dd71adc40f" providerId="LiveId" clId="{658D2D41-514F-4951-A9D2-F69A66AD3A81}" dt="2024-07-13T22:48:59.807" v="4353" actId="1076"/>
          <ac:spMkLst>
            <pc:docMk/>
            <pc:sldMk cId="1287937840" sldId="410"/>
            <ac:spMk id="9" creationId="{64B6AC5F-ACEB-95BE-2105-0692DAEAB513}"/>
          </ac:spMkLst>
        </pc:spChg>
        <pc:spChg chg="add mod">
          <ac:chgData name="Oliver Richardson" userId="cd5f33dd71adc40f" providerId="LiveId" clId="{658D2D41-514F-4951-A9D2-F69A66AD3A81}" dt="2024-07-15T17:19:47.984" v="5935" actId="1076"/>
          <ac:spMkLst>
            <pc:docMk/>
            <pc:sldMk cId="1287937840" sldId="410"/>
            <ac:spMk id="10" creationId="{5265BD64-80C1-EF8B-83A0-6457C7F37565}"/>
          </ac:spMkLst>
        </pc:spChg>
        <pc:spChg chg="add del mod">
          <ac:chgData name="Oliver Richardson" userId="cd5f33dd71adc40f" providerId="LiveId" clId="{658D2D41-514F-4951-A9D2-F69A66AD3A81}" dt="2024-07-13T21:27:14.186" v="2569" actId="478"/>
          <ac:spMkLst>
            <pc:docMk/>
            <pc:sldMk cId="1287937840" sldId="410"/>
            <ac:spMk id="10" creationId="{BD8C7540-387A-E32B-A030-993C385D3CF7}"/>
          </ac:spMkLst>
        </pc:spChg>
        <pc:spChg chg="add del mod">
          <ac:chgData name="Oliver Richardson" userId="cd5f33dd71adc40f" providerId="LiveId" clId="{658D2D41-514F-4951-A9D2-F69A66AD3A81}" dt="2024-07-13T22:48:52.943" v="4351" actId="478"/>
          <ac:spMkLst>
            <pc:docMk/>
            <pc:sldMk cId="1287937840" sldId="410"/>
            <ac:spMk id="23" creationId="{ECE6FF7A-8B68-FE26-7F9F-ADB72EC41744}"/>
          </ac:spMkLst>
        </pc:spChg>
        <pc:inkChg chg="add del">
          <ac:chgData name="Oliver Richardson" userId="cd5f33dd71adc40f" providerId="LiveId" clId="{658D2D41-514F-4951-A9D2-F69A66AD3A81}" dt="2024-07-12T20:12:25.338" v="2410" actId="9405"/>
          <ac:inkMkLst>
            <pc:docMk/>
            <pc:sldMk cId="1287937840" sldId="410"/>
            <ac:inkMk id="11" creationId="{BB6FAC50-73DC-72CE-9E30-F6589182DC29}"/>
          </ac:inkMkLst>
        </pc:inkChg>
        <pc:inkChg chg="add del mod">
          <ac:chgData name="Oliver Richardson" userId="cd5f33dd71adc40f" providerId="LiveId" clId="{658D2D41-514F-4951-A9D2-F69A66AD3A81}" dt="2024-07-12T20:12:43.057" v="2415" actId="478"/>
          <ac:inkMkLst>
            <pc:docMk/>
            <pc:sldMk cId="1287937840" sldId="410"/>
            <ac:inkMk id="12" creationId="{C8172B8B-770F-66E2-C9CE-0FFD4C6D1546}"/>
          </ac:inkMkLst>
        </pc:inkChg>
        <pc:inkChg chg="add del">
          <ac:chgData name="Oliver Richardson" userId="cd5f33dd71adc40f" providerId="LiveId" clId="{658D2D41-514F-4951-A9D2-F69A66AD3A81}" dt="2024-07-12T20:13:02.414" v="2417" actId="9405"/>
          <ac:inkMkLst>
            <pc:docMk/>
            <pc:sldMk cId="1287937840" sldId="410"/>
            <ac:inkMk id="13" creationId="{75F0084F-A2D8-577B-F84B-5A46AD26CB7F}"/>
          </ac:inkMkLst>
        </pc:inkChg>
        <pc:inkChg chg="add del">
          <ac:chgData name="Oliver Richardson" userId="cd5f33dd71adc40f" providerId="LiveId" clId="{658D2D41-514F-4951-A9D2-F69A66AD3A81}" dt="2024-07-12T20:13:04.990" v="2419" actId="9405"/>
          <ac:inkMkLst>
            <pc:docMk/>
            <pc:sldMk cId="1287937840" sldId="410"/>
            <ac:inkMk id="14" creationId="{F1003E44-FAB8-7ECD-747E-E824200EDB2F}"/>
          </ac:inkMkLst>
        </pc:inkChg>
        <pc:inkChg chg="add del">
          <ac:chgData name="Oliver Richardson" userId="cd5f33dd71adc40f" providerId="LiveId" clId="{658D2D41-514F-4951-A9D2-F69A66AD3A81}" dt="2024-07-12T20:13:22.057" v="2421" actId="9405"/>
          <ac:inkMkLst>
            <pc:docMk/>
            <pc:sldMk cId="1287937840" sldId="410"/>
            <ac:inkMk id="15" creationId="{58816D1E-80A4-33B3-B95D-C647328EE705}"/>
          </ac:inkMkLst>
        </pc:inkChg>
        <pc:inkChg chg="add del">
          <ac:chgData name="Oliver Richardson" userId="cd5f33dd71adc40f" providerId="LiveId" clId="{658D2D41-514F-4951-A9D2-F69A66AD3A81}" dt="2024-07-12T20:13:28.762" v="2423" actId="9405"/>
          <ac:inkMkLst>
            <pc:docMk/>
            <pc:sldMk cId="1287937840" sldId="410"/>
            <ac:inkMk id="16" creationId="{9B5245ED-A890-7014-21D4-633AD3A25955}"/>
          </ac:inkMkLst>
        </pc:inkChg>
        <pc:inkChg chg="add del">
          <ac:chgData name="Oliver Richardson" userId="cd5f33dd71adc40f" providerId="LiveId" clId="{658D2D41-514F-4951-A9D2-F69A66AD3A81}" dt="2024-07-12T20:13:57.846" v="2429" actId="9405"/>
          <ac:inkMkLst>
            <pc:docMk/>
            <pc:sldMk cId="1287937840" sldId="410"/>
            <ac:inkMk id="17" creationId="{CEE7E391-DFEF-7746-F71F-5F74D70F1AFA}"/>
          </ac:inkMkLst>
        </pc:inkChg>
        <pc:inkChg chg="add del">
          <ac:chgData name="Oliver Richardson" userId="cd5f33dd71adc40f" providerId="LiveId" clId="{658D2D41-514F-4951-A9D2-F69A66AD3A81}" dt="2024-07-12T20:13:46.395" v="2426" actId="9405"/>
          <ac:inkMkLst>
            <pc:docMk/>
            <pc:sldMk cId="1287937840" sldId="410"/>
            <ac:inkMk id="18" creationId="{E8586322-6509-E064-D56B-9C38C7E56BCA}"/>
          </ac:inkMkLst>
        </pc:inkChg>
        <pc:inkChg chg="add del">
          <ac:chgData name="Oliver Richardson" userId="cd5f33dd71adc40f" providerId="LiveId" clId="{658D2D41-514F-4951-A9D2-F69A66AD3A81}" dt="2024-07-12T20:13:54.718" v="2428" actId="9405"/>
          <ac:inkMkLst>
            <pc:docMk/>
            <pc:sldMk cId="1287937840" sldId="410"/>
            <ac:inkMk id="19" creationId="{35A4C761-ED31-BB1D-CDEC-D87CC9709874}"/>
          </ac:inkMkLst>
        </pc:inkChg>
        <pc:inkChg chg="add del">
          <ac:chgData name="Oliver Richardson" userId="cd5f33dd71adc40f" providerId="LiveId" clId="{658D2D41-514F-4951-A9D2-F69A66AD3A81}" dt="2024-07-12T20:14:07.015" v="2433" actId="9405"/>
          <ac:inkMkLst>
            <pc:docMk/>
            <pc:sldMk cId="1287937840" sldId="410"/>
            <ac:inkMk id="20" creationId="{DBD813DB-2BEA-6C55-DF6C-18A01CECA1B9}"/>
          </ac:inkMkLst>
        </pc:inkChg>
        <pc:inkChg chg="add del">
          <ac:chgData name="Oliver Richardson" userId="cd5f33dd71adc40f" providerId="LiveId" clId="{658D2D41-514F-4951-A9D2-F69A66AD3A81}" dt="2024-07-13T22:11:08.710" v="2604" actId="478"/>
          <ac:inkMkLst>
            <pc:docMk/>
            <pc:sldMk cId="1287937840" sldId="410"/>
            <ac:inkMk id="21" creationId="{6E537FBD-BAD4-A87D-23FB-F461D381F71D}"/>
          </ac:inkMkLst>
        </pc:inkChg>
        <pc:inkChg chg="add del mod">
          <ac:chgData name="Oliver Richardson" userId="cd5f33dd71adc40f" providerId="LiveId" clId="{658D2D41-514F-4951-A9D2-F69A66AD3A81}" dt="2024-07-13T22:10:43.887" v="2597" actId="478"/>
          <ac:inkMkLst>
            <pc:docMk/>
            <pc:sldMk cId="1287937840" sldId="410"/>
            <ac:inkMk id="22" creationId="{9861B800-50A6-38E7-B9E7-8216ED27B79C}"/>
          </ac:inkMkLst>
        </pc:inkChg>
      </pc:sldChg>
      <pc:sldChg chg="add del setBg">
        <pc:chgData name="Oliver Richardson" userId="cd5f33dd71adc40f" providerId="LiveId" clId="{658D2D41-514F-4951-A9D2-F69A66AD3A81}" dt="2024-07-12T19:57:09.105" v="2023"/>
        <pc:sldMkLst>
          <pc:docMk/>
          <pc:sldMk cId="3119331597" sldId="410"/>
        </pc:sldMkLst>
      </pc:sldChg>
      <pc:sldChg chg="add del">
        <pc:chgData name="Oliver Richardson" userId="cd5f33dd71adc40f" providerId="LiveId" clId="{658D2D41-514F-4951-A9D2-F69A66AD3A81}" dt="2024-07-12T19:57:08.179" v="2022"/>
        <pc:sldMkLst>
          <pc:docMk/>
          <pc:sldMk cId="3320898517" sldId="411"/>
        </pc:sldMkLst>
      </pc:sldChg>
      <pc:sldChg chg="modSp add mod">
        <pc:chgData name="Oliver Richardson" userId="cd5f33dd71adc40f" providerId="LiveId" clId="{658D2D41-514F-4951-A9D2-F69A66AD3A81}" dt="2024-07-15T22:32:09.755" v="11523" actId="1076"/>
        <pc:sldMkLst>
          <pc:docMk/>
          <pc:sldMk cId="4011699352" sldId="411"/>
        </pc:sldMkLst>
        <pc:spChg chg="mod">
          <ac:chgData name="Oliver Richardson" userId="cd5f33dd71adc40f" providerId="LiveId" clId="{658D2D41-514F-4951-A9D2-F69A66AD3A81}" dt="2024-07-15T22:32:09.755" v="11523" actId="1076"/>
          <ac:spMkLst>
            <pc:docMk/>
            <pc:sldMk cId="4011699352" sldId="411"/>
            <ac:spMk id="2" creationId="{19261C59-8EB7-F785-7BFD-DD959AE5821C}"/>
          </ac:spMkLst>
        </pc:spChg>
        <pc:spChg chg="mod">
          <ac:chgData name="Oliver Richardson" userId="cd5f33dd71adc40f" providerId="LiveId" clId="{658D2D41-514F-4951-A9D2-F69A66AD3A81}" dt="2024-07-15T21:29:11.994" v="10212" actId="1076"/>
          <ac:spMkLst>
            <pc:docMk/>
            <pc:sldMk cId="4011699352" sldId="411"/>
            <ac:spMk id="3" creationId="{6605127D-C78E-4455-DD4C-F3FC85C24DA9}"/>
          </ac:spMkLst>
        </pc:spChg>
        <pc:picChg chg="mod">
          <ac:chgData name="Oliver Richardson" userId="cd5f33dd71adc40f" providerId="LiveId" clId="{658D2D41-514F-4951-A9D2-F69A66AD3A81}" dt="2024-07-15T21:29:09.795" v="10211" actId="1076"/>
          <ac:picMkLst>
            <pc:docMk/>
            <pc:sldMk cId="4011699352" sldId="411"/>
            <ac:picMk id="27" creationId="{A7EAFD7D-EBCB-BAF3-1888-79C90FBC778B}"/>
          </ac:picMkLst>
        </pc:picChg>
      </pc:sldChg>
      <pc:sldChg chg="modSp add mod">
        <pc:chgData name="Oliver Richardson" userId="cd5f33dd71adc40f" providerId="LiveId" clId="{658D2D41-514F-4951-A9D2-F69A66AD3A81}" dt="2024-07-13T23:06:28.487" v="4818" actId="1076"/>
        <pc:sldMkLst>
          <pc:docMk/>
          <pc:sldMk cId="4079422840" sldId="412"/>
        </pc:sldMkLst>
        <pc:spChg chg="mod">
          <ac:chgData name="Oliver Richardson" userId="cd5f33dd71adc40f" providerId="LiveId" clId="{658D2D41-514F-4951-A9D2-F69A66AD3A81}" dt="2024-07-13T23:06:28.487" v="4818" actId="1076"/>
          <ac:spMkLst>
            <pc:docMk/>
            <pc:sldMk cId="4079422840" sldId="412"/>
            <ac:spMk id="6" creationId="{48592DCC-0B75-03F5-FF5A-34D80B403576}"/>
          </ac:spMkLst>
        </pc:spChg>
        <pc:spChg chg="mod">
          <ac:chgData name="Oliver Richardson" userId="cd5f33dd71adc40f" providerId="LiveId" clId="{658D2D41-514F-4951-A9D2-F69A66AD3A81}" dt="2024-07-13T23:06:22.408" v="4815" actId="1076"/>
          <ac:spMkLst>
            <pc:docMk/>
            <pc:sldMk cId="4079422840" sldId="412"/>
            <ac:spMk id="7" creationId="{5446A534-A0A2-10A2-7D3C-1C0AAC5B9DD8}"/>
          </ac:spMkLst>
        </pc:spChg>
        <pc:spChg chg="mod">
          <ac:chgData name="Oliver Richardson" userId="cd5f33dd71adc40f" providerId="LiveId" clId="{658D2D41-514F-4951-A9D2-F69A66AD3A81}" dt="2024-07-13T23:06:22.408" v="4815" actId="1076"/>
          <ac:spMkLst>
            <pc:docMk/>
            <pc:sldMk cId="4079422840" sldId="412"/>
            <ac:spMk id="8" creationId="{EAA695BD-74BD-C5EF-D475-F0063CA4142B}"/>
          </ac:spMkLst>
        </pc:spChg>
        <pc:spChg chg="mod">
          <ac:chgData name="Oliver Richardson" userId="cd5f33dd71adc40f" providerId="LiveId" clId="{658D2D41-514F-4951-A9D2-F69A66AD3A81}" dt="2024-07-13T23:06:28.487" v="4818" actId="1076"/>
          <ac:spMkLst>
            <pc:docMk/>
            <pc:sldMk cId="4079422840" sldId="412"/>
            <ac:spMk id="9" creationId="{64B6AC5F-ACEB-95BE-2105-0692DAEAB513}"/>
          </ac:spMkLst>
        </pc:spChg>
        <pc:inkChg chg="mod">
          <ac:chgData name="Oliver Richardson" userId="cd5f33dd71adc40f" providerId="LiveId" clId="{658D2D41-514F-4951-A9D2-F69A66AD3A81}" dt="2024-07-13T23:06:22.408" v="4815" actId="1076"/>
          <ac:inkMkLst>
            <pc:docMk/>
            <pc:sldMk cId="4079422840" sldId="412"/>
            <ac:inkMk id="21" creationId="{6E537FBD-BAD4-A87D-23FB-F461D381F71D}"/>
          </ac:inkMkLst>
        </pc:inkChg>
        <pc:inkChg chg="mod">
          <ac:chgData name="Oliver Richardson" userId="cd5f33dd71adc40f" providerId="LiveId" clId="{658D2D41-514F-4951-A9D2-F69A66AD3A81}" dt="2024-07-13T23:06:28.487" v="4818" actId="1076"/>
          <ac:inkMkLst>
            <pc:docMk/>
            <pc:sldMk cId="4079422840" sldId="412"/>
            <ac:inkMk id="22" creationId="{9861B800-50A6-38E7-B9E7-8216ED27B79C}"/>
          </ac:inkMkLst>
        </pc:inkChg>
      </pc:sldChg>
      <pc:sldChg chg="delSp modSp add del mod">
        <pc:chgData name="Oliver Richardson" userId="cd5f33dd71adc40f" providerId="LiveId" clId="{658D2D41-514F-4951-A9D2-F69A66AD3A81}" dt="2024-07-13T23:00:08.751" v="4778" actId="47"/>
        <pc:sldMkLst>
          <pc:docMk/>
          <pc:sldMk cId="631922230" sldId="413"/>
        </pc:sldMkLst>
        <pc:spChg chg="mod">
          <ac:chgData name="Oliver Richardson" userId="cd5f33dd71adc40f" providerId="LiveId" clId="{658D2D41-514F-4951-A9D2-F69A66AD3A81}" dt="2024-07-13T21:26:29.391" v="2486" actId="20577"/>
          <ac:spMkLst>
            <pc:docMk/>
            <pc:sldMk cId="631922230" sldId="413"/>
            <ac:spMk id="4" creationId="{3F82A298-2767-4F19-B0EA-5A84229B7BF8}"/>
          </ac:spMkLst>
        </pc:spChg>
        <pc:spChg chg="del">
          <ac:chgData name="Oliver Richardson" userId="cd5f33dd71adc40f" providerId="LiveId" clId="{658D2D41-514F-4951-A9D2-F69A66AD3A81}" dt="2024-07-13T21:26:21.738" v="2467" actId="478"/>
          <ac:spMkLst>
            <pc:docMk/>
            <pc:sldMk cId="631922230" sldId="413"/>
            <ac:spMk id="6" creationId="{48592DCC-0B75-03F5-FF5A-34D80B403576}"/>
          </ac:spMkLst>
        </pc:spChg>
        <pc:spChg chg="del mod">
          <ac:chgData name="Oliver Richardson" userId="cd5f33dd71adc40f" providerId="LiveId" clId="{658D2D41-514F-4951-A9D2-F69A66AD3A81}" dt="2024-07-13T21:26:23.914" v="2470" actId="478"/>
          <ac:spMkLst>
            <pc:docMk/>
            <pc:sldMk cId="631922230" sldId="413"/>
            <ac:spMk id="7" creationId="{5446A534-A0A2-10A2-7D3C-1C0AAC5B9DD8}"/>
          </ac:spMkLst>
        </pc:spChg>
        <pc:spChg chg="del">
          <ac:chgData name="Oliver Richardson" userId="cd5f33dd71adc40f" providerId="LiveId" clId="{658D2D41-514F-4951-A9D2-F69A66AD3A81}" dt="2024-07-13T21:26:24.794" v="2471" actId="478"/>
          <ac:spMkLst>
            <pc:docMk/>
            <pc:sldMk cId="631922230" sldId="413"/>
            <ac:spMk id="8" creationId="{EAA695BD-74BD-C5EF-D475-F0063CA4142B}"/>
          </ac:spMkLst>
        </pc:spChg>
        <pc:spChg chg="del">
          <ac:chgData name="Oliver Richardson" userId="cd5f33dd71adc40f" providerId="LiveId" clId="{658D2D41-514F-4951-A9D2-F69A66AD3A81}" dt="2024-07-13T21:26:20.267" v="2466" actId="478"/>
          <ac:spMkLst>
            <pc:docMk/>
            <pc:sldMk cId="631922230" sldId="413"/>
            <ac:spMk id="9" creationId="{64B6AC5F-ACEB-95BE-2105-0692DAEAB513}"/>
          </ac:spMkLst>
        </pc:spChg>
        <pc:spChg chg="del">
          <ac:chgData name="Oliver Richardson" userId="cd5f33dd71adc40f" providerId="LiveId" clId="{658D2D41-514F-4951-A9D2-F69A66AD3A81}" dt="2024-07-13T21:26:23.050" v="2468" actId="478"/>
          <ac:spMkLst>
            <pc:docMk/>
            <pc:sldMk cId="631922230" sldId="413"/>
            <ac:spMk id="10" creationId="{BD8C7540-387A-E32B-A030-993C385D3CF7}"/>
          </ac:spMkLst>
        </pc:spChg>
        <pc:inkChg chg="del">
          <ac:chgData name="Oliver Richardson" userId="cd5f33dd71adc40f" providerId="LiveId" clId="{658D2D41-514F-4951-A9D2-F69A66AD3A81}" dt="2024-07-13T21:26:18.381" v="2464" actId="478"/>
          <ac:inkMkLst>
            <pc:docMk/>
            <pc:sldMk cId="631922230" sldId="413"/>
            <ac:inkMk id="21" creationId="{6E537FBD-BAD4-A87D-23FB-F461D381F71D}"/>
          </ac:inkMkLst>
        </pc:inkChg>
        <pc:inkChg chg="del">
          <ac:chgData name="Oliver Richardson" userId="cd5f33dd71adc40f" providerId="LiveId" clId="{658D2D41-514F-4951-A9D2-F69A66AD3A81}" dt="2024-07-13T21:26:19.134" v="2465" actId="478"/>
          <ac:inkMkLst>
            <pc:docMk/>
            <pc:sldMk cId="631922230" sldId="413"/>
            <ac:inkMk id="22" creationId="{9861B800-50A6-38E7-B9E7-8216ED27B79C}"/>
          </ac:inkMkLst>
        </pc:inkChg>
      </pc:sldChg>
      <pc:sldChg chg="addSp delSp modSp new del mod modClrScheme chgLayout">
        <pc:chgData name="Oliver Richardson" userId="cd5f33dd71adc40f" providerId="LiveId" clId="{658D2D41-514F-4951-A9D2-F69A66AD3A81}" dt="2024-07-13T23:00:14.498" v="4779" actId="47"/>
        <pc:sldMkLst>
          <pc:docMk/>
          <pc:sldMk cId="872605000" sldId="414"/>
        </pc:sldMkLst>
        <pc:spChg chg="del mod ord">
          <ac:chgData name="Oliver Richardson" userId="cd5f33dd71adc40f" providerId="LiveId" clId="{658D2D41-514F-4951-A9D2-F69A66AD3A81}" dt="2024-07-13T21:28:25.727" v="2587" actId="700"/>
          <ac:spMkLst>
            <pc:docMk/>
            <pc:sldMk cId="872605000" sldId="414"/>
            <ac:spMk id="2" creationId="{FC4E0BC9-2728-C8E5-13C7-E4F8C89E1470}"/>
          </ac:spMkLst>
        </pc:spChg>
        <pc:spChg chg="del mod ord">
          <ac:chgData name="Oliver Richardson" userId="cd5f33dd71adc40f" providerId="LiveId" clId="{658D2D41-514F-4951-A9D2-F69A66AD3A81}" dt="2024-07-13T21:28:25.727" v="2587" actId="700"/>
          <ac:spMkLst>
            <pc:docMk/>
            <pc:sldMk cId="872605000" sldId="414"/>
            <ac:spMk id="3" creationId="{05AC9683-74EB-3E42-3497-66DFCB1F80EE}"/>
          </ac:spMkLst>
        </pc:spChg>
        <pc:spChg chg="add mod ord">
          <ac:chgData name="Oliver Richardson" userId="cd5f33dd71adc40f" providerId="LiveId" clId="{658D2D41-514F-4951-A9D2-F69A66AD3A81}" dt="2024-07-13T21:28:25.727" v="2587" actId="700"/>
          <ac:spMkLst>
            <pc:docMk/>
            <pc:sldMk cId="872605000" sldId="414"/>
            <ac:spMk id="4" creationId="{4A1A3A03-0DC3-C593-EEBA-134DF96B8CBB}"/>
          </ac:spMkLst>
        </pc:spChg>
        <pc:spChg chg="add mod ord">
          <ac:chgData name="Oliver Richardson" userId="cd5f33dd71adc40f" providerId="LiveId" clId="{658D2D41-514F-4951-A9D2-F69A66AD3A81}" dt="2024-07-13T21:28:25.727" v="2587" actId="700"/>
          <ac:spMkLst>
            <pc:docMk/>
            <pc:sldMk cId="872605000" sldId="414"/>
            <ac:spMk id="5" creationId="{E73F86DE-A407-9366-C175-3CC457D9235D}"/>
          </ac:spMkLst>
        </pc:spChg>
      </pc:sldChg>
      <pc:sldChg chg="addSp delSp modSp add mod ord">
        <pc:chgData name="Oliver Richardson" userId="cd5f33dd71adc40f" providerId="LiveId" clId="{658D2D41-514F-4951-A9D2-F69A66AD3A81}" dt="2024-07-14T03:25:37.921" v="4899" actId="1076"/>
        <pc:sldMkLst>
          <pc:docMk/>
          <pc:sldMk cId="3237683346" sldId="415"/>
        </pc:sldMkLst>
        <pc:spChg chg="add del mod">
          <ac:chgData name="Oliver Richardson" userId="cd5f33dd71adc40f" providerId="LiveId" clId="{658D2D41-514F-4951-A9D2-F69A66AD3A81}" dt="2024-07-13T22:14:27.850" v="2727" actId="478"/>
          <ac:spMkLst>
            <pc:docMk/>
            <pc:sldMk cId="3237683346" sldId="415"/>
            <ac:spMk id="2" creationId="{6AE22638-712B-BA99-85D1-4161F876B091}"/>
          </ac:spMkLst>
        </pc:spChg>
        <pc:spChg chg="add mod">
          <ac:chgData name="Oliver Richardson" userId="cd5f33dd71adc40f" providerId="LiveId" clId="{658D2D41-514F-4951-A9D2-F69A66AD3A81}" dt="2024-07-13T22:47:40.993" v="4292" actId="207"/>
          <ac:spMkLst>
            <pc:docMk/>
            <pc:sldMk cId="3237683346" sldId="415"/>
            <ac:spMk id="3" creationId="{6AE22638-712B-BA99-85D1-4161F876B091}"/>
          </ac:spMkLst>
        </pc:spChg>
        <pc:spChg chg="mod">
          <ac:chgData name="Oliver Richardson" userId="cd5f33dd71adc40f" providerId="LiveId" clId="{658D2D41-514F-4951-A9D2-F69A66AD3A81}" dt="2024-07-13T22:40:36.046" v="3805" actId="1076"/>
          <ac:spMkLst>
            <pc:docMk/>
            <pc:sldMk cId="3237683346" sldId="415"/>
            <ac:spMk id="4" creationId="{3F82A298-2767-4F19-B0EA-5A84229B7BF8}"/>
          </ac:spMkLst>
        </pc:spChg>
        <pc:spChg chg="add mod">
          <ac:chgData name="Oliver Richardson" userId="cd5f33dd71adc40f" providerId="LiveId" clId="{658D2D41-514F-4951-A9D2-F69A66AD3A81}" dt="2024-07-13T22:46:45.242" v="4176" actId="207"/>
          <ac:spMkLst>
            <pc:docMk/>
            <pc:sldMk cId="3237683346" sldId="415"/>
            <ac:spMk id="5" creationId="{9B209006-1473-1C3D-6BC4-4EB7B3424D2E}"/>
          </ac:spMkLst>
        </pc:spChg>
        <pc:spChg chg="add mod">
          <ac:chgData name="Oliver Richardson" userId="cd5f33dd71adc40f" providerId="LiveId" clId="{658D2D41-514F-4951-A9D2-F69A66AD3A81}" dt="2024-07-14T03:25:37.921" v="4899" actId="1076"/>
          <ac:spMkLst>
            <pc:docMk/>
            <pc:sldMk cId="3237683346" sldId="415"/>
            <ac:spMk id="6" creationId="{C0DFAFC0-8860-BF16-1A92-B46D3948DF14}"/>
          </ac:spMkLst>
        </pc:spChg>
        <pc:spChg chg="add mod">
          <ac:chgData name="Oliver Richardson" userId="cd5f33dd71adc40f" providerId="LiveId" clId="{658D2D41-514F-4951-A9D2-F69A66AD3A81}" dt="2024-07-13T22:46:47.201" v="4177" actId="207"/>
          <ac:spMkLst>
            <pc:docMk/>
            <pc:sldMk cId="3237683346" sldId="415"/>
            <ac:spMk id="7" creationId="{3DD1AE34-8E3E-D99D-54B6-BC11E882933D}"/>
          </ac:spMkLst>
        </pc:spChg>
        <pc:spChg chg="del mod">
          <ac:chgData name="Oliver Richardson" userId="cd5f33dd71adc40f" providerId="LiveId" clId="{658D2D41-514F-4951-A9D2-F69A66AD3A81}" dt="2024-07-13T22:11:42.251" v="2630" actId="478"/>
          <ac:spMkLst>
            <pc:docMk/>
            <pc:sldMk cId="3237683346" sldId="415"/>
            <ac:spMk id="8" creationId="{EAA695BD-74BD-C5EF-D475-F0063CA4142B}"/>
          </ac:spMkLst>
        </pc:spChg>
        <pc:spChg chg="del">
          <ac:chgData name="Oliver Richardson" userId="cd5f33dd71adc40f" providerId="LiveId" clId="{658D2D41-514F-4951-A9D2-F69A66AD3A81}" dt="2024-07-13T22:11:43.836" v="2631" actId="478"/>
          <ac:spMkLst>
            <pc:docMk/>
            <pc:sldMk cId="3237683346" sldId="415"/>
            <ac:spMk id="9" creationId="{64B6AC5F-ACEB-95BE-2105-0692DAEAB513}"/>
          </ac:spMkLst>
        </pc:spChg>
        <pc:spChg chg="add mod">
          <ac:chgData name="Oliver Richardson" userId="cd5f33dd71adc40f" providerId="LiveId" clId="{658D2D41-514F-4951-A9D2-F69A66AD3A81}" dt="2024-07-13T22:15:27.610" v="2750" actId="571"/>
          <ac:spMkLst>
            <pc:docMk/>
            <pc:sldMk cId="3237683346" sldId="415"/>
            <ac:spMk id="10" creationId="{EB075B7E-B527-8480-AB1B-9A4A50171E1B}"/>
          </ac:spMkLst>
        </pc:spChg>
        <pc:spChg chg="add mod ord">
          <ac:chgData name="Oliver Richardson" userId="cd5f33dd71adc40f" providerId="LiveId" clId="{658D2D41-514F-4951-A9D2-F69A66AD3A81}" dt="2024-07-13T22:43:45.205" v="4132" actId="207"/>
          <ac:spMkLst>
            <pc:docMk/>
            <pc:sldMk cId="3237683346" sldId="415"/>
            <ac:spMk id="11" creationId="{87A07F1E-89B8-89CA-F176-73FF4ACC767B}"/>
          </ac:spMkLst>
        </pc:spChg>
        <pc:spChg chg="add mod">
          <ac:chgData name="Oliver Richardson" userId="cd5f33dd71adc40f" providerId="LiveId" clId="{658D2D41-514F-4951-A9D2-F69A66AD3A81}" dt="2024-07-13T22:38:00.520" v="3655" actId="3064"/>
          <ac:spMkLst>
            <pc:docMk/>
            <pc:sldMk cId="3237683346" sldId="415"/>
            <ac:spMk id="12" creationId="{6A6B0123-FA43-6100-BB5D-151177E4DDC8}"/>
          </ac:spMkLst>
        </pc:spChg>
        <pc:spChg chg="add mod">
          <ac:chgData name="Oliver Richardson" userId="cd5f33dd71adc40f" providerId="LiveId" clId="{658D2D41-514F-4951-A9D2-F69A66AD3A81}" dt="2024-07-13T22:42:43.159" v="4085" actId="1076"/>
          <ac:spMkLst>
            <pc:docMk/>
            <pc:sldMk cId="3237683346" sldId="415"/>
            <ac:spMk id="13" creationId="{561C13FC-B158-04EF-0C9E-664708A0A9AF}"/>
          </ac:spMkLst>
        </pc:spChg>
        <pc:spChg chg="add mod ord">
          <ac:chgData name="Oliver Richardson" userId="cd5f33dd71adc40f" providerId="LiveId" clId="{658D2D41-514F-4951-A9D2-F69A66AD3A81}" dt="2024-07-13T22:42:13.456" v="4076" actId="166"/>
          <ac:spMkLst>
            <pc:docMk/>
            <pc:sldMk cId="3237683346" sldId="415"/>
            <ac:spMk id="16" creationId="{12A0F125-9411-EA02-1D80-538CC2BB0965}"/>
          </ac:spMkLst>
        </pc:spChg>
        <pc:cxnChg chg="add del">
          <ac:chgData name="Oliver Richardson" userId="cd5f33dd71adc40f" providerId="LiveId" clId="{658D2D41-514F-4951-A9D2-F69A66AD3A81}" dt="2024-07-13T22:38:12.495" v="3657" actId="11529"/>
          <ac:cxnSpMkLst>
            <pc:docMk/>
            <pc:sldMk cId="3237683346" sldId="415"/>
            <ac:cxnSpMk id="15" creationId="{C738C058-520C-0DAA-8F6F-CD8CF613C4A1}"/>
          </ac:cxnSpMkLst>
        </pc:cxnChg>
      </pc:sldChg>
      <pc:sldChg chg="addSp delSp modSp add del mod ord modShow">
        <pc:chgData name="Oliver Richardson" userId="cd5f33dd71adc40f" providerId="LiveId" clId="{658D2D41-514F-4951-A9D2-F69A66AD3A81}" dt="2024-07-15T20:26:25.471" v="7230" actId="47"/>
        <pc:sldMkLst>
          <pc:docMk/>
          <pc:sldMk cId="1476185154" sldId="416"/>
        </pc:sldMkLst>
        <pc:spChg chg="del mod">
          <ac:chgData name="Oliver Richardson" userId="cd5f33dd71adc40f" providerId="LiveId" clId="{658D2D41-514F-4951-A9D2-F69A66AD3A81}" dt="2024-07-13T22:14:20.186" v="2724" actId="21"/>
          <ac:spMkLst>
            <pc:docMk/>
            <pc:sldMk cId="1476185154" sldId="416"/>
            <ac:spMk id="2" creationId="{6AE22638-712B-BA99-85D1-4161F876B091}"/>
          </ac:spMkLst>
        </pc:spChg>
        <pc:spChg chg="add del mod">
          <ac:chgData name="Oliver Richardson" userId="cd5f33dd71adc40f" providerId="LiveId" clId="{658D2D41-514F-4951-A9D2-F69A66AD3A81}" dt="2024-07-13T22:14:09.554" v="2722" actId="478"/>
          <ac:spMkLst>
            <pc:docMk/>
            <pc:sldMk cId="1476185154" sldId="416"/>
            <ac:spMk id="3" creationId="{8290735E-4DAD-D6B7-EA84-1DAF06C85922}"/>
          </ac:spMkLst>
        </pc:spChg>
        <pc:spChg chg="add del mod">
          <ac:chgData name="Oliver Richardson" userId="cd5f33dd71adc40f" providerId="LiveId" clId="{658D2D41-514F-4951-A9D2-F69A66AD3A81}" dt="2024-07-15T16:13:43.552" v="4927" actId="478"/>
          <ac:spMkLst>
            <pc:docMk/>
            <pc:sldMk cId="1476185154" sldId="416"/>
            <ac:spMk id="4" creationId="{3F82A298-2767-4F19-B0EA-5A84229B7BF8}"/>
          </ac:spMkLst>
        </pc:spChg>
        <pc:spChg chg="add del mod">
          <ac:chgData name="Oliver Richardson" userId="cd5f33dd71adc40f" providerId="LiveId" clId="{658D2D41-514F-4951-A9D2-F69A66AD3A81}" dt="2024-07-15T16:13:43.552" v="4927" actId="478"/>
          <ac:spMkLst>
            <pc:docMk/>
            <pc:sldMk cId="1476185154" sldId="416"/>
            <ac:spMk id="5" creationId="{653E7CC7-3946-E530-F1F1-BA467EA0F23D}"/>
          </ac:spMkLst>
        </pc:spChg>
        <pc:spChg chg="add del mod">
          <ac:chgData name="Oliver Richardson" userId="cd5f33dd71adc40f" providerId="LiveId" clId="{658D2D41-514F-4951-A9D2-F69A66AD3A81}" dt="2024-07-13T22:14:20.186" v="2724" actId="21"/>
          <ac:spMkLst>
            <pc:docMk/>
            <pc:sldMk cId="1476185154" sldId="416"/>
            <ac:spMk id="5" creationId="{9B209006-1473-1C3D-6BC4-4EB7B3424D2E}"/>
          </ac:spMkLst>
        </pc:spChg>
      </pc:sldChg>
      <pc:sldChg chg="add del setBg">
        <pc:chgData name="Oliver Richardson" userId="cd5f33dd71adc40f" providerId="LiveId" clId="{658D2D41-514F-4951-A9D2-F69A66AD3A81}" dt="2024-07-13T22:56:51.010" v="4441"/>
        <pc:sldMkLst>
          <pc:docMk/>
          <pc:sldMk cId="11401511" sldId="417"/>
        </pc:sldMkLst>
      </pc:sldChg>
      <pc:sldChg chg="addSp delSp modSp add del mod setBg">
        <pc:chgData name="Oliver Richardson" userId="cd5f33dd71adc40f" providerId="LiveId" clId="{658D2D41-514F-4951-A9D2-F69A66AD3A81}" dt="2024-07-15T16:11:08.164" v="4900" actId="47"/>
        <pc:sldMkLst>
          <pc:docMk/>
          <pc:sldMk cId="1459615112" sldId="417"/>
        </pc:sldMkLst>
        <pc:spChg chg="add mod">
          <ac:chgData name="Oliver Richardson" userId="cd5f33dd71adc40f" providerId="LiveId" clId="{658D2D41-514F-4951-A9D2-F69A66AD3A81}" dt="2024-07-13T22:59:48.990" v="4776" actId="14100"/>
          <ac:spMkLst>
            <pc:docMk/>
            <pc:sldMk cId="1459615112" sldId="417"/>
            <ac:spMk id="2" creationId="{9E4E40B9-90C5-5905-F825-7233954DE5DC}"/>
          </ac:spMkLst>
        </pc:spChg>
        <pc:spChg chg="del">
          <ac:chgData name="Oliver Richardson" userId="cd5f33dd71adc40f" providerId="LiveId" clId="{658D2D41-514F-4951-A9D2-F69A66AD3A81}" dt="2024-07-13T22:58:10.377" v="4601" actId="478"/>
          <ac:spMkLst>
            <pc:docMk/>
            <pc:sldMk cId="1459615112" sldId="417"/>
            <ac:spMk id="3" creationId="{6AE22638-712B-BA99-85D1-4161F876B091}"/>
          </ac:spMkLst>
        </pc:spChg>
        <pc:spChg chg="mod">
          <ac:chgData name="Oliver Richardson" userId="cd5f33dd71adc40f" providerId="LiveId" clId="{658D2D41-514F-4951-A9D2-F69A66AD3A81}" dt="2024-07-13T22:59:52.309" v="4777" actId="1076"/>
          <ac:spMkLst>
            <pc:docMk/>
            <pc:sldMk cId="1459615112" sldId="417"/>
            <ac:spMk id="5" creationId="{9B209006-1473-1C3D-6BC4-4EB7B3424D2E}"/>
          </ac:spMkLst>
        </pc:spChg>
      </pc:sldChg>
      <pc:sldChg chg="new del">
        <pc:chgData name="Oliver Richardson" userId="cd5f33dd71adc40f" providerId="LiveId" clId="{658D2D41-514F-4951-A9D2-F69A66AD3A81}" dt="2024-07-13T23:08:43.083" v="4821" actId="47"/>
        <pc:sldMkLst>
          <pc:docMk/>
          <pc:sldMk cId="2940542562" sldId="418"/>
        </pc:sldMkLst>
      </pc:sldChg>
      <pc:sldChg chg="addSp delSp modSp add mod ord">
        <pc:chgData name="Oliver Richardson" userId="cd5f33dd71adc40f" providerId="LiveId" clId="{658D2D41-514F-4951-A9D2-F69A66AD3A81}" dt="2024-07-15T23:49:04.623" v="12712" actId="20577"/>
        <pc:sldMkLst>
          <pc:docMk/>
          <pc:sldMk cId="990618735" sldId="419"/>
        </pc:sldMkLst>
        <pc:spChg chg="mod">
          <ac:chgData name="Oliver Richardson" userId="cd5f33dd71adc40f" providerId="LiveId" clId="{658D2D41-514F-4951-A9D2-F69A66AD3A81}" dt="2024-07-15T23:48:35.555" v="12668" actId="1076"/>
          <ac:spMkLst>
            <pc:docMk/>
            <pc:sldMk cId="990618735" sldId="419"/>
            <ac:spMk id="2" creationId="{85F611BF-4E5F-46AB-8C8C-9BB9FA6264BF}"/>
          </ac:spMkLst>
        </pc:spChg>
        <pc:spChg chg="add mod">
          <ac:chgData name="Oliver Richardson" userId="cd5f33dd71adc40f" providerId="LiveId" clId="{658D2D41-514F-4951-A9D2-F69A66AD3A81}" dt="2024-07-15T20:26:50.424" v="7253" actId="571"/>
          <ac:spMkLst>
            <pc:docMk/>
            <pc:sldMk cId="990618735" sldId="419"/>
            <ac:spMk id="3" creationId="{4816D2B6-E8AC-091E-0186-6DBAE8A58F97}"/>
          </ac:spMkLst>
        </pc:spChg>
        <pc:spChg chg="add del mod">
          <ac:chgData name="Oliver Richardson" userId="cd5f33dd71adc40f" providerId="LiveId" clId="{658D2D41-514F-4951-A9D2-F69A66AD3A81}" dt="2024-07-15T20:26:55.296" v="7256"/>
          <ac:spMkLst>
            <pc:docMk/>
            <pc:sldMk cId="990618735" sldId="419"/>
            <ac:spMk id="5" creationId="{427E7EEB-0245-0CA6-0AE7-7329A8E2FA1E}"/>
          </ac:spMkLst>
        </pc:spChg>
        <pc:spChg chg="add mod">
          <ac:chgData name="Oliver Richardson" userId="cd5f33dd71adc40f" providerId="LiveId" clId="{658D2D41-514F-4951-A9D2-F69A66AD3A81}" dt="2024-07-15T23:49:04.623" v="12712" actId="20577"/>
          <ac:spMkLst>
            <pc:docMk/>
            <pc:sldMk cId="990618735" sldId="419"/>
            <ac:spMk id="6" creationId="{51B48E75-EF0D-16BB-9D82-9CA63E723F69}"/>
          </ac:spMkLst>
        </pc:spChg>
        <pc:picChg chg="del">
          <ac:chgData name="Oliver Richardson" userId="cd5f33dd71adc40f" providerId="LiveId" clId="{658D2D41-514F-4951-A9D2-F69A66AD3A81}" dt="2024-07-13T23:09:33.445" v="4836" actId="478"/>
          <ac:picMkLst>
            <pc:docMk/>
            <pc:sldMk cId="990618735" sldId="419"/>
            <ac:picMk id="5" creationId="{064B4907-979F-159E-B8C2-F09376033BBE}"/>
          </ac:picMkLst>
        </pc:picChg>
        <pc:picChg chg="del">
          <ac:chgData name="Oliver Richardson" userId="cd5f33dd71adc40f" providerId="LiveId" clId="{658D2D41-514F-4951-A9D2-F69A66AD3A81}" dt="2024-07-13T23:09:34.199" v="4837" actId="478"/>
          <ac:picMkLst>
            <pc:docMk/>
            <pc:sldMk cId="990618735" sldId="419"/>
            <ac:picMk id="7" creationId="{3AC041A1-C31C-D27D-AE90-A14071E84D07}"/>
          </ac:picMkLst>
        </pc:picChg>
        <pc:picChg chg="del">
          <ac:chgData name="Oliver Richardson" userId="cd5f33dd71adc40f" providerId="LiveId" clId="{658D2D41-514F-4951-A9D2-F69A66AD3A81}" dt="2024-07-13T23:09:34.529" v="4838" actId="478"/>
          <ac:picMkLst>
            <pc:docMk/>
            <pc:sldMk cId="990618735" sldId="419"/>
            <ac:picMk id="13" creationId="{50BDCFD7-362A-5565-2304-4489E60BB2FB}"/>
          </ac:picMkLst>
        </pc:picChg>
      </pc:sldChg>
      <pc:sldChg chg="addSp delSp modSp del mod ord modAnim modShow">
        <pc:chgData name="Oliver Richardson" userId="cd5f33dd71adc40f" providerId="LiveId" clId="{658D2D41-514F-4951-A9D2-F69A66AD3A81}" dt="2024-07-15T17:26:16.634" v="5989" actId="47"/>
        <pc:sldMkLst>
          <pc:docMk/>
          <pc:sldMk cId="3341087063" sldId="423"/>
        </pc:sldMkLst>
        <pc:spChg chg="add mod ord">
          <ac:chgData name="Oliver Richardson" userId="cd5f33dd71adc40f" providerId="LiveId" clId="{658D2D41-514F-4951-A9D2-F69A66AD3A81}" dt="2024-07-15T16:26:09.016" v="5077" actId="34136"/>
          <ac:spMkLst>
            <pc:docMk/>
            <pc:sldMk cId="3341087063" sldId="423"/>
            <ac:spMk id="2" creationId="{F052C849-667B-B42C-8343-4B67D44DF788}"/>
          </ac:spMkLst>
        </pc:spChg>
        <pc:spChg chg="add mod">
          <ac:chgData name="Oliver Richardson" userId="cd5f33dd71adc40f" providerId="LiveId" clId="{658D2D41-514F-4951-A9D2-F69A66AD3A81}" dt="2024-07-15T16:25:47.887" v="5076" actId="14100"/>
          <ac:spMkLst>
            <pc:docMk/>
            <pc:sldMk cId="3341087063" sldId="423"/>
            <ac:spMk id="3" creationId="{2BDDA3A9-06B4-F342-7706-462A9C428D64}"/>
          </ac:spMkLst>
        </pc:spChg>
        <pc:spChg chg="add 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4" creationId="{7174DACC-6661-BDDB-9A72-36CA2F94D26C}"/>
          </ac:spMkLst>
        </pc:spChg>
        <pc:spChg chg="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7" creationId="{650182FA-913B-7E13-5238-463AEEC7ACE9}"/>
          </ac:spMkLst>
        </pc:spChg>
        <pc:spChg chg="del mod">
          <ac:chgData name="Oliver Richardson" userId="cd5f33dd71adc40f" providerId="LiveId" clId="{658D2D41-514F-4951-A9D2-F69A66AD3A81}" dt="2024-07-15T16:29:27.254" v="5090" actId="478"/>
          <ac:spMkLst>
            <pc:docMk/>
            <pc:sldMk cId="3341087063" sldId="423"/>
            <ac:spMk id="8" creationId="{EAA695BD-74BD-C5EF-D475-F0063CA4142B}"/>
          </ac:spMkLst>
        </pc:spChg>
        <pc:spChg chg="del mod">
          <ac:chgData name="Oliver Richardson" userId="cd5f33dd71adc40f" providerId="LiveId" clId="{658D2D41-514F-4951-A9D2-F69A66AD3A81}" dt="2024-07-15T16:29:27.254" v="5090" actId="478"/>
          <ac:spMkLst>
            <pc:docMk/>
            <pc:sldMk cId="3341087063" sldId="423"/>
            <ac:spMk id="9" creationId="{64B6AC5F-ACEB-95BE-2105-0692DAEAB513}"/>
          </ac:spMkLst>
        </pc:spChg>
        <pc:spChg chg="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10" creationId="{7BB616AE-8B2C-1EBD-1AD7-4EEDF1B64E75}"/>
          </ac:spMkLst>
        </pc:spChg>
        <pc:spChg chg="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11" creationId="{15BD69D7-2CD0-5140-BC08-33ED5494CDE5}"/>
          </ac:spMkLst>
        </pc:spChg>
        <pc:spChg chg="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12" creationId="{5D72A80C-B0D1-5135-9100-7044216E83B8}"/>
          </ac:spMkLst>
        </pc:spChg>
        <pc:spChg chg="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13" creationId="{E2F4EEFF-F9D7-FD9C-7C16-EE426C715F5B}"/>
          </ac:spMkLst>
        </pc:spChg>
        <pc:spChg chg="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14" creationId="{3186FA42-5935-46F7-895F-86F964324743}"/>
          </ac:spMkLst>
        </pc:spChg>
        <pc:spChg chg="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15" creationId="{B2C0B4AA-F355-9733-1448-C12C2389F21C}"/>
          </ac:spMkLst>
        </pc:spChg>
        <pc:spChg chg="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16" creationId="{27DF07D9-B8A5-959E-1D18-C5148CBE053C}"/>
          </ac:spMkLst>
        </pc:spChg>
        <pc:spChg chg="mod">
          <ac:chgData name="Oliver Richardson" userId="cd5f33dd71adc40f" providerId="LiveId" clId="{658D2D41-514F-4951-A9D2-F69A66AD3A81}" dt="2024-07-15T16:20:50.379" v="5034"/>
          <ac:spMkLst>
            <pc:docMk/>
            <pc:sldMk cId="3341087063" sldId="423"/>
            <ac:spMk id="18" creationId="{DFBF967D-EB77-2D86-1758-A7AAD2DAD66E}"/>
          </ac:spMkLst>
        </pc:spChg>
        <pc:spChg chg="add mod">
          <ac:chgData name="Oliver Richardson" userId="cd5f33dd71adc40f" providerId="LiveId" clId="{658D2D41-514F-4951-A9D2-F69A66AD3A81}" dt="2024-07-15T16:25:19.855" v="5074" actId="1076"/>
          <ac:spMkLst>
            <pc:docMk/>
            <pc:sldMk cId="3341087063" sldId="423"/>
            <ac:spMk id="19" creationId="{486CFE87-1804-1C1C-39CD-E78156C20C87}"/>
          </ac:spMkLst>
        </pc:spChg>
        <pc:spChg chg="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23" creationId="{342C5EC8-C18F-1E61-796E-E6CC7FDD304F}"/>
          </ac:spMkLst>
        </pc:spChg>
        <pc:spChg chg="mod">
          <ac:chgData name="Oliver Richardson" userId="cd5f33dd71adc40f" providerId="LiveId" clId="{658D2D41-514F-4951-A9D2-F69A66AD3A81}" dt="2024-07-15T16:20:49.578" v="5033" actId="1076"/>
          <ac:spMkLst>
            <pc:docMk/>
            <pc:sldMk cId="3341087063" sldId="423"/>
            <ac:spMk id="24" creationId="{95479578-8582-5761-7397-1EFAA2614676}"/>
          </ac:spMkLst>
        </pc:spChg>
        <pc:spChg chg="mod">
          <ac:chgData name="Oliver Richardson" userId="cd5f33dd71adc40f" providerId="LiveId" clId="{658D2D41-514F-4951-A9D2-F69A66AD3A81}" dt="2024-07-15T16:28:00.592" v="5080"/>
          <ac:spMkLst>
            <pc:docMk/>
            <pc:sldMk cId="3341087063" sldId="423"/>
            <ac:spMk id="25" creationId="{DE8CE819-B21B-0A7A-9E75-ACF750570FA3}"/>
          </ac:spMkLst>
        </pc:spChg>
        <pc:spChg chg="add mod">
          <ac:chgData name="Oliver Richardson" userId="cd5f33dd71adc40f" providerId="LiveId" clId="{658D2D41-514F-4951-A9D2-F69A66AD3A81}" dt="2024-07-15T16:29:25.757" v="5089" actId="571"/>
          <ac:spMkLst>
            <pc:docMk/>
            <pc:sldMk cId="3341087063" sldId="423"/>
            <ac:spMk id="26" creationId="{83854057-1E5D-52ED-570A-F8377E6B6530}"/>
          </ac:spMkLst>
        </pc:spChg>
        <pc:spChg chg="mod">
          <ac:chgData name="Oliver Richardson" userId="cd5f33dd71adc40f" providerId="LiveId" clId="{658D2D41-514F-4951-A9D2-F69A66AD3A81}" dt="2024-07-15T16:20:43.175" v="5032" actId="1076"/>
          <ac:spMkLst>
            <pc:docMk/>
            <pc:sldMk cId="3341087063" sldId="423"/>
            <ac:spMk id="27" creationId="{3DDC176A-1B7C-8149-E0BA-78BFF4712BE8}"/>
          </ac:spMkLst>
        </pc:spChg>
        <pc:spChg chg="mod">
          <ac:chgData name="Oliver Richardson" userId="cd5f33dd71adc40f" providerId="LiveId" clId="{658D2D41-514F-4951-A9D2-F69A66AD3A81}" dt="2024-07-15T16:20:43.175" v="5032" actId="1076"/>
          <ac:spMkLst>
            <pc:docMk/>
            <pc:sldMk cId="3341087063" sldId="423"/>
            <ac:spMk id="28" creationId="{29D31BBE-16CA-CC53-25C3-688C2026116B}"/>
          </ac:spMkLst>
        </pc:spChg>
        <pc:spChg chg="add mod">
          <ac:chgData name="Oliver Richardson" userId="cd5f33dd71adc40f" providerId="LiveId" clId="{658D2D41-514F-4951-A9D2-F69A66AD3A81}" dt="2024-07-15T16:29:25.757" v="5089" actId="571"/>
          <ac:spMkLst>
            <pc:docMk/>
            <pc:sldMk cId="3341087063" sldId="423"/>
            <ac:spMk id="30" creationId="{55152500-664A-717C-6DFB-F6C9A75AC126}"/>
          </ac:spMkLst>
        </pc:spChg>
        <pc:spChg chg="add mod">
          <ac:chgData name="Oliver Richardson" userId="cd5f33dd71adc40f" providerId="LiveId" clId="{658D2D41-514F-4951-A9D2-F69A66AD3A81}" dt="2024-07-15T16:29:38.576" v="5094" actId="1076"/>
          <ac:spMkLst>
            <pc:docMk/>
            <pc:sldMk cId="3341087063" sldId="423"/>
            <ac:spMk id="31" creationId="{E1D4A992-4679-CEA6-1F79-35AFBCCEFA14}"/>
          </ac:spMkLst>
        </pc:spChg>
        <pc:spChg chg="add mod">
          <ac:chgData name="Oliver Richardson" userId="cd5f33dd71adc40f" providerId="LiveId" clId="{658D2D41-514F-4951-A9D2-F69A66AD3A81}" dt="2024-07-15T16:47:53.036" v="5337" actId="1076"/>
          <ac:spMkLst>
            <pc:docMk/>
            <pc:sldMk cId="3341087063" sldId="423"/>
            <ac:spMk id="33" creationId="{DA4144D5-7F50-1888-5C76-011C88D44932}"/>
          </ac:spMkLst>
        </pc:spChg>
        <pc:spChg chg="del mod">
          <ac:chgData name="Oliver Richardson" userId="cd5f33dd71adc40f" providerId="LiveId" clId="{658D2D41-514F-4951-A9D2-F69A66AD3A81}" dt="2024-07-15T16:24:09.146" v="5052" actId="478"/>
          <ac:spMkLst>
            <pc:docMk/>
            <pc:sldMk cId="3341087063" sldId="423"/>
            <ac:spMk id="35" creationId="{4C890B5B-389C-4F43-1CFD-01F2CF262E73}"/>
          </ac:spMkLst>
        </pc:spChg>
        <pc:grpChg chg="add mod">
          <ac:chgData name="Oliver Richardson" userId="cd5f33dd71adc40f" providerId="LiveId" clId="{658D2D41-514F-4951-A9D2-F69A66AD3A81}" dt="2024-07-15T16:28:10.183" v="5082" actId="1076"/>
          <ac:grpSpMkLst>
            <pc:docMk/>
            <pc:sldMk cId="3341087063" sldId="423"/>
            <ac:grpSpMk id="5" creationId="{A5CD1CA8-CB10-B824-8A90-6F80F4FD09A5}"/>
          </ac:grpSpMkLst>
        </pc:grpChg>
        <pc:grpChg chg="add mod">
          <ac:chgData name="Oliver Richardson" userId="cd5f33dd71adc40f" providerId="LiveId" clId="{658D2D41-514F-4951-A9D2-F69A66AD3A81}" dt="2024-07-15T16:28:11.784" v="5083" actId="1076"/>
          <ac:grpSpMkLst>
            <pc:docMk/>
            <pc:sldMk cId="3341087063" sldId="423"/>
            <ac:grpSpMk id="20" creationId="{7656FB8D-215B-8FEA-E4E1-3335C4AB0C8C}"/>
          </ac:grpSpMkLst>
        </pc:grpChg>
        <pc:grpChg chg="del mod">
          <ac:chgData name="Oliver Richardson" userId="cd5f33dd71adc40f" providerId="LiveId" clId="{658D2D41-514F-4951-A9D2-F69A66AD3A81}" dt="2024-07-15T16:23:55.013" v="5051" actId="21"/>
          <ac:grpSpMkLst>
            <pc:docMk/>
            <pc:sldMk cId="3341087063" sldId="423"/>
            <ac:grpSpMk id="42" creationId="{79196B55-71BD-6B4A-5AEA-5C174A3630EB}"/>
          </ac:grpSpMkLst>
        </pc:grpChg>
        <pc:picChg chg="mod">
          <ac:chgData name="Oliver Richardson" userId="cd5f33dd71adc40f" providerId="LiveId" clId="{658D2D41-514F-4951-A9D2-F69A66AD3A81}" dt="2024-07-15T16:20:50.379" v="5034"/>
          <ac:picMkLst>
            <pc:docMk/>
            <pc:sldMk cId="3341087063" sldId="423"/>
            <ac:picMk id="6" creationId="{2CE93314-ADF3-BDC0-6F35-5EDE44287A59}"/>
          </ac:picMkLst>
        </pc:picChg>
        <pc:picChg chg="mod">
          <ac:chgData name="Oliver Richardson" userId="cd5f33dd71adc40f" providerId="LiveId" clId="{658D2D41-514F-4951-A9D2-F69A66AD3A81}" dt="2024-07-15T16:20:50.379" v="5034"/>
          <ac:picMkLst>
            <pc:docMk/>
            <pc:sldMk cId="3341087063" sldId="423"/>
            <ac:picMk id="17" creationId="{5CA23577-5348-A018-0B21-BA7B54866EC7}"/>
          </ac:picMkLst>
        </pc:picChg>
        <pc:picChg chg="mod">
          <ac:chgData name="Oliver Richardson" userId="cd5f33dd71adc40f" providerId="LiveId" clId="{658D2D41-514F-4951-A9D2-F69A66AD3A81}" dt="2024-07-15T16:28:00.592" v="5080"/>
          <ac:picMkLst>
            <pc:docMk/>
            <pc:sldMk cId="3341087063" sldId="423"/>
            <ac:picMk id="22" creationId="{58B63CF8-C2DE-8450-5137-702338BC67CE}"/>
          </ac:picMkLst>
        </pc:picChg>
        <pc:inkChg chg="mod">
          <ac:chgData name="Oliver Richardson" userId="cd5f33dd71adc40f" providerId="LiveId" clId="{658D2D41-514F-4951-A9D2-F69A66AD3A81}" dt="2024-07-15T16:20:43.175" v="5032" actId="1076"/>
          <ac:inkMkLst>
            <pc:docMk/>
            <pc:sldMk cId="3341087063" sldId="423"/>
            <ac:inkMk id="29" creationId="{1C4667B2-CE51-B083-7F62-B5381F34803E}"/>
          </ac:inkMkLst>
        </pc:inkChg>
        <pc:cxnChg chg="mod">
          <ac:chgData name="Oliver Richardson" userId="cd5f33dd71adc40f" providerId="LiveId" clId="{658D2D41-514F-4951-A9D2-F69A66AD3A81}" dt="2024-07-15T16:20:49.578" v="5033" actId="1076"/>
          <ac:cxnSpMkLst>
            <pc:docMk/>
            <pc:sldMk cId="3341087063" sldId="423"/>
            <ac:cxnSpMk id="21" creationId="{E6D9C42C-2B1B-7D3B-FE25-937957E2CBA8}"/>
          </ac:cxnSpMkLst>
        </pc:cxnChg>
      </pc:sldChg>
      <pc:sldChg chg="addSp delSp modSp del mod ord">
        <pc:chgData name="Oliver Richardson" userId="cd5f33dd71adc40f" providerId="LiveId" clId="{658D2D41-514F-4951-A9D2-F69A66AD3A81}" dt="2024-07-15T17:23:15.063" v="5952" actId="47"/>
        <pc:sldMkLst>
          <pc:docMk/>
          <pc:sldMk cId="1289611563" sldId="424"/>
        </pc:sldMkLst>
        <pc:spChg chg="add del mod">
          <ac:chgData name="Oliver Richardson" userId="cd5f33dd71adc40f" providerId="LiveId" clId="{658D2D41-514F-4951-A9D2-F69A66AD3A81}" dt="2024-07-15T16:18:23.218" v="5007" actId="478"/>
          <ac:spMkLst>
            <pc:docMk/>
            <pc:sldMk cId="1289611563" sldId="424"/>
            <ac:spMk id="3" creationId="{E65360E6-0BC3-8FE0-44FA-593E712AE506}"/>
          </ac:spMkLst>
        </pc:spChg>
        <pc:spChg chg="add del mod">
          <ac:chgData name="Oliver Richardson" userId="cd5f33dd71adc40f" providerId="LiveId" clId="{658D2D41-514F-4951-A9D2-F69A66AD3A81}" dt="2024-07-15T16:20:03.950" v="5028" actId="478"/>
          <ac:spMkLst>
            <pc:docMk/>
            <pc:sldMk cId="1289611563" sldId="424"/>
            <ac:spMk id="5" creationId="{41EE8C8D-26C9-7579-5FA1-A19EDB46745A}"/>
          </ac:spMkLst>
        </pc:spChg>
        <pc:spChg chg="add del mod">
          <ac:chgData name="Oliver Richardson" userId="cd5f33dd71adc40f" providerId="LiveId" clId="{658D2D41-514F-4951-A9D2-F69A66AD3A81}" dt="2024-07-15T16:19:39.699" v="5022" actId="478"/>
          <ac:spMkLst>
            <pc:docMk/>
            <pc:sldMk cId="1289611563" sldId="424"/>
            <ac:spMk id="6" creationId="{58AB6EB4-3855-0965-F5D3-8B15E9BF8E7A}"/>
          </ac:spMkLst>
        </pc:spChg>
        <pc:spChg chg="add del">
          <ac:chgData name="Oliver Richardson" userId="cd5f33dd71adc40f" providerId="LiveId" clId="{658D2D41-514F-4951-A9D2-F69A66AD3A81}" dt="2024-07-15T16:19:52.217" v="5025" actId="478"/>
          <ac:spMkLst>
            <pc:docMk/>
            <pc:sldMk cId="1289611563" sldId="424"/>
            <ac:spMk id="8" creationId="{EAA695BD-74BD-C5EF-D475-F0063CA4142B}"/>
          </ac:spMkLst>
        </pc:spChg>
        <pc:spChg chg="add del">
          <ac:chgData name="Oliver Richardson" userId="cd5f33dd71adc40f" providerId="LiveId" clId="{658D2D41-514F-4951-A9D2-F69A66AD3A81}" dt="2024-07-15T16:19:52.217" v="5025" actId="478"/>
          <ac:spMkLst>
            <pc:docMk/>
            <pc:sldMk cId="1289611563" sldId="424"/>
            <ac:spMk id="9" creationId="{64B6AC5F-ACEB-95BE-2105-0692DAEAB513}"/>
          </ac:spMkLst>
        </pc:spChg>
        <pc:spChg chg="add mod ord modVis">
          <ac:chgData name="Oliver Richardson" userId="cd5f33dd71adc40f" providerId="LiveId" clId="{658D2D41-514F-4951-A9D2-F69A66AD3A81}" dt="2024-07-15T16:45:57.380" v="5310" actId="14430"/>
          <ac:spMkLst>
            <pc:docMk/>
            <pc:sldMk cId="1289611563" sldId="424"/>
            <ac:spMk id="17" creationId="{5D9723D1-4F11-0B83-62DD-9C5BC3A50643}"/>
          </ac:spMkLst>
        </pc:spChg>
        <pc:spChg chg="add mod ord">
          <ac:chgData name="Oliver Richardson" userId="cd5f33dd71adc40f" providerId="LiveId" clId="{658D2D41-514F-4951-A9D2-F69A66AD3A81}" dt="2024-07-15T16:19:58.059" v="5027" actId="167"/>
          <ac:spMkLst>
            <pc:docMk/>
            <pc:sldMk cId="1289611563" sldId="424"/>
            <ac:spMk id="39" creationId="{4FECB976-5E86-8A66-6892-0050F331446C}"/>
          </ac:spMkLst>
        </pc:spChg>
        <pc:spChg chg="add mod ord">
          <ac:chgData name="Oliver Richardson" userId="cd5f33dd71adc40f" providerId="LiveId" clId="{658D2D41-514F-4951-A9D2-F69A66AD3A81}" dt="2024-07-15T16:19:58.059" v="5027" actId="167"/>
          <ac:spMkLst>
            <pc:docMk/>
            <pc:sldMk cId="1289611563" sldId="424"/>
            <ac:spMk id="40" creationId="{8585D825-5D4A-400A-6B82-D439D25B596E}"/>
          </ac:spMkLst>
        </pc:spChg>
      </pc:sldChg>
      <pc:sldChg chg="addSp delSp modSp mod modTransition delAnim modAnim">
        <pc:chgData name="Oliver Richardson" userId="cd5f33dd71adc40f" providerId="LiveId" clId="{658D2D41-514F-4951-A9D2-F69A66AD3A81}" dt="2024-07-16T00:02:17.837" v="12886" actId="167"/>
        <pc:sldMkLst>
          <pc:docMk/>
          <pc:sldMk cId="2386862933" sldId="426"/>
        </pc:sldMkLst>
        <pc:spChg chg="add mod">
          <ac:chgData name="Oliver Richardson" userId="cd5f33dd71adc40f" providerId="LiveId" clId="{658D2D41-514F-4951-A9D2-F69A66AD3A81}" dt="2024-07-15T17:46:50.170" v="6460" actId="164"/>
          <ac:spMkLst>
            <pc:docMk/>
            <pc:sldMk cId="2386862933" sldId="426"/>
            <ac:spMk id="2" creationId="{288148A5-1360-D529-E66E-A8A27173C96C}"/>
          </ac:spMkLst>
        </pc:spChg>
        <pc:spChg chg="mod">
          <ac:chgData name="Oliver Richardson" userId="cd5f33dd71adc40f" providerId="LiveId" clId="{658D2D41-514F-4951-A9D2-F69A66AD3A81}" dt="2024-07-15T23:17:15.677" v="11816" actId="1076"/>
          <ac:spMkLst>
            <pc:docMk/>
            <pc:sldMk cId="2386862933" sldId="426"/>
            <ac:spMk id="4" creationId="{3F82A298-2767-4F19-B0EA-5A84229B7BF8}"/>
          </ac:spMkLst>
        </pc:spChg>
        <pc:spChg chg="add mod">
          <ac:chgData name="Oliver Richardson" userId="cd5f33dd71adc40f" providerId="LiveId" clId="{658D2D41-514F-4951-A9D2-F69A66AD3A81}" dt="2024-07-15T17:46:50.170" v="6460" actId="164"/>
          <ac:spMkLst>
            <pc:docMk/>
            <pc:sldMk cId="2386862933" sldId="426"/>
            <ac:spMk id="6" creationId="{1488C827-537E-73FE-A2B9-90ACC63DAF25}"/>
          </ac:spMkLst>
        </pc:spChg>
        <pc:spChg chg="add mod ord">
          <ac:chgData name="Oliver Richardson" userId="cd5f33dd71adc40f" providerId="LiveId" clId="{658D2D41-514F-4951-A9D2-F69A66AD3A81}" dt="2024-07-15T23:58:26.292" v="12865" actId="167"/>
          <ac:spMkLst>
            <pc:docMk/>
            <pc:sldMk cId="2386862933" sldId="426"/>
            <ac:spMk id="8" creationId="{222E8481-8BE9-B3BA-7462-F4B672283354}"/>
          </ac:spMkLst>
        </pc:spChg>
        <pc:spChg chg="add del">
          <ac:chgData name="Oliver Richardson" userId="cd5f33dd71adc40f" providerId="LiveId" clId="{658D2D41-514F-4951-A9D2-F69A66AD3A81}" dt="2024-07-15T17:49:48.340" v="6486" actId="22"/>
          <ac:spMkLst>
            <pc:docMk/>
            <pc:sldMk cId="2386862933" sldId="426"/>
            <ac:spMk id="9" creationId="{CEF34046-57F2-CEB8-FCBA-6274A1A16C85}"/>
          </ac:spMkLst>
        </pc:spChg>
        <pc:spChg chg="add mod">
          <ac:chgData name="Oliver Richardson" userId="cd5f33dd71adc40f" providerId="LiveId" clId="{658D2D41-514F-4951-A9D2-F69A66AD3A81}" dt="2024-07-15T23:17:15.677" v="11816" actId="1076"/>
          <ac:spMkLst>
            <pc:docMk/>
            <pc:sldMk cId="2386862933" sldId="426"/>
            <ac:spMk id="10" creationId="{EC837013-3987-EE11-63E4-A07531CA2BD2}"/>
          </ac:spMkLst>
        </pc:spChg>
        <pc:spChg chg="add mod ord">
          <ac:chgData name="Oliver Richardson" userId="cd5f33dd71adc40f" providerId="LiveId" clId="{658D2D41-514F-4951-A9D2-F69A66AD3A81}" dt="2024-07-15T23:58:19.223" v="12861" actId="1076"/>
          <ac:spMkLst>
            <pc:docMk/>
            <pc:sldMk cId="2386862933" sldId="426"/>
            <ac:spMk id="12" creationId="{CC31C93F-922D-E5B2-E2FC-A3E17A8E25BC}"/>
          </ac:spMkLst>
        </pc:spChg>
        <pc:spChg chg="add mod ord">
          <ac:chgData name="Oliver Richardson" userId="cd5f33dd71adc40f" providerId="LiveId" clId="{658D2D41-514F-4951-A9D2-F69A66AD3A81}" dt="2024-07-15T23:14:57.703" v="11795" actId="1076"/>
          <ac:spMkLst>
            <pc:docMk/>
            <pc:sldMk cId="2386862933" sldId="426"/>
            <ac:spMk id="13" creationId="{D9F04501-22D1-7353-22D0-1F516F535A2A}"/>
          </ac:spMkLst>
        </pc:spChg>
        <pc:spChg chg="mod">
          <ac:chgData name="Oliver Richardson" userId="cd5f33dd71adc40f" providerId="LiveId" clId="{658D2D41-514F-4951-A9D2-F69A66AD3A81}" dt="2024-07-15T23:16:39.330" v="11810" actId="1076"/>
          <ac:spMkLst>
            <pc:docMk/>
            <pc:sldMk cId="2386862933" sldId="426"/>
            <ac:spMk id="36" creationId="{2AFEA3A2-346B-DBFB-0AB7-33EE72652758}"/>
          </ac:spMkLst>
        </pc:spChg>
        <pc:spChg chg="mod">
          <ac:chgData name="Oliver Richardson" userId="cd5f33dd71adc40f" providerId="LiveId" clId="{658D2D41-514F-4951-A9D2-F69A66AD3A81}" dt="2024-07-15T23:58:17.814" v="12860" actId="1076"/>
          <ac:spMkLst>
            <pc:docMk/>
            <pc:sldMk cId="2386862933" sldId="426"/>
            <ac:spMk id="44" creationId="{3E2B499D-937F-25A6-29D5-64CEB2C19C52}"/>
          </ac:spMkLst>
        </pc:spChg>
        <pc:spChg chg="mod">
          <ac:chgData name="Oliver Richardson" userId="cd5f33dd71adc40f" providerId="LiveId" clId="{658D2D41-514F-4951-A9D2-F69A66AD3A81}" dt="2024-07-15T17:46:03.388" v="6429" actId="164"/>
          <ac:spMkLst>
            <pc:docMk/>
            <pc:sldMk cId="2386862933" sldId="426"/>
            <ac:spMk id="58" creationId="{929B343F-290E-3DDE-90AF-EDFC6041C452}"/>
          </ac:spMkLst>
        </pc:spChg>
        <pc:spChg chg="mod">
          <ac:chgData name="Oliver Richardson" userId="cd5f33dd71adc40f" providerId="LiveId" clId="{658D2D41-514F-4951-A9D2-F69A66AD3A81}" dt="2024-07-15T17:45:56.649" v="6428" actId="164"/>
          <ac:spMkLst>
            <pc:docMk/>
            <pc:sldMk cId="2386862933" sldId="426"/>
            <ac:spMk id="59" creationId="{DF7B7CE9-A580-3FC8-20D7-535A8135BFC0}"/>
          </ac:spMkLst>
        </pc:spChg>
        <pc:spChg chg="mod">
          <ac:chgData name="Oliver Richardson" userId="cd5f33dd71adc40f" providerId="LiveId" clId="{658D2D41-514F-4951-A9D2-F69A66AD3A81}" dt="2024-07-15T23:17:45.686" v="11820" actId="1076"/>
          <ac:spMkLst>
            <pc:docMk/>
            <pc:sldMk cId="2386862933" sldId="426"/>
            <ac:spMk id="60" creationId="{D9CD92D3-A4D2-B8A4-B268-40881E75750A}"/>
          </ac:spMkLst>
        </pc:spChg>
        <pc:spChg chg="del mod">
          <ac:chgData name="Oliver Richardson" userId="cd5f33dd71adc40f" providerId="LiveId" clId="{658D2D41-514F-4951-A9D2-F69A66AD3A81}" dt="2024-07-15T23:15:52.333" v="11801" actId="478"/>
          <ac:spMkLst>
            <pc:docMk/>
            <pc:sldMk cId="2386862933" sldId="426"/>
            <ac:spMk id="62" creationId="{2747475D-9E19-09BC-8D9A-BC0FFD4E2C4D}"/>
          </ac:spMkLst>
        </pc:spChg>
        <pc:spChg chg="mod">
          <ac:chgData name="Oliver Richardson" userId="cd5f33dd71adc40f" providerId="LiveId" clId="{658D2D41-514F-4951-A9D2-F69A66AD3A81}" dt="2024-07-15T23:18:06.799" v="11825" actId="1076"/>
          <ac:spMkLst>
            <pc:docMk/>
            <pc:sldMk cId="2386862933" sldId="426"/>
            <ac:spMk id="64" creationId="{079D2C13-969E-C3F5-0288-FFDFC09F290D}"/>
          </ac:spMkLst>
        </pc:spChg>
        <pc:spChg chg="mod">
          <ac:chgData name="Oliver Richardson" userId="cd5f33dd71adc40f" providerId="LiveId" clId="{658D2D41-514F-4951-A9D2-F69A66AD3A81}" dt="2024-07-15T23:18:06.799" v="11825" actId="1076"/>
          <ac:spMkLst>
            <pc:docMk/>
            <pc:sldMk cId="2386862933" sldId="426"/>
            <ac:spMk id="65" creationId="{83DBEAFB-7447-7977-C157-4C47291168B5}"/>
          </ac:spMkLst>
        </pc:spChg>
        <pc:spChg chg="mod">
          <ac:chgData name="Oliver Richardson" userId="cd5f33dd71adc40f" providerId="LiveId" clId="{658D2D41-514F-4951-A9D2-F69A66AD3A81}" dt="2024-07-15T17:45:56.649" v="6428" actId="164"/>
          <ac:spMkLst>
            <pc:docMk/>
            <pc:sldMk cId="2386862933" sldId="426"/>
            <ac:spMk id="66" creationId="{6B4E7BFA-D04C-CCCB-3A09-9EC290AC229F}"/>
          </ac:spMkLst>
        </pc:spChg>
        <pc:spChg chg="mod">
          <ac:chgData name="Oliver Richardson" userId="cd5f33dd71adc40f" providerId="LiveId" clId="{658D2D41-514F-4951-A9D2-F69A66AD3A81}" dt="2024-07-15T17:46:03.388" v="6429" actId="164"/>
          <ac:spMkLst>
            <pc:docMk/>
            <pc:sldMk cId="2386862933" sldId="426"/>
            <ac:spMk id="67" creationId="{6D0DF9BD-CB45-A9BD-9087-F9DC6AFC7326}"/>
          </ac:spMkLst>
        </pc:spChg>
        <pc:grpChg chg="add mod">
          <ac:chgData name="Oliver Richardson" userId="cd5f33dd71adc40f" providerId="LiveId" clId="{658D2D41-514F-4951-A9D2-F69A66AD3A81}" dt="2024-07-15T23:17:45.686" v="11820" actId="1076"/>
          <ac:grpSpMkLst>
            <pc:docMk/>
            <pc:sldMk cId="2386862933" sldId="426"/>
            <ac:grpSpMk id="3" creationId="{B61AB7E0-7536-D8CB-2004-EB5A7313537F}"/>
          </ac:grpSpMkLst>
        </pc:grpChg>
        <pc:grpChg chg="add mod">
          <ac:chgData name="Oliver Richardson" userId="cd5f33dd71adc40f" providerId="LiveId" clId="{658D2D41-514F-4951-A9D2-F69A66AD3A81}" dt="2024-07-15T23:17:45.686" v="11820" actId="1076"/>
          <ac:grpSpMkLst>
            <pc:docMk/>
            <pc:sldMk cId="2386862933" sldId="426"/>
            <ac:grpSpMk id="5" creationId="{B9C36623-4929-2357-D54C-0C8597E37CE6}"/>
          </ac:grpSpMkLst>
        </pc:grpChg>
        <pc:grpChg chg="add mod">
          <ac:chgData name="Oliver Richardson" userId="cd5f33dd71adc40f" providerId="LiveId" clId="{658D2D41-514F-4951-A9D2-F69A66AD3A81}" dt="2024-07-15T23:17:58.760" v="11822" actId="1076"/>
          <ac:grpSpMkLst>
            <pc:docMk/>
            <pc:sldMk cId="2386862933" sldId="426"/>
            <ac:grpSpMk id="7" creationId="{2F9E2D08-F144-8322-0E36-6381BBEDF822}"/>
          </ac:grpSpMkLst>
        </pc:grpChg>
        <pc:picChg chg="add mod">
          <ac:chgData name="Oliver Richardson" userId="cd5f33dd71adc40f" providerId="LiveId" clId="{658D2D41-514F-4951-A9D2-F69A66AD3A81}" dt="2024-07-16T00:02:17.837" v="12886" actId="167"/>
          <ac:picMkLst>
            <pc:docMk/>
            <pc:sldMk cId="2386862933" sldId="426"/>
            <ac:picMk id="9" creationId="{E3F8048F-67AE-ADF0-0940-A7165B95DB8D}"/>
          </ac:picMkLst>
        </pc:picChg>
        <pc:picChg chg="add mod ord">
          <ac:chgData name="Oliver Richardson" userId="cd5f33dd71adc40f" providerId="LiveId" clId="{658D2D41-514F-4951-A9D2-F69A66AD3A81}" dt="2024-07-15T23:58:13.823" v="12857" actId="1076"/>
          <ac:picMkLst>
            <pc:docMk/>
            <pc:sldMk cId="2386862933" sldId="426"/>
            <ac:picMk id="11" creationId="{FE56F339-F907-CB63-4E12-9A2A85FD7CF3}"/>
          </ac:picMkLst>
        </pc:picChg>
        <pc:picChg chg="mod">
          <ac:chgData name="Oliver Richardson" userId="cd5f33dd71adc40f" providerId="LiveId" clId="{658D2D41-514F-4951-A9D2-F69A66AD3A81}" dt="2024-07-15T23:14:57.703" v="11795" actId="1076"/>
          <ac:picMkLst>
            <pc:docMk/>
            <pc:sldMk cId="2386862933" sldId="426"/>
            <ac:picMk id="19" creationId="{F9AD5BD9-B439-C360-A387-B179DD12C0B1}"/>
          </ac:picMkLst>
        </pc:picChg>
        <pc:picChg chg="mod">
          <ac:chgData name="Oliver Richardson" userId="cd5f33dd71adc40f" providerId="LiveId" clId="{658D2D41-514F-4951-A9D2-F69A66AD3A81}" dt="2024-07-15T23:16:47.353" v="11811" actId="1076"/>
          <ac:picMkLst>
            <pc:docMk/>
            <pc:sldMk cId="2386862933" sldId="426"/>
            <ac:picMk id="20" creationId="{F07CA3D2-627D-6723-2D31-804943E053AC}"/>
          </ac:picMkLst>
        </pc:picChg>
        <pc:picChg chg="mod">
          <ac:chgData name="Oliver Richardson" userId="cd5f33dd71adc40f" providerId="LiveId" clId="{658D2D41-514F-4951-A9D2-F69A66AD3A81}" dt="2024-07-15T23:14:57.703" v="11795" actId="1076"/>
          <ac:picMkLst>
            <pc:docMk/>
            <pc:sldMk cId="2386862933" sldId="426"/>
            <ac:picMk id="28" creationId="{E79D863B-3E01-C0C0-A9E9-AB7207155D49}"/>
          </ac:picMkLst>
        </pc:picChg>
        <pc:picChg chg="mod">
          <ac:chgData name="Oliver Richardson" userId="cd5f33dd71adc40f" providerId="LiveId" clId="{658D2D41-514F-4951-A9D2-F69A66AD3A81}" dt="2024-07-15T23:14:57.703" v="11795" actId="1076"/>
          <ac:picMkLst>
            <pc:docMk/>
            <pc:sldMk cId="2386862933" sldId="426"/>
            <ac:picMk id="29" creationId="{5D41D26E-B59A-E3E8-332D-B110DCA9BDE8}"/>
          </ac:picMkLst>
        </pc:picChg>
        <pc:picChg chg="mod">
          <ac:chgData name="Oliver Richardson" userId="cd5f33dd71adc40f" providerId="LiveId" clId="{658D2D41-514F-4951-A9D2-F69A66AD3A81}" dt="2024-07-15T23:16:39.330" v="11810" actId="1076"/>
          <ac:picMkLst>
            <pc:docMk/>
            <pc:sldMk cId="2386862933" sldId="426"/>
            <ac:picMk id="35" creationId="{FF90BD5E-6FCF-9B8C-FE61-77BB57CE369B}"/>
          </ac:picMkLst>
        </pc:picChg>
        <pc:picChg chg="mod">
          <ac:chgData name="Oliver Richardson" userId="cd5f33dd71adc40f" providerId="LiveId" clId="{658D2D41-514F-4951-A9D2-F69A66AD3A81}" dt="2024-07-15T23:18:11.376" v="11826" actId="1076"/>
          <ac:picMkLst>
            <pc:docMk/>
            <pc:sldMk cId="2386862933" sldId="426"/>
            <ac:picMk id="37" creationId="{91050FFA-4F7C-0D1A-AB5D-C94D6B2E1E45}"/>
          </ac:picMkLst>
        </pc:picChg>
        <pc:picChg chg="mod">
          <ac:chgData name="Oliver Richardson" userId="cd5f33dd71adc40f" providerId="LiveId" clId="{658D2D41-514F-4951-A9D2-F69A66AD3A81}" dt="2024-07-15T23:16:39.330" v="11810" actId="1076"/>
          <ac:picMkLst>
            <pc:docMk/>
            <pc:sldMk cId="2386862933" sldId="426"/>
            <ac:picMk id="40" creationId="{520653BF-2408-B770-BD92-336691C698B3}"/>
          </ac:picMkLst>
        </pc:picChg>
        <pc:picChg chg="mod">
          <ac:chgData name="Oliver Richardson" userId="cd5f33dd71adc40f" providerId="LiveId" clId="{658D2D41-514F-4951-A9D2-F69A66AD3A81}" dt="2024-07-15T23:16:39.330" v="11810" actId="1076"/>
          <ac:picMkLst>
            <pc:docMk/>
            <pc:sldMk cId="2386862933" sldId="426"/>
            <ac:picMk id="41" creationId="{BFBD7194-114C-5B2B-92EA-C46B0263919C}"/>
          </ac:picMkLst>
        </pc:picChg>
        <pc:picChg chg="add mod">
          <ac:chgData name="Oliver Richardson" userId="cd5f33dd71adc40f" providerId="LiveId" clId="{658D2D41-514F-4951-A9D2-F69A66AD3A81}" dt="2024-07-15T23:14:31.743" v="11792" actId="1076"/>
          <ac:picMkLst>
            <pc:docMk/>
            <pc:sldMk cId="2386862933" sldId="426"/>
            <ac:picMk id="3074" creationId="{FC2EE185-C03F-401D-C39B-326115AA860C}"/>
          </ac:picMkLst>
        </pc:picChg>
        <pc:inkChg chg="add del">
          <ac:chgData name="Oliver Richardson" userId="cd5f33dd71adc40f" providerId="LiveId" clId="{658D2D41-514F-4951-A9D2-F69A66AD3A81}" dt="2024-07-15T23:16:01.372" v="11805" actId="9405"/>
          <ac:inkMkLst>
            <pc:docMk/>
            <pc:sldMk cId="2386862933" sldId="426"/>
            <ac:inkMk id="14" creationId="{EBDC02CE-B5DB-C164-785B-DD09CACDB9A4}"/>
          </ac:inkMkLst>
        </pc:inkChg>
        <pc:inkChg chg="add del">
          <ac:chgData name="Oliver Richardson" userId="cd5f33dd71adc40f" providerId="LiveId" clId="{658D2D41-514F-4951-A9D2-F69A66AD3A81}" dt="2024-07-15T23:16:00.492" v="11804" actId="9405"/>
          <ac:inkMkLst>
            <pc:docMk/>
            <pc:sldMk cId="2386862933" sldId="426"/>
            <ac:inkMk id="15" creationId="{F9E9D7BF-A5CD-16FF-7B86-DB8E9C7345EF}"/>
          </ac:inkMkLst>
        </pc:inkChg>
        <pc:inkChg chg="add del">
          <ac:chgData name="Oliver Richardson" userId="cd5f33dd71adc40f" providerId="LiveId" clId="{658D2D41-514F-4951-A9D2-F69A66AD3A81}" dt="2024-07-15T23:17:13.400" v="11814" actId="9405"/>
          <ac:inkMkLst>
            <pc:docMk/>
            <pc:sldMk cId="2386862933" sldId="426"/>
            <ac:inkMk id="16" creationId="{937647BF-EEBF-EFFE-0DB0-14F587C79881}"/>
          </ac:inkMkLst>
        </pc:inkChg>
        <pc:inkChg chg="add del">
          <ac:chgData name="Oliver Richardson" userId="cd5f33dd71adc40f" providerId="LiveId" clId="{658D2D41-514F-4951-A9D2-F69A66AD3A81}" dt="2024-07-15T23:18:24.800" v="11828" actId="9405"/>
          <ac:inkMkLst>
            <pc:docMk/>
            <pc:sldMk cId="2386862933" sldId="426"/>
            <ac:inkMk id="17" creationId="{E4991B15-0FD1-2092-1081-327B67390980}"/>
          </ac:inkMkLst>
        </pc:inkChg>
        <pc:inkChg chg="add del">
          <ac:chgData name="Oliver Richardson" userId="cd5f33dd71adc40f" providerId="LiveId" clId="{658D2D41-514F-4951-A9D2-F69A66AD3A81}" dt="2024-07-15T23:18:27.182" v="11830" actId="9405"/>
          <ac:inkMkLst>
            <pc:docMk/>
            <pc:sldMk cId="2386862933" sldId="426"/>
            <ac:inkMk id="18" creationId="{8212F877-F31D-1A53-1A72-9EDA738FC8DB}"/>
          </ac:inkMkLst>
        </pc:inkChg>
        <pc:inkChg chg="add del">
          <ac:chgData name="Oliver Richardson" userId="cd5f33dd71adc40f" providerId="LiveId" clId="{658D2D41-514F-4951-A9D2-F69A66AD3A81}" dt="2024-07-15T23:18:35.059" v="11832" actId="9405"/>
          <ac:inkMkLst>
            <pc:docMk/>
            <pc:sldMk cId="2386862933" sldId="426"/>
            <ac:inkMk id="21" creationId="{9FC3AD06-1A3F-BCB8-68D3-AF34F08CB7D2}"/>
          </ac:inkMkLst>
        </pc:inkChg>
        <pc:inkChg chg="add del">
          <ac:chgData name="Oliver Richardson" userId="cd5f33dd71adc40f" providerId="LiveId" clId="{658D2D41-514F-4951-A9D2-F69A66AD3A81}" dt="2024-07-15T23:18:38.003" v="11834" actId="9405"/>
          <ac:inkMkLst>
            <pc:docMk/>
            <pc:sldMk cId="2386862933" sldId="426"/>
            <ac:inkMk id="22" creationId="{3FF7A595-EFD5-6518-30E8-A1298D83D1A0}"/>
          </ac:inkMkLst>
        </pc:inkChg>
        <pc:inkChg chg="add del">
          <ac:chgData name="Oliver Richardson" userId="cd5f33dd71adc40f" providerId="LiveId" clId="{658D2D41-514F-4951-A9D2-F69A66AD3A81}" dt="2024-07-15T23:18:40.778" v="11836" actId="9405"/>
          <ac:inkMkLst>
            <pc:docMk/>
            <pc:sldMk cId="2386862933" sldId="426"/>
            <ac:inkMk id="23" creationId="{4014BEEC-60F7-0F6D-B57A-E907D4A85AEC}"/>
          </ac:inkMkLst>
        </pc:inkChg>
        <pc:inkChg chg="add">
          <ac:chgData name="Oliver Richardson" userId="cd5f33dd71adc40f" providerId="LiveId" clId="{658D2D41-514F-4951-A9D2-F69A66AD3A81}" dt="2024-07-15T23:18:45.077" v="11837" actId="9405"/>
          <ac:inkMkLst>
            <pc:docMk/>
            <pc:sldMk cId="2386862933" sldId="426"/>
            <ac:inkMk id="24" creationId="{4DC7FDEC-B4D8-3213-5DBB-B57C8BD12B0F}"/>
          </ac:inkMkLst>
        </pc:inkChg>
        <pc:inkChg chg="del mod">
          <ac:chgData name="Oliver Richardson" userId="cd5f33dd71adc40f" providerId="LiveId" clId="{658D2D41-514F-4951-A9D2-F69A66AD3A81}" dt="2024-07-15T23:15:27.283" v="11798" actId="478"/>
          <ac:inkMkLst>
            <pc:docMk/>
            <pc:sldMk cId="2386862933" sldId="426"/>
            <ac:inkMk id="75" creationId="{7039EBA9-D8C9-1F4E-5B93-A7E0CA80CEAA}"/>
          </ac:inkMkLst>
        </pc:inkChg>
        <pc:inkChg chg="mod">
          <ac:chgData name="Oliver Richardson" userId="cd5f33dd71adc40f" providerId="LiveId" clId="{658D2D41-514F-4951-A9D2-F69A66AD3A81}" dt="2024-07-15T23:18:06.799" v="11825" actId="1076"/>
          <ac:inkMkLst>
            <pc:docMk/>
            <pc:sldMk cId="2386862933" sldId="426"/>
            <ac:inkMk id="80" creationId="{A2FAA8E3-8AFB-BABB-E92B-2AE80E85AD2B}"/>
          </ac:inkMkLst>
        </pc:inkChg>
      </pc:sldChg>
      <pc:sldChg chg="addSp delSp modSp mod delAnim modAnim">
        <pc:chgData name="Oliver Richardson" userId="cd5f33dd71adc40f" providerId="LiveId" clId="{658D2D41-514F-4951-A9D2-F69A66AD3A81}" dt="2024-07-15T23:56:19.264" v="12855" actId="1076"/>
        <pc:sldMkLst>
          <pc:docMk/>
          <pc:sldMk cId="2742621750" sldId="427"/>
        </pc:sldMkLst>
        <pc:spChg chg="del mod">
          <ac:chgData name="Oliver Richardson" userId="cd5f33dd71adc40f" providerId="LiveId" clId="{658D2D41-514F-4951-A9D2-F69A66AD3A81}" dt="2024-07-15T19:58:03.145" v="7021" actId="478"/>
          <ac:spMkLst>
            <pc:docMk/>
            <pc:sldMk cId="2742621750" sldId="427"/>
            <ac:spMk id="2" creationId="{CF5FF030-BEE6-FA7B-A2C6-D8428570C67A}"/>
          </ac:spMkLst>
        </pc:spChg>
        <pc:spChg chg="del">
          <ac:chgData name="Oliver Richardson" userId="cd5f33dd71adc40f" providerId="LiveId" clId="{658D2D41-514F-4951-A9D2-F69A66AD3A81}" dt="2024-07-15T16:12:42.354" v="4923" actId="478"/>
          <ac:spMkLst>
            <pc:docMk/>
            <pc:sldMk cId="2742621750" sldId="427"/>
            <ac:spMk id="3" creationId="{002D073C-846A-93F5-F31F-0C47B9CC8ABE}"/>
          </ac:spMkLst>
        </pc:spChg>
        <pc:spChg chg="add del mod">
          <ac:chgData name="Oliver Richardson" userId="cd5f33dd71adc40f" providerId="LiveId" clId="{658D2D41-514F-4951-A9D2-F69A66AD3A81}" dt="2024-07-15T19:08:21.613" v="6672" actId="478"/>
          <ac:spMkLst>
            <pc:docMk/>
            <pc:sldMk cId="2742621750" sldId="427"/>
            <ac:spMk id="4" creationId="{78208CD4-5A10-E66A-9463-EF93998AFA63}"/>
          </ac:spMkLst>
        </pc:spChg>
        <pc:spChg chg="add del">
          <ac:chgData name="Oliver Richardson" userId="cd5f33dd71adc40f" providerId="LiveId" clId="{658D2D41-514F-4951-A9D2-F69A66AD3A81}" dt="2024-07-15T19:07:24.473" v="6662" actId="22"/>
          <ac:spMkLst>
            <pc:docMk/>
            <pc:sldMk cId="2742621750" sldId="427"/>
            <ac:spMk id="6" creationId="{CABFFA59-05D9-E9C2-B1DC-2A6F1FEC0267}"/>
          </ac:spMkLst>
        </pc:spChg>
        <pc:spChg chg="add mod">
          <ac:chgData name="Oliver Richardson" userId="cd5f33dd71adc40f" providerId="LiveId" clId="{658D2D41-514F-4951-A9D2-F69A66AD3A81}" dt="2024-07-15T23:50:02.849" v="12714" actId="1076"/>
          <ac:spMkLst>
            <pc:docMk/>
            <pc:sldMk cId="2742621750" sldId="427"/>
            <ac:spMk id="7" creationId="{21A4408B-4A3D-8197-864E-A0A58B751D87}"/>
          </ac:spMkLst>
        </pc:spChg>
        <pc:spChg chg="add mod">
          <ac:chgData name="Oliver Richardson" userId="cd5f33dd71adc40f" providerId="LiveId" clId="{658D2D41-514F-4951-A9D2-F69A66AD3A81}" dt="2024-07-15T23:50:02.849" v="12714" actId="1076"/>
          <ac:spMkLst>
            <pc:docMk/>
            <pc:sldMk cId="2742621750" sldId="427"/>
            <ac:spMk id="8" creationId="{EA48928B-813C-2AD7-F270-9C3EFBCC877C}"/>
          </ac:spMkLst>
        </pc:spChg>
        <pc:spChg chg="add mod">
          <ac:chgData name="Oliver Richardson" userId="cd5f33dd71adc40f" providerId="LiveId" clId="{658D2D41-514F-4951-A9D2-F69A66AD3A81}" dt="2024-07-15T23:50:02.849" v="12714" actId="1076"/>
          <ac:spMkLst>
            <pc:docMk/>
            <pc:sldMk cId="2742621750" sldId="427"/>
            <ac:spMk id="9" creationId="{66E120DD-1A2B-07F2-E8EB-21B67F97873C}"/>
          </ac:spMkLst>
        </pc:spChg>
        <pc:spChg chg="add mod">
          <ac:chgData name="Oliver Richardson" userId="cd5f33dd71adc40f" providerId="LiveId" clId="{658D2D41-514F-4951-A9D2-F69A66AD3A81}" dt="2024-07-15T23:50:02.849" v="12714" actId="1076"/>
          <ac:spMkLst>
            <pc:docMk/>
            <pc:sldMk cId="2742621750" sldId="427"/>
            <ac:spMk id="10" creationId="{9EC90464-6306-1FEA-111C-EB5511ECE462}"/>
          </ac:spMkLst>
        </pc:spChg>
        <pc:spChg chg="add mod">
          <ac:chgData name="Oliver Richardson" userId="cd5f33dd71adc40f" providerId="LiveId" clId="{658D2D41-514F-4951-A9D2-F69A66AD3A81}" dt="2024-07-15T23:50:02.849" v="12714" actId="1076"/>
          <ac:spMkLst>
            <pc:docMk/>
            <pc:sldMk cId="2742621750" sldId="427"/>
            <ac:spMk id="11" creationId="{59318B30-1054-2163-484E-9BF445833732}"/>
          </ac:spMkLst>
        </pc:spChg>
        <pc:spChg chg="add mod">
          <ac:chgData name="Oliver Richardson" userId="cd5f33dd71adc40f" providerId="LiveId" clId="{658D2D41-514F-4951-A9D2-F69A66AD3A81}" dt="2024-07-15T23:50:02.849" v="12714" actId="1076"/>
          <ac:spMkLst>
            <pc:docMk/>
            <pc:sldMk cId="2742621750" sldId="427"/>
            <ac:spMk id="13" creationId="{7123D087-DFFF-E146-80A7-7BFBF3F4B2D3}"/>
          </ac:spMkLst>
        </pc:spChg>
        <pc:spChg chg="add mod">
          <ac:chgData name="Oliver Richardson" userId="cd5f33dd71adc40f" providerId="LiveId" clId="{658D2D41-514F-4951-A9D2-F69A66AD3A81}" dt="2024-07-15T19:20:13.962" v="6916" actId="571"/>
          <ac:spMkLst>
            <pc:docMk/>
            <pc:sldMk cId="2742621750" sldId="427"/>
            <ac:spMk id="14" creationId="{E0AF48B5-B73F-0D5B-1500-2FFA903A18FF}"/>
          </ac:spMkLst>
        </pc:spChg>
        <pc:spChg chg="add mod">
          <ac:chgData name="Oliver Richardson" userId="cd5f33dd71adc40f" providerId="LiveId" clId="{658D2D41-514F-4951-A9D2-F69A66AD3A81}" dt="2024-07-15T19:20:13.962" v="6916" actId="571"/>
          <ac:spMkLst>
            <pc:docMk/>
            <pc:sldMk cId="2742621750" sldId="427"/>
            <ac:spMk id="18" creationId="{C5CEBA7C-E369-1057-9062-52CB64D8BAB4}"/>
          </ac:spMkLst>
        </pc:spChg>
        <pc:spChg chg="add mod">
          <ac:chgData name="Oliver Richardson" userId="cd5f33dd71adc40f" providerId="LiveId" clId="{658D2D41-514F-4951-A9D2-F69A66AD3A81}" dt="2024-07-15T19:20:13.962" v="6916" actId="571"/>
          <ac:spMkLst>
            <pc:docMk/>
            <pc:sldMk cId="2742621750" sldId="427"/>
            <ac:spMk id="19" creationId="{9B770C28-84BA-DC22-1DF5-2A45C6C7C3C2}"/>
          </ac:spMkLst>
        </pc:spChg>
        <pc:spChg chg="add mod">
          <ac:chgData name="Oliver Richardson" userId="cd5f33dd71adc40f" providerId="LiveId" clId="{658D2D41-514F-4951-A9D2-F69A66AD3A81}" dt="2024-07-15T23:50:02.849" v="12714" actId="1076"/>
          <ac:spMkLst>
            <pc:docMk/>
            <pc:sldMk cId="2742621750" sldId="427"/>
            <ac:spMk id="21" creationId="{C8039997-5F9B-EE14-F31A-05285533BDCC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23" creationId="{93426B49-AE1C-21FA-6A76-C4F2CE76C092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24" creationId="{7886445D-E006-C5D1-8E55-241F55806FFB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25" creationId="{6B700064-C9B2-284F-F7CF-49DEDE58FBE9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26" creationId="{9482526D-9522-ED84-218B-12F3EBA4438F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27" creationId="{EE611142-3FB5-A8B9-C802-3A5535A05F41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28" creationId="{61E38251-42A3-C721-DCA6-E5D819556F20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29" creationId="{755A8FF1-C754-D5EC-4D53-0BA971EA9612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30" creationId="{0C53B8EB-8D7B-957D-673F-A8ECCF6E33F2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31" creationId="{DA836052-751D-D028-2884-850896D7C89E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32" creationId="{551B8967-DB16-FAB6-DF4A-509B5E6180F8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33" creationId="{3A15D678-ACCE-FC83-5C03-FC9A86E35730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34" creationId="{229A700A-EB31-D8FE-A334-635BA746F495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35" creationId="{7364300C-1DE5-B774-8991-740E3E799F5C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36" creationId="{62BA098E-8F0E-4726-B906-75D77C3D9D5F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37" creationId="{FBE8A580-8F47-E89D-9886-9A2C7F427CC5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38" creationId="{B9E97EB3-CBF5-E723-9399-6EB23289F67A}"/>
          </ac:spMkLst>
        </pc:spChg>
        <pc:spChg chg="add mod">
          <ac:chgData name="Oliver Richardson" userId="cd5f33dd71adc40f" providerId="LiveId" clId="{658D2D41-514F-4951-A9D2-F69A66AD3A81}" dt="2024-07-15T19:21:32.950" v="6951"/>
          <ac:spMkLst>
            <pc:docMk/>
            <pc:sldMk cId="2742621750" sldId="427"/>
            <ac:spMk id="39" creationId="{171B3DDD-4E2B-8960-0BF5-88E12E3AA0CD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40" creationId="{16B77508-1ECB-E62B-CB93-984F4314EED3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41" creationId="{7A722014-DFA2-7176-2EF3-4E3060A1DDB7}"/>
          </ac:spMkLst>
        </pc:spChg>
        <pc:spChg chg="add del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42" creationId="{CA3358E7-15BC-34E1-7D05-80AF48C265A9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43" creationId="{9BBCE832-F4D5-D75F-693E-DAE09E5A9A67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44" creationId="{27F51EFE-6CE2-872B-243F-5D7269AA31B1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45" creationId="{FCD5CFD0-AEE3-7477-92E2-12B1512076DE}"/>
          </ac:spMkLst>
        </pc:spChg>
        <pc:spChg chg="add del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46" creationId="{631C2335-555D-76F8-28B2-1EECF27D72BE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47" creationId="{AD85034F-5F7F-8439-2C77-44FD7E5960C7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48" creationId="{9F3E23F8-8C19-D9D6-D76A-F38B85A8E396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49" creationId="{4FE8A939-235E-2216-9F3F-C24FD0A90071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50" creationId="{11B75869-61A2-1F33-1856-305E5D88326F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51" creationId="{F53A78A6-F8CD-8A81-3293-8A8D61793937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52" creationId="{70BD0270-1754-6497-858A-7242826E32FB}"/>
          </ac:spMkLst>
        </pc:spChg>
        <pc:spChg chg="add mod topLvl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53" creationId="{1BA8F591-5202-637C-6185-1DE453B556A9}"/>
          </ac:spMkLst>
        </pc:spChg>
        <pc:spChg chg="add mod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55" creationId="{F9AD8020-ADBB-81C1-4E68-156F43CF7EFC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56" creationId="{63F15772-79E3-C92C-7571-457810806623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57" creationId="{D75D238A-5747-CB41-611A-DAB1E69AC79F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58" creationId="{8CF41DBF-DB8A-3B97-BA2F-A69AC89317D0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59" creationId="{CAB90518-E327-79C1-234E-15D2AE2EE1CD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60" creationId="{9E4EB243-3F7B-95E5-5C56-204145CF1624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61" creationId="{EAFD2042-336A-5F7C-02DE-FBE36CDCAB28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62" creationId="{FCE07C28-1B9B-45A2-C860-5D1DFE378E71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63" creationId="{38B83BE4-0934-2CED-4AF5-BFBF9061CE17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1024" creationId="{EF6EDCA6-DEAE-5499-A2A5-095477B075C4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1025" creationId="{F0054770-0D27-3FDA-8AA6-98DBDBDA6014}"/>
          </ac:spMkLst>
        </pc:spChg>
        <pc:spChg chg="add mod">
          <ac:chgData name="Oliver Richardson" userId="cd5f33dd71adc40f" providerId="LiveId" clId="{658D2D41-514F-4951-A9D2-F69A66AD3A81}" dt="2024-07-15T19:26:15.506" v="6999" actId="571"/>
          <ac:spMkLst>
            <pc:docMk/>
            <pc:sldMk cId="2742621750" sldId="427"/>
            <ac:spMk id="1027" creationId="{7A4736A5-66D4-056B-42E3-71738842B063}"/>
          </ac:spMkLst>
        </pc:spChg>
        <pc:spChg chg="add mod">
          <ac:chgData name="Oliver Richardson" userId="cd5f33dd71adc40f" providerId="LiveId" clId="{658D2D41-514F-4951-A9D2-F69A66AD3A81}" dt="2024-07-15T19:26:23.926" v="7003" actId="571"/>
          <ac:spMkLst>
            <pc:docMk/>
            <pc:sldMk cId="2742621750" sldId="427"/>
            <ac:spMk id="1029" creationId="{DD14708A-C75D-18F8-9D3D-08B0FE301DFC}"/>
          </ac:spMkLst>
        </pc:spChg>
        <pc:spChg chg="add mod">
          <ac:chgData name="Oliver Richardson" userId="cd5f33dd71adc40f" providerId="LiveId" clId="{658D2D41-514F-4951-A9D2-F69A66AD3A81}" dt="2024-07-15T19:26:23.926" v="7003" actId="571"/>
          <ac:spMkLst>
            <pc:docMk/>
            <pc:sldMk cId="2742621750" sldId="427"/>
            <ac:spMk id="1031" creationId="{DD2B1DD9-5377-81DF-8733-CF26EE01F129}"/>
          </ac:spMkLst>
        </pc:spChg>
        <pc:spChg chg="add mod">
          <ac:chgData name="Oliver Richardson" userId="cd5f33dd71adc40f" providerId="LiveId" clId="{658D2D41-514F-4951-A9D2-F69A66AD3A81}" dt="2024-07-15T19:26:23.926" v="7003" actId="571"/>
          <ac:spMkLst>
            <pc:docMk/>
            <pc:sldMk cId="2742621750" sldId="427"/>
            <ac:spMk id="1033" creationId="{E24C1153-20F7-2E8C-D3E4-D69959F426F4}"/>
          </ac:spMkLst>
        </pc:spChg>
        <pc:spChg chg="add mod">
          <ac:chgData name="Oliver Richardson" userId="cd5f33dd71adc40f" providerId="LiveId" clId="{658D2D41-514F-4951-A9D2-F69A66AD3A81}" dt="2024-07-15T19:26:23.926" v="7003" actId="571"/>
          <ac:spMkLst>
            <pc:docMk/>
            <pc:sldMk cId="2742621750" sldId="427"/>
            <ac:spMk id="1035" creationId="{00BE75D4-4BF7-8A9D-DB9E-19E6AEC5C49B}"/>
          </ac:spMkLst>
        </pc:spChg>
        <pc:spChg chg="add mod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1039" creationId="{9C8D571C-0EC9-D5C8-F1BC-1A03D7311497}"/>
          </ac:spMkLst>
        </pc:spChg>
        <pc:spChg chg="add mod">
          <ac:chgData name="Oliver Richardson" userId="cd5f33dd71adc40f" providerId="LiveId" clId="{658D2D41-514F-4951-A9D2-F69A66AD3A81}" dt="2024-07-15T23:35:11.701" v="12517" actId="404"/>
          <ac:spMkLst>
            <pc:docMk/>
            <pc:sldMk cId="2742621750" sldId="427"/>
            <ac:spMk id="1041" creationId="{FB65BC63-4844-7464-ADB7-63F26E14E0BA}"/>
          </ac:spMkLst>
        </pc:spChg>
        <pc:spChg chg="add mod ord">
          <ac:chgData name="Oliver Richardson" userId="cd5f33dd71adc40f" providerId="LiveId" clId="{658D2D41-514F-4951-A9D2-F69A66AD3A81}" dt="2024-07-15T23:53:56.337" v="12852" actId="207"/>
          <ac:spMkLst>
            <pc:docMk/>
            <pc:sldMk cId="2742621750" sldId="427"/>
            <ac:spMk id="1045" creationId="{D72B6553-0CBB-D486-C8E0-01CD3DC08830}"/>
          </ac:spMkLst>
        </pc:spChg>
        <pc:spChg chg="add mod">
          <ac:chgData name="Oliver Richardson" userId="cd5f33dd71adc40f" providerId="LiveId" clId="{658D2D41-514F-4951-A9D2-F69A66AD3A81}" dt="2024-07-15T23:50:02.849" v="12714" actId="1076"/>
          <ac:spMkLst>
            <pc:docMk/>
            <pc:sldMk cId="2742621750" sldId="427"/>
            <ac:spMk id="1047" creationId="{245F3C14-6FDC-F9C6-D6E5-F06C721C1FFD}"/>
          </ac:spMkLst>
        </pc:spChg>
        <pc:spChg chg="add del mod">
          <ac:chgData name="Oliver Richardson" userId="cd5f33dd71adc40f" providerId="LiveId" clId="{658D2D41-514F-4951-A9D2-F69A66AD3A81}" dt="2024-07-15T22:01:40.140" v="11139" actId="21"/>
          <ac:spMkLst>
            <pc:docMk/>
            <pc:sldMk cId="2742621750" sldId="427"/>
            <ac:spMk id="1051" creationId="{A251E11C-94A9-A839-A968-A107CE707CC3}"/>
          </ac:spMkLst>
        </pc:spChg>
        <pc:spChg chg="add mod">
          <ac:chgData name="Oliver Richardson" userId="cd5f33dd71adc40f" providerId="LiveId" clId="{658D2D41-514F-4951-A9D2-F69A66AD3A81}" dt="2024-07-15T23:35:38.454" v="12524" actId="1076"/>
          <ac:spMkLst>
            <pc:docMk/>
            <pc:sldMk cId="2742621750" sldId="427"/>
            <ac:spMk id="1057" creationId="{32035F78-5154-BE61-F4CF-D4666CEBBD96}"/>
          </ac:spMkLst>
        </pc:spChg>
        <pc:spChg chg="add mod">
          <ac:chgData name="Oliver Richardson" userId="cd5f33dd71adc40f" providerId="LiveId" clId="{658D2D41-514F-4951-A9D2-F69A66AD3A81}" dt="2024-07-15T23:35:38.454" v="12524" actId="1076"/>
          <ac:spMkLst>
            <pc:docMk/>
            <pc:sldMk cId="2742621750" sldId="427"/>
            <ac:spMk id="1058" creationId="{1454B800-6CA0-F443-3591-73FF2C77C9BA}"/>
          </ac:spMkLst>
        </pc:spChg>
        <pc:spChg chg="add mod">
          <ac:chgData name="Oliver Richardson" userId="cd5f33dd71adc40f" providerId="LiveId" clId="{658D2D41-514F-4951-A9D2-F69A66AD3A81}" dt="2024-07-15T23:35:38.454" v="12524" actId="1076"/>
          <ac:spMkLst>
            <pc:docMk/>
            <pc:sldMk cId="2742621750" sldId="427"/>
            <ac:spMk id="1059" creationId="{05BBDAEA-A9EB-C83C-BC98-8DDFDD3C0F70}"/>
          </ac:spMkLst>
        </pc:spChg>
        <pc:spChg chg="add mod">
          <ac:chgData name="Oliver Richardson" userId="cd5f33dd71adc40f" providerId="LiveId" clId="{658D2D41-514F-4951-A9D2-F69A66AD3A81}" dt="2024-07-15T23:51:04.157" v="12720" actId="14100"/>
          <ac:spMkLst>
            <pc:docMk/>
            <pc:sldMk cId="2742621750" sldId="427"/>
            <ac:spMk id="1062" creationId="{EA8248A8-ABB7-A49E-6F7C-7F640CB97FDD}"/>
          </ac:spMkLst>
        </pc:spChg>
        <pc:spChg chg="add mod">
          <ac:chgData name="Oliver Richardson" userId="cd5f33dd71adc40f" providerId="LiveId" clId="{658D2D41-514F-4951-A9D2-F69A66AD3A81}" dt="2024-07-15T23:51:04.157" v="12720" actId="14100"/>
          <ac:spMkLst>
            <pc:docMk/>
            <pc:sldMk cId="2742621750" sldId="427"/>
            <ac:spMk id="1064" creationId="{82EF81FE-B907-9F29-4202-79C6A344C9E4}"/>
          </ac:spMkLst>
        </pc:spChg>
        <pc:spChg chg="add mod">
          <ac:chgData name="Oliver Richardson" userId="cd5f33dd71adc40f" providerId="LiveId" clId="{658D2D41-514F-4951-A9D2-F69A66AD3A81}" dt="2024-07-15T23:51:04.157" v="12720" actId="14100"/>
          <ac:spMkLst>
            <pc:docMk/>
            <pc:sldMk cId="2742621750" sldId="427"/>
            <ac:spMk id="1065" creationId="{D77FCBA5-374E-4101-3C06-BA64586229E2}"/>
          </ac:spMkLst>
        </pc:spChg>
        <pc:grpChg chg="add del mod">
          <ac:chgData name="Oliver Richardson" userId="cd5f33dd71adc40f" providerId="LiveId" clId="{658D2D41-514F-4951-A9D2-F69A66AD3A81}" dt="2024-07-15T19:26:17.447" v="7001" actId="165"/>
          <ac:grpSpMkLst>
            <pc:docMk/>
            <pc:sldMk cId="2742621750" sldId="427"/>
            <ac:grpSpMk id="54" creationId="{BE6E3C5A-FF66-95E2-C319-63D68785928D}"/>
          </ac:grpSpMkLst>
        </pc:grpChg>
        <pc:grpChg chg="add del mod">
          <ac:chgData name="Oliver Richardson" userId="cd5f33dd71adc40f" providerId="LiveId" clId="{658D2D41-514F-4951-A9D2-F69A66AD3A81}" dt="2024-07-15T19:54:13.994" v="7008" actId="165"/>
          <ac:grpSpMkLst>
            <pc:docMk/>
            <pc:sldMk cId="2742621750" sldId="427"/>
            <ac:grpSpMk id="1037" creationId="{1BBFBC32-0425-6909-B975-18AA34C14CF7}"/>
          </ac:grpSpMkLst>
        </pc:grpChg>
        <pc:grpChg chg="add del mod">
          <ac:chgData name="Oliver Richardson" userId="cd5f33dd71adc40f" providerId="LiveId" clId="{658D2D41-514F-4951-A9D2-F69A66AD3A81}" dt="2024-07-15T20:00:53.153" v="7061" actId="165"/>
          <ac:grpSpMkLst>
            <pc:docMk/>
            <pc:sldMk cId="2742621750" sldId="427"/>
            <ac:grpSpMk id="1043" creationId="{F2BF0970-A86D-2DBD-B2F7-C3CA384A43A9}"/>
          </ac:grpSpMkLst>
        </pc:grpChg>
        <pc:grpChg chg="add mod">
          <ac:chgData name="Oliver Richardson" userId="cd5f33dd71adc40f" providerId="LiveId" clId="{658D2D41-514F-4951-A9D2-F69A66AD3A81}" dt="2024-07-15T23:35:31.286" v="12523" actId="1076"/>
          <ac:grpSpMkLst>
            <pc:docMk/>
            <pc:sldMk cId="2742621750" sldId="427"/>
            <ac:grpSpMk id="1053" creationId="{BC03A0B5-1F3A-2056-A343-67AD2686A93A}"/>
          </ac:grpSpMkLst>
        </pc:grpChg>
        <pc:picChg chg="add del mod">
          <ac:chgData name="Oliver Richardson" userId="cd5f33dd71adc40f" providerId="LiveId" clId="{658D2D41-514F-4951-A9D2-F69A66AD3A81}" dt="2024-07-15T19:17:16.630" v="6853" actId="478"/>
          <ac:picMkLst>
            <pc:docMk/>
            <pc:sldMk cId="2742621750" sldId="427"/>
            <ac:picMk id="12" creationId="{ED101F5A-8535-3BC5-77F0-BC22DAA8104B}"/>
          </ac:picMkLst>
        </pc:picChg>
        <pc:picChg chg="add mod">
          <ac:chgData name="Oliver Richardson" userId="cd5f33dd71adc40f" providerId="LiveId" clId="{658D2D41-514F-4951-A9D2-F69A66AD3A81}" dt="2024-07-15T19:20:13.962" v="6916" actId="571"/>
          <ac:picMkLst>
            <pc:docMk/>
            <pc:sldMk cId="2742621750" sldId="427"/>
            <ac:picMk id="15" creationId="{A9CCDBD9-9DE1-E03B-2111-683EE91C8540}"/>
          </ac:picMkLst>
        </pc:picChg>
        <pc:picChg chg="add mod">
          <ac:chgData name="Oliver Richardson" userId="cd5f33dd71adc40f" providerId="LiveId" clId="{658D2D41-514F-4951-A9D2-F69A66AD3A81}" dt="2024-07-15T19:20:13.962" v="6916" actId="571"/>
          <ac:picMkLst>
            <pc:docMk/>
            <pc:sldMk cId="2742621750" sldId="427"/>
            <ac:picMk id="16" creationId="{4C502F60-CB98-540F-0139-A0BAA411C4F5}"/>
          </ac:picMkLst>
        </pc:picChg>
        <pc:picChg chg="add mod">
          <ac:chgData name="Oliver Richardson" userId="cd5f33dd71adc40f" providerId="LiveId" clId="{658D2D41-514F-4951-A9D2-F69A66AD3A81}" dt="2024-07-15T19:20:13.962" v="6916" actId="571"/>
          <ac:picMkLst>
            <pc:docMk/>
            <pc:sldMk cId="2742621750" sldId="427"/>
            <ac:picMk id="17" creationId="{6CC18E13-8741-9247-29AE-A874B51F132C}"/>
          </ac:picMkLst>
        </pc:picChg>
        <pc:picChg chg="add mod">
          <ac:chgData name="Oliver Richardson" userId="cd5f33dd71adc40f" providerId="LiveId" clId="{658D2D41-514F-4951-A9D2-F69A66AD3A81}" dt="2024-07-15T19:20:13.962" v="6916" actId="571"/>
          <ac:picMkLst>
            <pc:docMk/>
            <pc:sldMk cId="2742621750" sldId="427"/>
            <ac:picMk id="20" creationId="{DEC9CE64-7264-3542-F957-5537F2BE8519}"/>
          </ac:picMkLst>
        </pc:picChg>
        <pc:picChg chg="add mod">
          <ac:chgData name="Oliver Richardson" userId="cd5f33dd71adc40f" providerId="LiveId" clId="{658D2D41-514F-4951-A9D2-F69A66AD3A81}" dt="2024-07-15T23:50:02.849" v="12714" actId="1076"/>
          <ac:picMkLst>
            <pc:docMk/>
            <pc:sldMk cId="2742621750" sldId="427"/>
            <ac:picMk id="1026" creationId="{FF04D954-6360-1101-3833-C7C45B9DB043}"/>
          </ac:picMkLst>
        </pc:picChg>
        <pc:picChg chg="add del mod">
          <ac:chgData name="Oliver Richardson" userId="cd5f33dd71adc40f" providerId="LiveId" clId="{658D2D41-514F-4951-A9D2-F69A66AD3A81}" dt="2024-07-15T19:15:37.296" v="6831" actId="478"/>
          <ac:picMkLst>
            <pc:docMk/>
            <pc:sldMk cId="2742621750" sldId="427"/>
            <ac:picMk id="1028" creationId="{CDB40B37-5D34-1EC3-255B-0C422A73454A}"/>
          </ac:picMkLst>
        </pc:picChg>
        <pc:picChg chg="add mod">
          <ac:chgData name="Oliver Richardson" userId="cd5f33dd71adc40f" providerId="LiveId" clId="{658D2D41-514F-4951-A9D2-F69A66AD3A81}" dt="2024-07-15T23:50:02.849" v="12714" actId="1076"/>
          <ac:picMkLst>
            <pc:docMk/>
            <pc:sldMk cId="2742621750" sldId="427"/>
            <ac:picMk id="1030" creationId="{0846E9B8-5CF2-B52A-B7C1-1959F9BF3029}"/>
          </ac:picMkLst>
        </pc:picChg>
        <pc:picChg chg="add mod">
          <ac:chgData name="Oliver Richardson" userId="cd5f33dd71adc40f" providerId="LiveId" clId="{658D2D41-514F-4951-A9D2-F69A66AD3A81}" dt="2024-07-15T23:50:02.849" v="12714" actId="1076"/>
          <ac:picMkLst>
            <pc:docMk/>
            <pc:sldMk cId="2742621750" sldId="427"/>
            <ac:picMk id="1032" creationId="{9B795104-6C50-3E90-3070-5FBF846F8B43}"/>
          </ac:picMkLst>
        </pc:picChg>
        <pc:picChg chg="add del mod">
          <ac:chgData name="Oliver Richardson" userId="cd5f33dd71adc40f" providerId="LiveId" clId="{658D2D41-514F-4951-A9D2-F69A66AD3A81}" dt="2024-07-15T19:14:12.929" v="6819" actId="478"/>
          <ac:picMkLst>
            <pc:docMk/>
            <pc:sldMk cId="2742621750" sldId="427"/>
            <ac:picMk id="1034" creationId="{31E3000A-95E3-9C74-F08B-836F650DC977}"/>
          </ac:picMkLst>
        </pc:picChg>
        <pc:picChg chg="add del mod">
          <ac:chgData name="Oliver Richardson" userId="cd5f33dd71adc40f" providerId="LiveId" clId="{658D2D41-514F-4951-A9D2-F69A66AD3A81}" dt="2024-07-15T19:16:17.255" v="6835" actId="478"/>
          <ac:picMkLst>
            <pc:docMk/>
            <pc:sldMk cId="2742621750" sldId="427"/>
            <ac:picMk id="1036" creationId="{362BE743-B9BF-42D6-4D3A-C193EDD38BBC}"/>
          </ac:picMkLst>
        </pc:picChg>
        <pc:picChg chg="add mod">
          <ac:chgData name="Oliver Richardson" userId="cd5f33dd71adc40f" providerId="LiveId" clId="{658D2D41-514F-4951-A9D2-F69A66AD3A81}" dt="2024-07-15T23:49:54.668" v="12713" actId="1076"/>
          <ac:picMkLst>
            <pc:docMk/>
            <pc:sldMk cId="2742621750" sldId="427"/>
            <ac:picMk id="1038" creationId="{ACCA3714-09F7-5CC7-F7FD-F57B26B27C92}"/>
          </ac:picMkLst>
        </pc:picChg>
        <pc:picChg chg="add mod">
          <ac:chgData name="Oliver Richardson" userId="cd5f33dd71adc40f" providerId="LiveId" clId="{658D2D41-514F-4951-A9D2-F69A66AD3A81}" dt="2024-07-15T23:50:26.131" v="12716" actId="1076"/>
          <ac:picMkLst>
            <pc:docMk/>
            <pc:sldMk cId="2742621750" sldId="427"/>
            <ac:picMk id="1040" creationId="{966629DC-4F7E-A5F8-49EE-154378E5A5B9}"/>
          </ac:picMkLst>
        </pc:picChg>
        <pc:picChg chg="add mod">
          <ac:chgData name="Oliver Richardson" userId="cd5f33dd71adc40f" providerId="LiveId" clId="{658D2D41-514F-4951-A9D2-F69A66AD3A81}" dt="2024-07-15T23:50:26.131" v="12716" actId="1076"/>
          <ac:picMkLst>
            <pc:docMk/>
            <pc:sldMk cId="2742621750" sldId="427"/>
            <ac:picMk id="1042" creationId="{27133B64-77C1-4D2D-1B3D-3FEC0BA7B9FE}"/>
          </ac:picMkLst>
        </pc:picChg>
        <pc:picChg chg="add mod">
          <ac:chgData name="Oliver Richardson" userId="cd5f33dd71adc40f" providerId="LiveId" clId="{658D2D41-514F-4951-A9D2-F69A66AD3A81}" dt="2024-07-15T23:55:43.946" v="12853" actId="14826"/>
          <ac:picMkLst>
            <pc:docMk/>
            <pc:sldMk cId="2742621750" sldId="427"/>
            <ac:picMk id="1044" creationId="{BE6F627A-E0BD-50C6-8CD8-AD8C4B3E34D9}"/>
          </ac:picMkLst>
        </pc:picChg>
        <pc:picChg chg="add mod">
          <ac:chgData name="Oliver Richardson" userId="cd5f33dd71adc40f" providerId="LiveId" clId="{658D2D41-514F-4951-A9D2-F69A66AD3A81}" dt="2024-07-15T23:56:19.264" v="12855" actId="1076"/>
          <ac:picMkLst>
            <pc:docMk/>
            <pc:sldMk cId="2742621750" sldId="427"/>
            <ac:picMk id="1046" creationId="{238D679B-9695-4DEC-5091-803BA26A65AA}"/>
          </ac:picMkLst>
        </pc:picChg>
        <pc:picChg chg="add">
          <ac:chgData name="Oliver Richardson" userId="cd5f33dd71adc40f" providerId="LiveId" clId="{658D2D41-514F-4951-A9D2-F69A66AD3A81}" dt="2024-07-15T19:18:09.514" v="6884"/>
          <ac:picMkLst>
            <pc:docMk/>
            <pc:sldMk cId="2742621750" sldId="427"/>
            <ac:picMk id="1048" creationId="{40929067-9C13-7D24-9551-C627220617DD}"/>
          </ac:picMkLst>
        </pc:picChg>
        <pc:picChg chg="add mod">
          <ac:chgData name="Oliver Richardson" userId="cd5f33dd71adc40f" providerId="LiveId" clId="{658D2D41-514F-4951-A9D2-F69A66AD3A81}" dt="2024-07-15T23:50:02.849" v="12714" actId="1076"/>
          <ac:picMkLst>
            <pc:docMk/>
            <pc:sldMk cId="2742621750" sldId="427"/>
            <ac:picMk id="1049" creationId="{4BD862FE-242F-B1D5-2372-A62B99F7DDFF}"/>
          </ac:picMkLst>
        </pc:picChg>
        <pc:picChg chg="add mod">
          <ac:chgData name="Oliver Richardson" userId="cd5f33dd71adc40f" providerId="LiveId" clId="{658D2D41-514F-4951-A9D2-F69A66AD3A81}" dt="2024-07-15T23:50:02.849" v="12714" actId="1076"/>
          <ac:picMkLst>
            <pc:docMk/>
            <pc:sldMk cId="2742621750" sldId="427"/>
            <ac:picMk id="1050" creationId="{A7B25BA9-A4BB-3E69-123A-6EFB73DB847D}"/>
          </ac:picMkLst>
        </pc:picChg>
        <pc:picChg chg="add mod">
          <ac:chgData name="Oliver Richardson" userId="cd5f33dd71adc40f" providerId="LiveId" clId="{658D2D41-514F-4951-A9D2-F69A66AD3A81}" dt="2024-07-15T23:53:25.587" v="12848" actId="1076"/>
          <ac:picMkLst>
            <pc:docMk/>
            <pc:sldMk cId="2742621750" sldId="427"/>
            <ac:picMk id="1052" creationId="{51B18807-739B-5C2D-59C9-1D224EB97184}"/>
          </ac:picMkLst>
        </pc:picChg>
        <pc:inkChg chg="add mod">
          <ac:chgData name="Oliver Richardson" userId="cd5f33dd71adc40f" providerId="LiveId" clId="{658D2D41-514F-4951-A9D2-F69A66AD3A81}" dt="2024-07-15T23:35:38.454" v="12524" actId="1076"/>
          <ac:inkMkLst>
            <pc:docMk/>
            <pc:sldMk cId="2742621750" sldId="427"/>
            <ac:inkMk id="1054" creationId="{464DEABC-0833-FA1C-EF29-1AAB8E8A5843}"/>
          </ac:inkMkLst>
        </pc:inkChg>
        <pc:inkChg chg="add mod">
          <ac:chgData name="Oliver Richardson" userId="cd5f33dd71adc40f" providerId="LiveId" clId="{658D2D41-514F-4951-A9D2-F69A66AD3A81}" dt="2024-07-15T23:35:38.454" v="12524" actId="1076"/>
          <ac:inkMkLst>
            <pc:docMk/>
            <pc:sldMk cId="2742621750" sldId="427"/>
            <ac:inkMk id="1055" creationId="{827B5F50-91C8-DF05-5D92-435BFC5F9CEC}"/>
          </ac:inkMkLst>
        </pc:inkChg>
        <pc:inkChg chg="add mod">
          <ac:chgData name="Oliver Richardson" userId="cd5f33dd71adc40f" providerId="LiveId" clId="{658D2D41-514F-4951-A9D2-F69A66AD3A81}" dt="2024-07-15T23:35:38.454" v="12524" actId="1076"/>
          <ac:inkMkLst>
            <pc:docMk/>
            <pc:sldMk cId="2742621750" sldId="427"/>
            <ac:inkMk id="1056" creationId="{28733978-02DE-25D5-7D80-B7C09546B578}"/>
          </ac:inkMkLst>
        </pc:inkChg>
        <pc:inkChg chg="add mod">
          <ac:chgData name="Oliver Richardson" userId="cd5f33dd71adc40f" providerId="LiveId" clId="{658D2D41-514F-4951-A9D2-F69A66AD3A81}" dt="2024-07-15T23:35:38.454" v="12524" actId="1076"/>
          <ac:inkMkLst>
            <pc:docMk/>
            <pc:sldMk cId="2742621750" sldId="427"/>
            <ac:inkMk id="1060" creationId="{2BEB128C-8279-01BA-6EB8-CA7E65517052}"/>
          </ac:inkMkLst>
        </pc:inkChg>
        <pc:inkChg chg="add mod">
          <ac:chgData name="Oliver Richardson" userId="cd5f33dd71adc40f" providerId="LiveId" clId="{658D2D41-514F-4951-A9D2-F69A66AD3A81}" dt="2024-07-15T23:35:38.454" v="12524" actId="1076"/>
          <ac:inkMkLst>
            <pc:docMk/>
            <pc:sldMk cId="2742621750" sldId="427"/>
            <ac:inkMk id="1061" creationId="{DB6A1171-1706-6769-C120-CB616513CE8A}"/>
          </ac:inkMkLst>
        </pc:inkChg>
        <pc:inkChg chg="add mod">
          <ac:chgData name="Oliver Richardson" userId="cd5f33dd71adc40f" providerId="LiveId" clId="{658D2D41-514F-4951-A9D2-F69A66AD3A81}" dt="2024-07-15T23:35:38.454" v="12524" actId="1076"/>
          <ac:inkMkLst>
            <pc:docMk/>
            <pc:sldMk cId="2742621750" sldId="427"/>
            <ac:inkMk id="1063" creationId="{27AF78BE-19C5-B8C3-40A0-9B3E54572D7F}"/>
          </ac:inkMkLst>
        </pc:inkChg>
        <pc:inkChg chg="add del">
          <ac:chgData name="Oliver Richardson" userId="cd5f33dd71adc40f" providerId="LiveId" clId="{658D2D41-514F-4951-A9D2-F69A66AD3A81}" dt="2024-07-15T23:35:47.537" v="12526" actId="9405"/>
          <ac:inkMkLst>
            <pc:docMk/>
            <pc:sldMk cId="2742621750" sldId="427"/>
            <ac:inkMk id="1066" creationId="{412D24A0-2D88-1989-A715-6D2E9A780B77}"/>
          </ac:inkMkLst>
        </pc:inkChg>
        <pc:inkChg chg="add del">
          <ac:chgData name="Oliver Richardson" userId="cd5f33dd71adc40f" providerId="LiveId" clId="{658D2D41-514F-4951-A9D2-F69A66AD3A81}" dt="2024-07-15T23:35:48.981" v="12528" actId="9405"/>
          <ac:inkMkLst>
            <pc:docMk/>
            <pc:sldMk cId="2742621750" sldId="427"/>
            <ac:inkMk id="1067" creationId="{D6B10920-50F1-0514-317E-CDB6D3967322}"/>
          </ac:inkMkLst>
        </pc:inkChg>
        <pc:inkChg chg="add del">
          <ac:chgData name="Oliver Richardson" userId="cd5f33dd71adc40f" providerId="LiveId" clId="{658D2D41-514F-4951-A9D2-F69A66AD3A81}" dt="2024-07-15T23:35:51.282" v="12530" actId="9405"/>
          <ac:inkMkLst>
            <pc:docMk/>
            <pc:sldMk cId="2742621750" sldId="427"/>
            <ac:inkMk id="1068" creationId="{DBB14687-EB41-26B1-6DE0-C6286AED3E66}"/>
          </ac:inkMkLst>
        </pc:inkChg>
        <pc:inkChg chg="add del">
          <ac:chgData name="Oliver Richardson" userId="cd5f33dd71adc40f" providerId="LiveId" clId="{658D2D41-514F-4951-A9D2-F69A66AD3A81}" dt="2024-07-15T23:35:54.758" v="12532" actId="9405"/>
          <ac:inkMkLst>
            <pc:docMk/>
            <pc:sldMk cId="2742621750" sldId="427"/>
            <ac:inkMk id="1069" creationId="{EFA87115-C572-2279-9D00-1E8653E1D5F2}"/>
          </ac:inkMkLst>
        </pc:inkChg>
        <pc:inkChg chg="add del">
          <ac:chgData name="Oliver Richardson" userId="cd5f33dd71adc40f" providerId="LiveId" clId="{658D2D41-514F-4951-A9D2-F69A66AD3A81}" dt="2024-07-15T23:35:58.899" v="12534" actId="9405"/>
          <ac:inkMkLst>
            <pc:docMk/>
            <pc:sldMk cId="2742621750" sldId="427"/>
            <ac:inkMk id="1070" creationId="{73C8A8A7-A46D-A7C2-21D7-3422F8283288}"/>
          </ac:inkMkLst>
        </pc:inkChg>
        <pc:inkChg chg="add del">
          <ac:chgData name="Oliver Richardson" userId="cd5f33dd71adc40f" providerId="LiveId" clId="{658D2D41-514F-4951-A9D2-F69A66AD3A81}" dt="2024-07-15T23:36:01.203" v="12536" actId="9405"/>
          <ac:inkMkLst>
            <pc:docMk/>
            <pc:sldMk cId="2742621750" sldId="427"/>
            <ac:inkMk id="1071" creationId="{A528BC65-8E7D-5B34-6259-C9D7685B3520}"/>
          </ac:inkMkLst>
        </pc:inkChg>
        <pc:inkChg chg="add mod">
          <ac:chgData name="Oliver Richardson" userId="cd5f33dd71adc40f" providerId="LiveId" clId="{658D2D41-514F-4951-A9D2-F69A66AD3A81}" dt="2024-07-15T23:51:08.114" v="12721" actId="1076"/>
          <ac:inkMkLst>
            <pc:docMk/>
            <pc:sldMk cId="2742621750" sldId="427"/>
            <ac:inkMk id="1072" creationId="{1BED30BE-47E6-D36E-69E0-6F3B21099A1B}"/>
          </ac:inkMkLst>
        </pc:inkChg>
        <pc:inkChg chg="add mod">
          <ac:chgData name="Oliver Richardson" userId="cd5f33dd71adc40f" providerId="LiveId" clId="{658D2D41-514F-4951-A9D2-F69A66AD3A81}" dt="2024-07-15T23:36:24.964" v="12540" actId="208"/>
          <ac:inkMkLst>
            <pc:docMk/>
            <pc:sldMk cId="2742621750" sldId="427"/>
            <ac:inkMk id="1073" creationId="{58E4B06C-9DAA-7A8E-CDB5-45963D360D44}"/>
          </ac:inkMkLst>
        </pc:inkChg>
        <pc:inkChg chg="add mod">
          <ac:chgData name="Oliver Richardson" userId="cd5f33dd71adc40f" providerId="LiveId" clId="{658D2D41-514F-4951-A9D2-F69A66AD3A81}" dt="2024-07-15T23:36:24.964" v="12540" actId="208"/>
          <ac:inkMkLst>
            <pc:docMk/>
            <pc:sldMk cId="2742621750" sldId="427"/>
            <ac:inkMk id="1074" creationId="{BD8BA2B0-9775-9FE2-C089-0DE43FB6A354}"/>
          </ac:inkMkLst>
        </pc:inkChg>
        <pc:cxnChg chg="add mod">
          <ac:chgData name="Oliver Richardson" userId="cd5f33dd71adc40f" providerId="LiveId" clId="{658D2D41-514F-4951-A9D2-F69A66AD3A81}" dt="2024-07-15T19:21:32.950" v="6951"/>
          <ac:cxnSpMkLst>
            <pc:docMk/>
            <pc:sldMk cId="2742621750" sldId="427"/>
            <ac:cxnSpMk id="22" creationId="{41E86874-C2CE-9E46-C37B-9A177F36AD05}"/>
          </ac:cxnSpMkLst>
        </pc:cxnChg>
      </pc:sldChg>
      <pc:sldChg chg="modSp mod">
        <pc:chgData name="Oliver Richardson" userId="cd5f33dd71adc40f" providerId="LiveId" clId="{658D2D41-514F-4951-A9D2-F69A66AD3A81}" dt="2024-07-15T23:53:16.346" v="12847" actId="1076"/>
        <pc:sldMkLst>
          <pc:docMk/>
          <pc:sldMk cId="128819639" sldId="428"/>
        </pc:sldMkLst>
        <pc:spChg chg="mod">
          <ac:chgData name="Oliver Richardson" userId="cd5f33dd71adc40f" providerId="LiveId" clId="{658D2D41-514F-4951-A9D2-F69A66AD3A81}" dt="2024-07-15T23:53:16.346" v="12847" actId="1076"/>
          <ac:spMkLst>
            <pc:docMk/>
            <pc:sldMk cId="128819639" sldId="428"/>
            <ac:spMk id="2" creationId="{6FD66D79-3607-CE0C-B1B2-B597B21D3F9E}"/>
          </ac:spMkLst>
        </pc:spChg>
        <pc:spChg chg="mod">
          <ac:chgData name="Oliver Richardson" userId="cd5f33dd71adc40f" providerId="LiveId" clId="{658D2D41-514F-4951-A9D2-F69A66AD3A81}" dt="2024-07-15T23:53:14.118" v="12846" actId="1076"/>
          <ac:spMkLst>
            <pc:docMk/>
            <pc:sldMk cId="128819639" sldId="428"/>
            <ac:spMk id="3" creationId="{0C339A0C-1635-B0C8-950B-C39F7B4BE352}"/>
          </ac:spMkLst>
        </pc:spChg>
      </pc:sldChg>
      <pc:sldChg chg="modSp add del modAnim">
        <pc:chgData name="Oliver Richardson" userId="cd5f33dd71adc40f" providerId="LiveId" clId="{658D2D41-514F-4951-A9D2-F69A66AD3A81}" dt="2024-07-15T23:31:32.740" v="12040" actId="47"/>
        <pc:sldMkLst>
          <pc:docMk/>
          <pc:sldMk cId="961655311" sldId="429"/>
        </pc:sldMkLst>
        <pc:spChg chg="mod">
          <ac:chgData name="Oliver Richardson" userId="cd5f33dd71adc40f" providerId="LiveId" clId="{658D2D41-514F-4951-A9D2-F69A66AD3A81}" dt="2024-07-15T16:16:17.380" v="4990" actId="20577"/>
          <ac:spMkLst>
            <pc:docMk/>
            <pc:sldMk cId="961655311" sldId="429"/>
            <ac:spMk id="3" creationId="{87D7446B-557C-E6B1-6A6B-C0B31D834F10}"/>
          </ac:spMkLst>
        </pc:spChg>
      </pc:sldChg>
      <pc:sldChg chg="delSp new add del mod ord">
        <pc:chgData name="Oliver Richardson" userId="cd5f33dd71adc40f" providerId="LiveId" clId="{658D2D41-514F-4951-A9D2-F69A66AD3A81}" dt="2024-07-15T23:31:23.500" v="12039" actId="47"/>
        <pc:sldMkLst>
          <pc:docMk/>
          <pc:sldMk cId="1514622661" sldId="430"/>
        </pc:sldMkLst>
        <pc:spChg chg="del">
          <ac:chgData name="Oliver Richardson" userId="cd5f33dd71adc40f" providerId="LiveId" clId="{658D2D41-514F-4951-A9D2-F69A66AD3A81}" dt="2024-07-15T21:28:50.801" v="10205" actId="478"/>
          <ac:spMkLst>
            <pc:docMk/>
            <pc:sldMk cId="1514622661" sldId="430"/>
            <ac:spMk id="3" creationId="{A9DE5829-F1DF-CD3D-E1A4-8BCE0B160B44}"/>
          </ac:spMkLst>
        </pc:spChg>
      </pc:sldChg>
      <pc:sldChg chg="add del">
        <pc:chgData name="Oliver Richardson" userId="cd5f33dd71adc40f" providerId="LiveId" clId="{658D2D41-514F-4951-A9D2-F69A66AD3A81}" dt="2024-07-15T16:30:01.708" v="5098" actId="47"/>
        <pc:sldMkLst>
          <pc:docMk/>
          <pc:sldMk cId="3350868620" sldId="431"/>
        </pc:sldMkLst>
      </pc:sldChg>
      <pc:sldChg chg="addSp delSp modSp add mod modAnim modShow">
        <pc:chgData name="Oliver Richardson" userId="cd5f33dd71adc40f" providerId="LiveId" clId="{658D2D41-514F-4951-A9D2-F69A66AD3A81}" dt="2024-07-15T17:26:09.422" v="5988" actId="1076"/>
        <pc:sldMkLst>
          <pc:docMk/>
          <pc:sldMk cId="2152029468" sldId="432"/>
        </pc:sldMkLst>
        <pc:spChg chg="mod ord modVis">
          <ac:chgData name="Oliver Richardson" userId="cd5f33dd71adc40f" providerId="LiveId" clId="{658D2D41-514F-4951-A9D2-F69A66AD3A81}" dt="2024-07-15T17:18:01.922" v="5779" actId="167"/>
          <ac:spMkLst>
            <pc:docMk/>
            <pc:sldMk cId="2152029468" sldId="432"/>
            <ac:spMk id="2" creationId="{F052C849-667B-B42C-8343-4B67D44DF788}"/>
          </ac:spMkLst>
        </pc:spChg>
        <pc:spChg chg="mod">
          <ac:chgData name="Oliver Richardson" userId="cd5f33dd71adc40f" providerId="LiveId" clId="{658D2D41-514F-4951-A9D2-F69A66AD3A81}" dt="2024-07-15T17:10:09.203" v="5682" actId="164"/>
          <ac:spMkLst>
            <pc:docMk/>
            <pc:sldMk cId="2152029468" sldId="432"/>
            <ac:spMk id="4" creationId="{7174DACC-6661-BDDB-9A72-36CA2F94D26C}"/>
          </ac:spMkLst>
        </pc:spChg>
        <pc:spChg chg="mod">
          <ac:chgData name="Oliver Richardson" userId="cd5f33dd71adc40f" providerId="LiveId" clId="{658D2D41-514F-4951-A9D2-F69A66AD3A81}" dt="2024-07-15T17:10:09.203" v="5682" actId="164"/>
          <ac:spMkLst>
            <pc:docMk/>
            <pc:sldMk cId="2152029468" sldId="432"/>
            <ac:spMk id="7" creationId="{650182FA-913B-7E13-5238-463AEEC7ACE9}"/>
          </ac:spMkLst>
        </pc:spChg>
        <pc:spChg chg="add mod">
          <ac:chgData name="Oliver Richardson" userId="cd5f33dd71adc40f" providerId="LiveId" clId="{658D2D41-514F-4951-A9D2-F69A66AD3A81}" dt="2024-07-15T16:44:35.495" v="5294" actId="571"/>
          <ac:spMkLst>
            <pc:docMk/>
            <pc:sldMk cId="2152029468" sldId="432"/>
            <ac:spMk id="8" creationId="{D26C3ED8-943D-F295-6CD6-0F05F177AE2C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9" creationId="{02B342DE-0436-0600-F02B-4302C35C03AA}"/>
          </ac:spMkLst>
        </pc:spChg>
        <pc:spChg chg="mod">
          <ac:chgData name="Oliver Richardson" userId="cd5f33dd71adc40f" providerId="LiveId" clId="{658D2D41-514F-4951-A9D2-F69A66AD3A81}" dt="2024-07-15T17:10:09.203" v="5682" actId="164"/>
          <ac:spMkLst>
            <pc:docMk/>
            <pc:sldMk cId="2152029468" sldId="432"/>
            <ac:spMk id="10" creationId="{7BB616AE-8B2C-1EBD-1AD7-4EEDF1B64E75}"/>
          </ac:spMkLst>
        </pc:spChg>
        <pc:spChg chg="mod">
          <ac:chgData name="Oliver Richardson" userId="cd5f33dd71adc40f" providerId="LiveId" clId="{658D2D41-514F-4951-A9D2-F69A66AD3A81}" dt="2024-07-15T17:10:09.203" v="5682" actId="164"/>
          <ac:spMkLst>
            <pc:docMk/>
            <pc:sldMk cId="2152029468" sldId="432"/>
            <ac:spMk id="11" creationId="{15BD69D7-2CD0-5140-BC08-33ED5494CDE5}"/>
          </ac:spMkLst>
        </pc:spChg>
        <pc:spChg chg="mod">
          <ac:chgData name="Oliver Richardson" userId="cd5f33dd71adc40f" providerId="LiveId" clId="{658D2D41-514F-4951-A9D2-F69A66AD3A81}" dt="2024-07-15T17:10:09.203" v="5682" actId="164"/>
          <ac:spMkLst>
            <pc:docMk/>
            <pc:sldMk cId="2152029468" sldId="432"/>
            <ac:spMk id="12" creationId="{5D72A80C-B0D1-5135-9100-7044216E83B8}"/>
          </ac:spMkLst>
        </pc:spChg>
        <pc:spChg chg="mod">
          <ac:chgData name="Oliver Richardson" userId="cd5f33dd71adc40f" providerId="LiveId" clId="{658D2D41-514F-4951-A9D2-F69A66AD3A81}" dt="2024-07-15T17:10:09.203" v="5682" actId="164"/>
          <ac:spMkLst>
            <pc:docMk/>
            <pc:sldMk cId="2152029468" sldId="432"/>
            <ac:spMk id="13" creationId="{E2F4EEFF-F9D7-FD9C-7C16-EE426C715F5B}"/>
          </ac:spMkLst>
        </pc:spChg>
        <pc:spChg chg="mod">
          <ac:chgData name="Oliver Richardson" userId="cd5f33dd71adc40f" providerId="LiveId" clId="{658D2D41-514F-4951-A9D2-F69A66AD3A81}" dt="2024-07-15T17:10:09.203" v="5682" actId="164"/>
          <ac:spMkLst>
            <pc:docMk/>
            <pc:sldMk cId="2152029468" sldId="432"/>
            <ac:spMk id="14" creationId="{3186FA42-5935-46F7-895F-86F964324743}"/>
          </ac:spMkLst>
        </pc:spChg>
        <pc:spChg chg="mod">
          <ac:chgData name="Oliver Richardson" userId="cd5f33dd71adc40f" providerId="LiveId" clId="{658D2D41-514F-4951-A9D2-F69A66AD3A81}" dt="2024-07-15T17:10:09.203" v="5682" actId="164"/>
          <ac:spMkLst>
            <pc:docMk/>
            <pc:sldMk cId="2152029468" sldId="432"/>
            <ac:spMk id="15" creationId="{B2C0B4AA-F355-9733-1448-C12C2389F21C}"/>
          </ac:spMkLst>
        </pc:spChg>
        <pc:spChg chg="del">
          <ac:chgData name="Oliver Richardson" userId="cd5f33dd71adc40f" providerId="LiveId" clId="{658D2D41-514F-4951-A9D2-F69A66AD3A81}" dt="2024-07-15T16:44:55.265" v="5297" actId="478"/>
          <ac:spMkLst>
            <pc:docMk/>
            <pc:sldMk cId="2152029468" sldId="432"/>
            <ac:spMk id="16" creationId="{27DF07D9-B8A5-959E-1D18-C5148CBE053C}"/>
          </ac:spMkLst>
        </pc:spChg>
        <pc:spChg chg="mod">
          <ac:chgData name="Oliver Richardson" userId="cd5f33dd71adc40f" providerId="LiveId" clId="{658D2D41-514F-4951-A9D2-F69A66AD3A81}" dt="2024-07-15T17:00:38.330" v="5533" actId="1076"/>
          <ac:spMkLst>
            <pc:docMk/>
            <pc:sldMk cId="2152029468" sldId="432"/>
            <ac:spMk id="19" creationId="{486CFE87-1804-1C1C-39CD-E78156C20C87}"/>
          </ac:spMkLst>
        </pc:spChg>
        <pc:spChg chg="mod">
          <ac:chgData name="Oliver Richardson" userId="cd5f33dd71adc40f" providerId="LiveId" clId="{658D2D41-514F-4951-A9D2-F69A66AD3A81}" dt="2024-07-15T17:10:09.203" v="5682" actId="164"/>
          <ac:spMkLst>
            <pc:docMk/>
            <pc:sldMk cId="2152029468" sldId="432"/>
            <ac:spMk id="23" creationId="{342C5EC8-C18F-1E61-796E-E6CC7FDD304F}"/>
          </ac:spMkLst>
        </pc:spChg>
        <pc:spChg chg="mod">
          <ac:chgData name="Oliver Richardson" userId="cd5f33dd71adc40f" providerId="LiveId" clId="{658D2D41-514F-4951-A9D2-F69A66AD3A81}" dt="2024-07-15T17:10:09.203" v="5682" actId="164"/>
          <ac:spMkLst>
            <pc:docMk/>
            <pc:sldMk cId="2152029468" sldId="432"/>
            <ac:spMk id="24" creationId="{95479578-8582-5761-7397-1EFAA2614676}"/>
          </ac:spMkLst>
        </pc:spChg>
        <pc:spChg chg="mod">
          <ac:chgData name="Oliver Richardson" userId="cd5f33dd71adc40f" providerId="LiveId" clId="{658D2D41-514F-4951-A9D2-F69A66AD3A81}" dt="2024-07-15T17:01:28.340" v="5556" actId="1076"/>
          <ac:spMkLst>
            <pc:docMk/>
            <pc:sldMk cId="2152029468" sldId="432"/>
            <ac:spMk id="25" creationId="{DE8CE819-B21B-0A7A-9E75-ACF750570FA3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26" creationId="{5F1DA6CC-029B-0A6A-822A-5F4AF2CC77A7}"/>
          </ac:spMkLst>
        </pc:spChg>
        <pc:spChg chg="mod">
          <ac:chgData name="Oliver Richardson" userId="cd5f33dd71adc40f" providerId="LiveId" clId="{658D2D41-514F-4951-A9D2-F69A66AD3A81}" dt="2024-07-15T17:17:39.067" v="5774" actId="1076"/>
          <ac:spMkLst>
            <pc:docMk/>
            <pc:sldMk cId="2152029468" sldId="432"/>
            <ac:spMk id="27" creationId="{3DDC176A-1B7C-8149-E0BA-78BFF4712BE8}"/>
          </ac:spMkLst>
        </pc:spChg>
        <pc:spChg chg="mod">
          <ac:chgData name="Oliver Richardson" userId="cd5f33dd71adc40f" providerId="LiveId" clId="{658D2D41-514F-4951-A9D2-F69A66AD3A81}" dt="2024-07-15T17:17:39.067" v="5774" actId="1076"/>
          <ac:spMkLst>
            <pc:docMk/>
            <pc:sldMk cId="2152029468" sldId="432"/>
            <ac:spMk id="28" creationId="{29D31BBE-16CA-CC53-25C3-688C2026116B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30" creationId="{8127258D-AC18-60CE-91E7-AB76AF249306}"/>
          </ac:spMkLst>
        </pc:spChg>
        <pc:spChg chg="mod">
          <ac:chgData name="Oliver Richardson" userId="cd5f33dd71adc40f" providerId="LiveId" clId="{658D2D41-514F-4951-A9D2-F69A66AD3A81}" dt="2024-07-15T16:57:43.061" v="5487" actId="1076"/>
          <ac:spMkLst>
            <pc:docMk/>
            <pc:sldMk cId="2152029468" sldId="432"/>
            <ac:spMk id="31" creationId="{E1D4A992-4679-CEA6-1F79-35AFBCCEFA14}"/>
          </ac:spMkLst>
        </pc:spChg>
        <pc:spChg chg="del">
          <ac:chgData name="Oliver Richardson" userId="cd5f33dd71adc40f" providerId="LiveId" clId="{658D2D41-514F-4951-A9D2-F69A66AD3A81}" dt="2024-07-15T16:43:42.270" v="5277" actId="478"/>
          <ac:spMkLst>
            <pc:docMk/>
            <pc:sldMk cId="2152029468" sldId="432"/>
            <ac:spMk id="33" creationId="{DA4144D5-7F50-1888-5C76-011C88D44932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35" creationId="{5D63822F-EDA0-8D88-3E87-56E3D0B96893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36" creationId="{99E2599F-B881-D728-AD88-673F49D3CDC9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37" creationId="{EAEDBBCB-1140-1934-A738-9EDD7CED9EBB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38" creationId="{81141A15-3469-AB2B-6C72-65125A468150}"/>
          </ac:spMkLst>
        </pc:spChg>
        <pc:spChg chg="add del mod">
          <ac:chgData name="Oliver Richardson" userId="cd5f33dd71adc40f" providerId="LiveId" clId="{658D2D41-514F-4951-A9D2-F69A66AD3A81}" dt="2024-07-15T16:46:16.219" v="5314" actId="478"/>
          <ac:spMkLst>
            <pc:docMk/>
            <pc:sldMk cId="2152029468" sldId="432"/>
            <ac:spMk id="39" creationId="{0D83CFF0-1A0F-0B34-24CD-B1FE042725E0}"/>
          </ac:spMkLst>
        </pc:spChg>
        <pc:spChg chg="add del mod">
          <ac:chgData name="Oliver Richardson" userId="cd5f33dd71adc40f" providerId="LiveId" clId="{658D2D41-514F-4951-A9D2-F69A66AD3A81}" dt="2024-07-15T16:46:16.219" v="5314" actId="478"/>
          <ac:spMkLst>
            <pc:docMk/>
            <pc:sldMk cId="2152029468" sldId="432"/>
            <ac:spMk id="41" creationId="{3B1188CC-739B-7FC6-805A-6E3B916CAC68}"/>
          </ac:spMkLst>
        </pc:spChg>
        <pc:spChg chg="add del mod">
          <ac:chgData name="Oliver Richardson" userId="cd5f33dd71adc40f" providerId="LiveId" clId="{658D2D41-514F-4951-A9D2-F69A66AD3A81}" dt="2024-07-15T16:46:16.219" v="5314" actId="478"/>
          <ac:spMkLst>
            <pc:docMk/>
            <pc:sldMk cId="2152029468" sldId="432"/>
            <ac:spMk id="42" creationId="{9C831D34-E41B-8BEF-4C92-FF60B47028BC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43" creationId="{DAC8D740-A778-486B-07A6-6A0C7FB87C77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44" creationId="{8833A777-9486-ACE5-9B04-A41ED2021B4B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45" creationId="{DEF7D841-1B85-B246-80F1-85305448F3F2}"/>
          </ac:spMkLst>
        </pc:spChg>
        <pc:spChg chg="add del mod">
          <ac:chgData name="Oliver Richardson" userId="cd5f33dd71adc40f" providerId="LiveId" clId="{658D2D41-514F-4951-A9D2-F69A66AD3A81}" dt="2024-07-15T16:46:16.219" v="5314" actId="478"/>
          <ac:spMkLst>
            <pc:docMk/>
            <pc:sldMk cId="2152029468" sldId="432"/>
            <ac:spMk id="46" creationId="{C2B74638-D481-23CA-E147-96DD37063A49}"/>
          </ac:spMkLst>
        </pc:spChg>
        <pc:spChg chg="add del mod">
          <ac:chgData name="Oliver Richardson" userId="cd5f33dd71adc40f" providerId="LiveId" clId="{658D2D41-514F-4951-A9D2-F69A66AD3A81}" dt="2024-07-15T16:46:16.219" v="5314" actId="478"/>
          <ac:spMkLst>
            <pc:docMk/>
            <pc:sldMk cId="2152029468" sldId="432"/>
            <ac:spMk id="47" creationId="{4FAC5ECB-B037-7F8D-A96D-CDC394D49A75}"/>
          </ac:spMkLst>
        </pc:spChg>
        <pc:spChg chg="add del mod">
          <ac:chgData name="Oliver Richardson" userId="cd5f33dd71adc40f" providerId="LiveId" clId="{658D2D41-514F-4951-A9D2-F69A66AD3A81}" dt="2024-07-15T16:46:16.219" v="5314" actId="478"/>
          <ac:spMkLst>
            <pc:docMk/>
            <pc:sldMk cId="2152029468" sldId="432"/>
            <ac:spMk id="48" creationId="{F85728EA-5161-94E0-093A-DA02384402A9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49" creationId="{D7A53AC5-47DB-D8BE-DBB1-61C4683942FB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50" creationId="{2574BB1D-1E4C-EAFD-C240-59B43B20D300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51" creationId="{3F50AB8A-840C-1891-BB0D-8C078B76610D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52" creationId="{36978D50-91A4-C95D-7108-2DCCA3F8246D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53" creationId="{F7E912BA-75F5-05C0-A046-54B2D8044D0E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54" creationId="{12DD80CC-8E47-A023-1757-9FF8163ACE07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56" creationId="{73A0643C-9318-EBBF-D9BA-F870318B37E6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57" creationId="{C4CA93F4-ABDE-81D9-F453-8299EC14F547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58" creationId="{29D9D485-464E-E916-E1C9-D1CD0DBA5C41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59" creationId="{E6B2C3AB-E428-5223-7DDF-D762D4F1524E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60" creationId="{B0AF15C4-305E-80EA-5DA5-0D61B3419200}"/>
          </ac:spMkLst>
        </pc:spChg>
        <pc:spChg chg="add mod">
          <ac:chgData name="Oliver Richardson" userId="cd5f33dd71adc40f" providerId="LiveId" clId="{658D2D41-514F-4951-A9D2-F69A66AD3A81}" dt="2024-07-15T17:10:18.980" v="5683" actId="164"/>
          <ac:spMkLst>
            <pc:docMk/>
            <pc:sldMk cId="2152029468" sldId="432"/>
            <ac:spMk id="61" creationId="{DBCF356D-A7C9-2F58-60F4-B9338BDB6724}"/>
          </ac:spMkLst>
        </pc:spChg>
        <pc:spChg chg="add mod">
          <ac:chgData name="Oliver Richardson" userId="cd5f33dd71adc40f" providerId="LiveId" clId="{658D2D41-514F-4951-A9D2-F69A66AD3A81}" dt="2024-07-15T17:20:22.316" v="5936" actId="207"/>
          <ac:spMkLst>
            <pc:docMk/>
            <pc:sldMk cId="2152029468" sldId="432"/>
            <ac:spMk id="62" creationId="{40318BA8-BB7F-48DE-B9F3-8E7156D6F7D9}"/>
          </ac:spMkLst>
        </pc:spChg>
        <pc:spChg chg="add del mod">
          <ac:chgData name="Oliver Richardson" userId="cd5f33dd71adc40f" providerId="LiveId" clId="{658D2D41-514F-4951-A9D2-F69A66AD3A81}" dt="2024-07-15T16:48:57.723" v="5350" actId="478"/>
          <ac:spMkLst>
            <pc:docMk/>
            <pc:sldMk cId="2152029468" sldId="432"/>
            <ac:spMk id="63" creationId="{0A952BFC-C646-18B7-6AA1-32F3629A7AEF}"/>
          </ac:spMkLst>
        </pc:spChg>
        <pc:spChg chg="add mod">
          <ac:chgData name="Oliver Richardson" userId="cd5f33dd71adc40f" providerId="LiveId" clId="{658D2D41-514F-4951-A9D2-F69A66AD3A81}" dt="2024-07-15T17:17:39.067" v="5774" actId="1076"/>
          <ac:spMkLst>
            <pc:docMk/>
            <pc:sldMk cId="2152029468" sldId="432"/>
            <ac:spMk id="64" creationId="{8C036CF2-ADE4-52F0-DA0B-909630122C7A}"/>
          </ac:spMkLst>
        </pc:spChg>
        <pc:spChg chg="add del mod">
          <ac:chgData name="Oliver Richardson" userId="cd5f33dd71adc40f" providerId="LiveId" clId="{658D2D41-514F-4951-A9D2-F69A66AD3A81}" dt="2024-07-15T16:48:58.167" v="5351" actId="478"/>
          <ac:spMkLst>
            <pc:docMk/>
            <pc:sldMk cId="2152029468" sldId="432"/>
            <ac:spMk id="66" creationId="{129CBDD5-BE2F-5345-6573-6BC5535124E3}"/>
          </ac:spMkLst>
        </pc:spChg>
        <pc:spChg chg="add mod">
          <ac:chgData name="Oliver Richardson" userId="cd5f33dd71adc40f" providerId="LiveId" clId="{658D2D41-514F-4951-A9D2-F69A66AD3A81}" dt="2024-07-15T16:51:24.730" v="5385"/>
          <ac:spMkLst>
            <pc:docMk/>
            <pc:sldMk cId="2152029468" sldId="432"/>
            <ac:spMk id="70" creationId="{D2D32CAD-9A01-3F08-C378-D107D300EA83}"/>
          </ac:spMkLst>
        </pc:spChg>
        <pc:spChg chg="add mod">
          <ac:chgData name="Oliver Richardson" userId="cd5f33dd71adc40f" providerId="LiveId" clId="{658D2D41-514F-4951-A9D2-F69A66AD3A81}" dt="2024-07-15T17:01:38.574" v="5559" actId="1076"/>
          <ac:spMkLst>
            <pc:docMk/>
            <pc:sldMk cId="2152029468" sldId="432"/>
            <ac:spMk id="73" creationId="{35F086D9-024F-2A87-40A1-D2EB96C4AC5F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75" creationId="{E52D2CF0-CD83-93B1-8C73-5DE02FD2E7B7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76" creationId="{E9B8C1E6-009F-6D8C-5B1B-B1A218677001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77" creationId="{B158EB83-B708-2C92-FAE4-D8705B85910F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78" creationId="{BF17D857-9304-6086-526B-7FA156942383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79" creationId="{1B4CAC08-4405-9254-1E52-76F6A40F30C4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80" creationId="{EAB7E098-46CE-DBF1-14BE-58358FD7061A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82" creationId="{EAEBC161-288E-EACE-9516-EAF1F6DCCD5C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83" creationId="{B1E79855-5AAF-1C74-0360-94C7F0EFEA23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84" creationId="{AD97592C-A24E-0E5F-9898-70F0EC683B34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85" creationId="{92EAA6F0-9CEB-4C63-A807-DCC5CAA3F140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86" creationId="{2B75A9E7-EE4C-8D0C-C3EC-10D1EBA2BDFC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87" creationId="{031ED128-F127-7521-AD9D-2A1EA85C6412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88" creationId="{ED76139D-304A-D68C-5895-40FF5F70AAB6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89" creationId="{C5F317FF-92AB-BBC3-C9CF-441FD967AB7F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90" creationId="{6046FC3C-D308-7028-8DF2-A05C18213475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91" creationId="{373493CA-6A71-A18A-28C0-5403F5B9CBBD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92" creationId="{B84A07F0-BE6A-AB70-8FD7-FEE3FC483590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93" creationId="{AD878F44-09CD-CD6C-2F20-F054D72511F7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94" creationId="{771BBA22-2AD2-3D7D-40CD-37D28BC091CA}"/>
          </ac:spMkLst>
        </pc:spChg>
        <pc:spChg chg="add mod">
          <ac:chgData name="Oliver Richardson" userId="cd5f33dd71adc40f" providerId="LiveId" clId="{658D2D41-514F-4951-A9D2-F69A66AD3A81}" dt="2024-07-15T16:56:17.625" v="5445" actId="571"/>
          <ac:spMkLst>
            <pc:docMk/>
            <pc:sldMk cId="2152029468" sldId="432"/>
            <ac:spMk id="95" creationId="{2866D4F0-A4DD-DF3C-FBDA-553D227949DA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96" creationId="{6B5E17EB-86A2-E5C0-1F31-0FE627F08FF7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97" creationId="{4E308F5B-EC93-82E3-4612-CC94815446D7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98" creationId="{C4067655-2A9A-70DF-D7D7-67D22336D5E7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99" creationId="{F3E1FE48-D6CF-BEEA-2EDA-78EB66D1DCFB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00" creationId="{0CD48A1A-8FFB-B1B4-C7F2-7521F83B1AAB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01" creationId="{1195E3C9-D5C0-005F-BE9F-41FC669C3256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02" creationId="{BB2E1964-5C87-8488-D176-14CAB7E990AF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04" creationId="{8F316728-768D-6258-0D1F-49E16F537B3C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05" creationId="{419F8488-1039-5399-5DC5-5417AD669E6C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06" creationId="{E56C97AA-548A-FE2B-15EF-03DF3F7B5900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07" creationId="{68055481-95B7-2FC3-E2A2-6EB55BE48ECE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08" creationId="{5EA51CF6-DB17-8961-AF1D-8E36679A3E83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09" creationId="{9D98064D-17A3-0C43-B217-21DF35BBF156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10" creationId="{94FD45DE-D272-B6DF-71F7-F2612177F34D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11" creationId="{FE29E1BB-D4AA-8EF7-42E3-675B0BF3885D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12" creationId="{4E289E3F-412A-8D28-4506-ACFFCEE277B5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13" creationId="{CFBDFC04-234A-A690-3A5D-B0D7250189C8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14" creationId="{88DF7625-840E-D164-322D-37B1C0A55209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15" creationId="{3BBCE4BE-0358-DD57-A896-FA235CE61752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16" creationId="{3A3151FF-D5A9-09FA-B1F5-F17B760D69F8}"/>
          </ac:spMkLst>
        </pc:spChg>
        <pc:spChg chg="add mod">
          <ac:chgData name="Oliver Richardson" userId="cd5f33dd71adc40f" providerId="LiveId" clId="{658D2D41-514F-4951-A9D2-F69A66AD3A81}" dt="2024-07-15T16:56:22.934" v="5449" actId="571"/>
          <ac:spMkLst>
            <pc:docMk/>
            <pc:sldMk cId="2152029468" sldId="432"/>
            <ac:spMk id="117" creationId="{919C83C5-F502-3010-D405-BC9CD6124BEF}"/>
          </ac:spMkLst>
        </pc:spChg>
        <pc:spChg chg="add mod">
          <ac:chgData name="Oliver Richardson" userId="cd5f33dd71adc40f" providerId="LiveId" clId="{658D2D41-514F-4951-A9D2-F69A66AD3A81}" dt="2024-07-15T17:10:30.937" v="5684" actId="164"/>
          <ac:spMkLst>
            <pc:docMk/>
            <pc:sldMk cId="2152029468" sldId="432"/>
            <ac:spMk id="118" creationId="{65AACDC7-F081-5E66-2628-90769116084F}"/>
          </ac:spMkLst>
        </pc:spChg>
        <pc:spChg chg="add mod">
          <ac:chgData name="Oliver Richardson" userId="cd5f33dd71adc40f" providerId="LiveId" clId="{658D2D41-514F-4951-A9D2-F69A66AD3A81}" dt="2024-07-15T17:10:37.105" v="5686" actId="1076"/>
          <ac:spMkLst>
            <pc:docMk/>
            <pc:sldMk cId="2152029468" sldId="432"/>
            <ac:spMk id="119" creationId="{33987A0F-40EF-5E9E-7484-5FA0A2EFFAB5}"/>
          </ac:spMkLst>
        </pc:spChg>
        <pc:spChg chg="add del mod">
          <ac:chgData name="Oliver Richardson" userId="cd5f33dd71adc40f" providerId="LiveId" clId="{658D2D41-514F-4951-A9D2-F69A66AD3A81}" dt="2024-07-15T16:57:34.479" v="5484" actId="478"/>
          <ac:spMkLst>
            <pc:docMk/>
            <pc:sldMk cId="2152029468" sldId="432"/>
            <ac:spMk id="120" creationId="{3F8D09AA-8F4B-9E69-BE7B-FF75E488651D}"/>
          </ac:spMkLst>
        </pc:spChg>
        <pc:spChg chg="add del mod">
          <ac:chgData name="Oliver Richardson" userId="cd5f33dd71adc40f" providerId="LiveId" clId="{658D2D41-514F-4951-A9D2-F69A66AD3A81}" dt="2024-07-15T16:57:34.479" v="5484" actId="478"/>
          <ac:spMkLst>
            <pc:docMk/>
            <pc:sldMk cId="2152029468" sldId="432"/>
            <ac:spMk id="121" creationId="{C66DC9F4-CF36-7034-6CE9-0A5D7985D115}"/>
          </ac:spMkLst>
        </pc:spChg>
        <pc:spChg chg="add mod">
          <ac:chgData name="Oliver Richardson" userId="cd5f33dd71adc40f" providerId="LiveId" clId="{658D2D41-514F-4951-A9D2-F69A66AD3A81}" dt="2024-07-15T17:10:30.937" v="5684" actId="164"/>
          <ac:spMkLst>
            <pc:docMk/>
            <pc:sldMk cId="2152029468" sldId="432"/>
            <ac:spMk id="122" creationId="{57E7B02F-6C36-70DD-418E-A4E94CAD6017}"/>
          </ac:spMkLst>
        </pc:spChg>
        <pc:spChg chg="add mod">
          <ac:chgData name="Oliver Richardson" userId="cd5f33dd71adc40f" providerId="LiveId" clId="{658D2D41-514F-4951-A9D2-F69A66AD3A81}" dt="2024-07-15T17:10:30.937" v="5684" actId="164"/>
          <ac:spMkLst>
            <pc:docMk/>
            <pc:sldMk cId="2152029468" sldId="432"/>
            <ac:spMk id="123" creationId="{0EFE624B-7CAE-F892-1608-392311D34323}"/>
          </ac:spMkLst>
        </pc:spChg>
        <pc:spChg chg="add mod">
          <ac:chgData name="Oliver Richardson" userId="cd5f33dd71adc40f" providerId="LiveId" clId="{658D2D41-514F-4951-A9D2-F69A66AD3A81}" dt="2024-07-15T17:10:30.937" v="5684" actId="164"/>
          <ac:spMkLst>
            <pc:docMk/>
            <pc:sldMk cId="2152029468" sldId="432"/>
            <ac:spMk id="124" creationId="{94FDA96C-76D0-32EC-207F-B5F58C60A42A}"/>
          </ac:spMkLst>
        </pc:spChg>
        <pc:spChg chg="add del mod">
          <ac:chgData name="Oliver Richardson" userId="cd5f33dd71adc40f" providerId="LiveId" clId="{658D2D41-514F-4951-A9D2-F69A66AD3A81}" dt="2024-07-15T16:57:34.479" v="5484" actId="478"/>
          <ac:spMkLst>
            <pc:docMk/>
            <pc:sldMk cId="2152029468" sldId="432"/>
            <ac:spMk id="126" creationId="{1BC26630-2508-9001-8FD5-CE14D711B0CF}"/>
          </ac:spMkLst>
        </pc:spChg>
        <pc:spChg chg="add del mod">
          <ac:chgData name="Oliver Richardson" userId="cd5f33dd71adc40f" providerId="LiveId" clId="{658D2D41-514F-4951-A9D2-F69A66AD3A81}" dt="2024-07-15T16:57:34.479" v="5484" actId="478"/>
          <ac:spMkLst>
            <pc:docMk/>
            <pc:sldMk cId="2152029468" sldId="432"/>
            <ac:spMk id="127" creationId="{A293ACB1-A793-A11E-D78E-B3D2053A5B18}"/>
          </ac:spMkLst>
        </pc:spChg>
        <pc:spChg chg="add mod">
          <ac:chgData name="Oliver Richardson" userId="cd5f33dd71adc40f" providerId="LiveId" clId="{658D2D41-514F-4951-A9D2-F69A66AD3A81}" dt="2024-07-15T17:10:30.937" v="5684" actId="164"/>
          <ac:spMkLst>
            <pc:docMk/>
            <pc:sldMk cId="2152029468" sldId="432"/>
            <ac:spMk id="128" creationId="{BFBEA37F-C0CC-5FF7-8453-303D68F5303A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29" creationId="{BEF75940-99B3-E3C4-66EF-F3892B62126B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30" creationId="{FA0C9A5D-0839-A38E-2504-AA648475DF4D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31" creationId="{99C079F5-D6D1-F5E5-7959-C567EB02DACF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32" creationId="{F379E8F6-B67F-B31E-9D50-5E9BFD547CDD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33" creationId="{65F1B4A2-C4D9-0800-9F20-744E10EF7FB7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35" creationId="{2FA383E5-2C40-7635-C193-35E448E3485E}"/>
          </ac:spMkLst>
        </pc:spChg>
        <pc:spChg chg="mod">
          <ac:chgData name="Oliver Richardson" userId="cd5f33dd71adc40f" providerId="LiveId" clId="{658D2D41-514F-4951-A9D2-F69A66AD3A81}" dt="2024-07-15T17:01:23.213" v="5554" actId="403"/>
          <ac:spMkLst>
            <pc:docMk/>
            <pc:sldMk cId="2152029468" sldId="432"/>
            <ac:spMk id="137" creationId="{9609ACFD-A71E-625B-385C-6A2D5294293A}"/>
          </ac:spMkLst>
        </pc:spChg>
        <pc:spChg chg="add mod">
          <ac:chgData name="Oliver Richardson" userId="cd5f33dd71adc40f" providerId="LiveId" clId="{658D2D41-514F-4951-A9D2-F69A66AD3A81}" dt="2024-07-15T17:05:06.390" v="5613" actId="571"/>
          <ac:spMkLst>
            <pc:docMk/>
            <pc:sldMk cId="2152029468" sldId="432"/>
            <ac:spMk id="139" creationId="{C949CCA5-01B8-E6C9-70D5-71ED0A05AB1B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40" creationId="{61A6B88E-4A7B-677F-55CE-53F7B8A0E249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41" creationId="{A39C2101-427A-0A50-F44B-21A9EC57BC3F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42" creationId="{74CDA5B6-136E-A8C3-2623-C5F5D34D583F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43" creationId="{90F11048-FD21-429A-5929-E8F88AD22BC5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44" creationId="{D60FFC42-76A7-A007-2189-8CBB19982080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45" creationId="{0A13E5D7-3084-FE66-B95E-39EC8C57D36B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46" creationId="{DA706DBB-3134-C8BF-46F2-DC5D8D940145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47" creationId="{5BE77C95-1CC0-353C-C912-D0B896D66B16}"/>
          </ac:spMkLst>
        </pc:spChg>
        <pc:spChg chg="add mod">
          <ac:chgData name="Oliver Richardson" userId="cd5f33dd71adc40f" providerId="LiveId" clId="{658D2D41-514F-4951-A9D2-F69A66AD3A81}" dt="2024-07-15T17:11:07.884" v="5688" actId="164"/>
          <ac:spMkLst>
            <pc:docMk/>
            <pc:sldMk cId="2152029468" sldId="432"/>
            <ac:spMk id="148" creationId="{782BD7DD-4935-0F40-D6B1-9E48FA3A9FD0}"/>
          </ac:spMkLst>
        </pc:spChg>
        <pc:spChg chg="add mod">
          <ac:chgData name="Oliver Richardson" userId="cd5f33dd71adc40f" providerId="LiveId" clId="{658D2D41-514F-4951-A9D2-F69A66AD3A81}" dt="2024-07-15T17:13:41.473" v="5723" actId="1076"/>
          <ac:spMkLst>
            <pc:docMk/>
            <pc:sldMk cId="2152029468" sldId="432"/>
            <ac:spMk id="163" creationId="{01B727FE-F9C5-E788-E0EF-927BEA8A73CA}"/>
          </ac:spMkLst>
        </pc:spChg>
        <pc:spChg chg="add del mod ord">
          <ac:chgData name="Oliver Richardson" userId="cd5f33dd71adc40f" providerId="LiveId" clId="{658D2D41-514F-4951-A9D2-F69A66AD3A81}" dt="2024-07-15T17:19:09.716" v="5931"/>
          <ac:spMkLst>
            <pc:docMk/>
            <pc:sldMk cId="2152029468" sldId="432"/>
            <ac:spMk id="169" creationId="{D07CB5A4-3B93-B418-2209-782E7D18C514}"/>
          </ac:spMkLst>
        </pc:spChg>
        <pc:spChg chg="add del">
          <ac:chgData name="Oliver Richardson" userId="cd5f33dd71adc40f" providerId="LiveId" clId="{658D2D41-514F-4951-A9D2-F69A66AD3A81}" dt="2024-07-15T17:19:09.716" v="5931"/>
          <ac:spMkLst>
            <pc:docMk/>
            <pc:sldMk cId="2152029468" sldId="432"/>
            <ac:spMk id="170" creationId="{1EBBA34B-B1D0-3E96-4ED5-B6CA3D061757}"/>
          </ac:spMkLst>
        </pc:spChg>
        <pc:spChg chg="mod">
          <ac:chgData name="Oliver Richardson" userId="cd5f33dd71adc40f" providerId="LiveId" clId="{658D2D41-514F-4951-A9D2-F69A66AD3A81}" dt="2024-07-15T17:19:15.840" v="5932" actId="207"/>
          <ac:spMkLst>
            <pc:docMk/>
            <pc:sldMk cId="2152029468" sldId="432"/>
            <ac:spMk id="171" creationId="{AF753359-B4E8-676C-0629-02FFB535016B}"/>
          </ac:spMkLst>
        </pc:spChg>
        <pc:spChg chg="add mod">
          <ac:chgData name="Oliver Richardson" userId="cd5f33dd71adc40f" providerId="LiveId" clId="{658D2D41-514F-4951-A9D2-F69A66AD3A81}" dt="2024-07-15T17:26:09.422" v="5988" actId="1076"/>
          <ac:spMkLst>
            <pc:docMk/>
            <pc:sldMk cId="2152029468" sldId="432"/>
            <ac:spMk id="172" creationId="{31169A8D-8281-395F-4FF3-98EA177990EE}"/>
          </ac:spMkLst>
        </pc:spChg>
        <pc:grpChg chg="mod">
          <ac:chgData name="Oliver Richardson" userId="cd5f33dd71adc40f" providerId="LiveId" clId="{658D2D41-514F-4951-A9D2-F69A66AD3A81}" dt="2024-07-15T17:11:32.720" v="5692" actId="1076"/>
          <ac:grpSpMkLst>
            <pc:docMk/>
            <pc:sldMk cId="2152029468" sldId="432"/>
            <ac:grpSpMk id="5" creationId="{A5CD1CA8-CB10-B824-8A90-6F80F4FD09A5}"/>
          </ac:grpSpMkLst>
        </pc:grpChg>
        <pc:grpChg chg="mod">
          <ac:chgData name="Oliver Richardson" userId="cd5f33dd71adc40f" providerId="LiveId" clId="{658D2D41-514F-4951-A9D2-F69A66AD3A81}" dt="2024-07-15T17:11:39.659" v="5694" actId="1076"/>
          <ac:grpSpMkLst>
            <pc:docMk/>
            <pc:sldMk cId="2152029468" sldId="432"/>
            <ac:grpSpMk id="20" creationId="{7656FB8D-215B-8FEA-E4E1-3335C4AB0C8C}"/>
          </ac:grpSpMkLst>
        </pc:grpChg>
        <pc:grpChg chg="add mod">
          <ac:chgData name="Oliver Richardson" userId="cd5f33dd71adc40f" providerId="LiveId" clId="{658D2D41-514F-4951-A9D2-F69A66AD3A81}" dt="2024-07-15T17:11:32.720" v="5692" actId="1076"/>
          <ac:grpSpMkLst>
            <pc:docMk/>
            <pc:sldMk cId="2152029468" sldId="432"/>
            <ac:grpSpMk id="74" creationId="{9454CEDC-7DE6-FD21-82FC-344090E6E04E}"/>
          </ac:grpSpMkLst>
        </pc:grpChg>
        <pc:grpChg chg="add mod">
          <ac:chgData name="Oliver Richardson" userId="cd5f33dd71adc40f" providerId="LiveId" clId="{658D2D41-514F-4951-A9D2-F69A66AD3A81}" dt="2024-07-15T17:11:36.456" v="5693" actId="1076"/>
          <ac:grpSpMkLst>
            <pc:docMk/>
            <pc:sldMk cId="2152029468" sldId="432"/>
            <ac:grpSpMk id="136" creationId="{92B102E7-FA51-82EE-4CDA-0A4D79A613ED}"/>
          </ac:grpSpMkLst>
        </pc:grpChg>
        <pc:grpChg chg="add mod">
          <ac:chgData name="Oliver Richardson" userId="cd5f33dd71adc40f" providerId="LiveId" clId="{658D2D41-514F-4951-A9D2-F69A66AD3A81}" dt="2024-07-15T17:10:09.203" v="5682" actId="164"/>
          <ac:grpSpMkLst>
            <pc:docMk/>
            <pc:sldMk cId="2152029468" sldId="432"/>
            <ac:grpSpMk id="159" creationId="{33469578-0F32-48F8-783C-E618FCD44558}"/>
          </ac:grpSpMkLst>
        </pc:grpChg>
        <pc:grpChg chg="add mod">
          <ac:chgData name="Oliver Richardson" userId="cd5f33dd71adc40f" providerId="LiveId" clId="{658D2D41-514F-4951-A9D2-F69A66AD3A81}" dt="2024-07-15T17:10:18.980" v="5683" actId="164"/>
          <ac:grpSpMkLst>
            <pc:docMk/>
            <pc:sldMk cId="2152029468" sldId="432"/>
            <ac:grpSpMk id="160" creationId="{F314765B-4F06-0730-AD2F-3D82AB6C494F}"/>
          </ac:grpSpMkLst>
        </pc:grpChg>
        <pc:grpChg chg="add mod">
          <ac:chgData name="Oliver Richardson" userId="cd5f33dd71adc40f" providerId="LiveId" clId="{658D2D41-514F-4951-A9D2-F69A66AD3A81}" dt="2024-07-15T17:11:18.176" v="5690" actId="1076"/>
          <ac:grpSpMkLst>
            <pc:docMk/>
            <pc:sldMk cId="2152029468" sldId="432"/>
            <ac:grpSpMk id="161" creationId="{45F1B9E7-2C54-A0A0-BDEE-61F1AE0CE9AD}"/>
          </ac:grpSpMkLst>
        </pc:grpChg>
        <pc:grpChg chg="add mod">
          <ac:chgData name="Oliver Richardson" userId="cd5f33dd71adc40f" providerId="LiveId" clId="{658D2D41-514F-4951-A9D2-F69A66AD3A81}" dt="2024-07-15T17:11:12.376" v="5689" actId="1076"/>
          <ac:grpSpMkLst>
            <pc:docMk/>
            <pc:sldMk cId="2152029468" sldId="432"/>
            <ac:grpSpMk id="162" creationId="{D59AEB75-EA48-F864-9EA5-75F9CF4E60AB}"/>
          </ac:grpSpMkLst>
        </pc:grpChg>
        <pc:picChg chg="add mod">
          <ac:chgData name="Oliver Richardson" userId="cd5f33dd71adc40f" providerId="LiveId" clId="{658D2D41-514F-4951-A9D2-F69A66AD3A81}" dt="2024-07-15T16:51:54.495" v="5394" actId="1076"/>
          <ac:picMkLst>
            <pc:docMk/>
            <pc:sldMk cId="2152029468" sldId="432"/>
            <ac:picMk id="68" creationId="{A666692D-3222-A981-CF7A-CA4CF0B1CECF}"/>
          </ac:picMkLst>
        </pc:picChg>
        <pc:picChg chg="add mod">
          <ac:chgData name="Oliver Richardson" userId="cd5f33dd71adc40f" providerId="LiveId" clId="{658D2D41-514F-4951-A9D2-F69A66AD3A81}" dt="2024-07-15T16:51:53.364" v="5392" actId="1076"/>
          <ac:picMkLst>
            <pc:docMk/>
            <pc:sldMk cId="2152029468" sldId="432"/>
            <ac:picMk id="69" creationId="{F36C9D64-8DBD-B0F3-5935-5C66D7D980DB}"/>
          </ac:picMkLst>
        </pc:picChg>
        <pc:picChg chg="add mod">
          <ac:chgData name="Oliver Richardson" userId="cd5f33dd71adc40f" providerId="LiveId" clId="{658D2D41-514F-4951-A9D2-F69A66AD3A81}" dt="2024-07-15T16:52:00.157" v="5400" actId="164"/>
          <ac:picMkLst>
            <pc:docMk/>
            <pc:sldMk cId="2152029468" sldId="432"/>
            <ac:picMk id="71" creationId="{A73EEF9C-B3AA-63A5-2EAB-C321CDB216AE}"/>
          </ac:picMkLst>
        </pc:picChg>
        <pc:picChg chg="add mod">
          <ac:chgData name="Oliver Richardson" userId="cd5f33dd71adc40f" providerId="LiveId" clId="{658D2D41-514F-4951-A9D2-F69A66AD3A81}" dt="2024-07-15T16:52:00.157" v="5400" actId="164"/>
          <ac:picMkLst>
            <pc:docMk/>
            <pc:sldMk cId="2152029468" sldId="432"/>
            <ac:picMk id="72" creationId="{4E06715D-025A-A16A-1C4A-E62140885D45}"/>
          </ac:picMkLst>
        </pc:picChg>
        <pc:picChg chg="mod">
          <ac:chgData name="Oliver Richardson" userId="cd5f33dd71adc40f" providerId="LiveId" clId="{658D2D41-514F-4951-A9D2-F69A66AD3A81}" dt="2024-07-15T17:00:16.306" v="5527"/>
          <ac:picMkLst>
            <pc:docMk/>
            <pc:sldMk cId="2152029468" sldId="432"/>
            <ac:picMk id="138" creationId="{AD0E1786-80DC-2CB0-6BFD-375BF8019FE1}"/>
          </ac:picMkLst>
        </pc:picChg>
        <pc:inkChg chg="del mod">
          <ac:chgData name="Oliver Richardson" userId="cd5f33dd71adc40f" providerId="LiveId" clId="{658D2D41-514F-4951-A9D2-F69A66AD3A81}" dt="2024-07-15T16:49:14.566" v="5358" actId="478"/>
          <ac:inkMkLst>
            <pc:docMk/>
            <pc:sldMk cId="2152029468" sldId="432"/>
            <ac:inkMk id="29" creationId="{1C4667B2-CE51-B083-7F62-B5381F34803E}"/>
          </ac:inkMkLst>
        </pc:inkChg>
        <pc:inkChg chg="del mod">
          <ac:chgData name="Oliver Richardson" userId="cd5f33dd71adc40f" providerId="LiveId" clId="{658D2D41-514F-4951-A9D2-F69A66AD3A81}" dt="2024-07-15T16:49:13.074" v="5357" actId="478"/>
          <ac:inkMkLst>
            <pc:docMk/>
            <pc:sldMk cId="2152029468" sldId="432"/>
            <ac:inkMk id="32" creationId="{4B26F70F-A7CD-AF96-B06B-7DF97A3ADFC9}"/>
          </ac:inkMkLst>
        </pc:inkChg>
        <pc:inkChg chg="del mod">
          <ac:chgData name="Oliver Richardson" userId="cd5f33dd71adc40f" providerId="LiveId" clId="{658D2D41-514F-4951-A9D2-F69A66AD3A81}" dt="2024-07-15T16:49:13.074" v="5357" actId="478"/>
          <ac:inkMkLst>
            <pc:docMk/>
            <pc:sldMk cId="2152029468" sldId="432"/>
            <ac:inkMk id="34" creationId="{26041FAC-82BF-B0BE-0D15-B9762F205001}"/>
          </ac:inkMkLst>
        </pc:inkChg>
        <pc:inkChg chg="add del mod">
          <ac:chgData name="Oliver Richardson" userId="cd5f33dd71adc40f" providerId="LiveId" clId="{658D2D41-514F-4951-A9D2-F69A66AD3A81}" dt="2024-07-15T16:48:56.329" v="5349" actId="478"/>
          <ac:inkMkLst>
            <pc:docMk/>
            <pc:sldMk cId="2152029468" sldId="432"/>
            <ac:inkMk id="65" creationId="{1FA7CBAD-D786-86F3-AB17-8E37FA3420F8}"/>
          </ac:inkMkLst>
        </pc:inkChg>
        <pc:inkChg chg="add del mod">
          <ac:chgData name="Oliver Richardson" userId="cd5f33dd71adc40f" providerId="LiveId" clId="{658D2D41-514F-4951-A9D2-F69A66AD3A81}" dt="2024-07-15T16:48:56.329" v="5349" actId="478"/>
          <ac:inkMkLst>
            <pc:docMk/>
            <pc:sldMk cId="2152029468" sldId="432"/>
            <ac:inkMk id="67" creationId="{DA59A2A5-0C72-136D-D776-1E75A58E3066}"/>
          </ac:inkMkLst>
        </pc:inkChg>
        <pc:inkChg chg="add del">
          <ac:chgData name="Oliver Richardson" userId="cd5f33dd71adc40f" providerId="LiveId" clId="{658D2D41-514F-4951-A9D2-F69A66AD3A81}" dt="2024-07-15T17:09:15.153" v="5669" actId="9405"/>
          <ac:inkMkLst>
            <pc:docMk/>
            <pc:sldMk cId="2152029468" sldId="432"/>
            <ac:inkMk id="149" creationId="{D16594C6-7A46-6B66-03E4-032FE58D7FBC}"/>
          </ac:inkMkLst>
        </pc:inkChg>
        <pc:inkChg chg="add mod">
          <ac:chgData name="Oliver Richardson" userId="cd5f33dd71adc40f" providerId="LiveId" clId="{658D2D41-514F-4951-A9D2-F69A66AD3A81}" dt="2024-07-15T17:17:39.067" v="5774" actId="1076"/>
          <ac:inkMkLst>
            <pc:docMk/>
            <pc:sldMk cId="2152029468" sldId="432"/>
            <ac:inkMk id="150" creationId="{08AE747F-3F0F-E7B9-6A14-A53DF87F29C5}"/>
          </ac:inkMkLst>
        </pc:inkChg>
        <pc:inkChg chg="add del">
          <ac:chgData name="Oliver Richardson" userId="cd5f33dd71adc40f" providerId="LiveId" clId="{658D2D41-514F-4951-A9D2-F69A66AD3A81}" dt="2024-07-15T17:09:32.386" v="5674" actId="9405"/>
          <ac:inkMkLst>
            <pc:docMk/>
            <pc:sldMk cId="2152029468" sldId="432"/>
            <ac:inkMk id="151" creationId="{B1249A36-0BBD-6E1C-4381-4724598DFFE1}"/>
          </ac:inkMkLst>
        </pc:inkChg>
        <pc:inkChg chg="add del">
          <ac:chgData name="Oliver Richardson" userId="cd5f33dd71adc40f" providerId="LiveId" clId="{658D2D41-514F-4951-A9D2-F69A66AD3A81}" dt="2024-07-15T17:09:32.055" v="5673" actId="9405"/>
          <ac:inkMkLst>
            <pc:docMk/>
            <pc:sldMk cId="2152029468" sldId="432"/>
            <ac:inkMk id="152" creationId="{70BF6C9F-4DDF-694C-674A-581C25A43ECF}"/>
          </ac:inkMkLst>
        </pc:inkChg>
        <pc:inkChg chg="add mod">
          <ac:chgData name="Oliver Richardson" userId="cd5f33dd71adc40f" providerId="LiveId" clId="{658D2D41-514F-4951-A9D2-F69A66AD3A81}" dt="2024-07-15T17:17:39.067" v="5774" actId="1076"/>
          <ac:inkMkLst>
            <pc:docMk/>
            <pc:sldMk cId="2152029468" sldId="432"/>
            <ac:inkMk id="153" creationId="{009F4FDB-3EBC-D04B-7EB3-17111B7C712D}"/>
          </ac:inkMkLst>
        </pc:inkChg>
        <pc:inkChg chg="add mod">
          <ac:chgData name="Oliver Richardson" userId="cd5f33dd71adc40f" providerId="LiveId" clId="{658D2D41-514F-4951-A9D2-F69A66AD3A81}" dt="2024-07-15T17:17:39.067" v="5774" actId="1076"/>
          <ac:inkMkLst>
            <pc:docMk/>
            <pc:sldMk cId="2152029468" sldId="432"/>
            <ac:inkMk id="154" creationId="{7B2DC922-BB01-5AD2-319D-B01F3D70F39D}"/>
          </ac:inkMkLst>
        </pc:inkChg>
        <pc:inkChg chg="add del">
          <ac:chgData name="Oliver Richardson" userId="cd5f33dd71adc40f" providerId="LiveId" clId="{658D2D41-514F-4951-A9D2-F69A66AD3A81}" dt="2024-07-15T17:09:42.003" v="5678" actId="9405"/>
          <ac:inkMkLst>
            <pc:docMk/>
            <pc:sldMk cId="2152029468" sldId="432"/>
            <ac:inkMk id="155" creationId="{46E96B4E-54EC-08FF-1094-B8943EDDE5A1}"/>
          </ac:inkMkLst>
        </pc:inkChg>
        <pc:inkChg chg="add mod">
          <ac:chgData name="Oliver Richardson" userId="cd5f33dd71adc40f" providerId="LiveId" clId="{658D2D41-514F-4951-A9D2-F69A66AD3A81}" dt="2024-07-15T17:17:39.067" v="5774" actId="1076"/>
          <ac:inkMkLst>
            <pc:docMk/>
            <pc:sldMk cId="2152029468" sldId="432"/>
            <ac:inkMk id="156" creationId="{F3336345-C3BE-F034-CE9C-7033ED86B925}"/>
          </ac:inkMkLst>
        </pc:inkChg>
        <pc:inkChg chg="add mod">
          <ac:chgData name="Oliver Richardson" userId="cd5f33dd71adc40f" providerId="LiveId" clId="{658D2D41-514F-4951-A9D2-F69A66AD3A81}" dt="2024-07-15T17:17:39.067" v="5774" actId="1076"/>
          <ac:inkMkLst>
            <pc:docMk/>
            <pc:sldMk cId="2152029468" sldId="432"/>
            <ac:inkMk id="157" creationId="{5BD70AFC-7969-3024-A296-6096D6029A4E}"/>
          </ac:inkMkLst>
        </pc:inkChg>
        <pc:inkChg chg="add mod">
          <ac:chgData name="Oliver Richardson" userId="cd5f33dd71adc40f" providerId="LiveId" clId="{658D2D41-514F-4951-A9D2-F69A66AD3A81}" dt="2024-07-15T17:17:39.067" v="5774" actId="1076"/>
          <ac:inkMkLst>
            <pc:docMk/>
            <pc:sldMk cId="2152029468" sldId="432"/>
            <ac:inkMk id="158" creationId="{A37FE56D-A332-DD49-F9A1-6FDA077D79BE}"/>
          </ac:inkMkLst>
        </pc:inkChg>
        <pc:cxnChg chg="mod">
          <ac:chgData name="Oliver Richardson" userId="cd5f33dd71adc40f" providerId="LiveId" clId="{658D2D41-514F-4951-A9D2-F69A66AD3A81}" dt="2024-07-15T17:10:09.203" v="5682" actId="164"/>
          <ac:cxnSpMkLst>
            <pc:docMk/>
            <pc:sldMk cId="2152029468" sldId="432"/>
            <ac:cxnSpMk id="21" creationId="{E6D9C42C-2B1B-7D3B-FE25-937957E2CBA8}"/>
          </ac:cxnSpMkLst>
        </pc:cxnChg>
        <pc:cxnChg chg="add mod">
          <ac:chgData name="Oliver Richardson" userId="cd5f33dd71adc40f" providerId="LiveId" clId="{658D2D41-514F-4951-A9D2-F69A66AD3A81}" dt="2024-07-15T17:10:18.980" v="5683" actId="164"/>
          <ac:cxnSpMkLst>
            <pc:docMk/>
            <pc:sldMk cId="2152029468" sldId="432"/>
            <ac:cxnSpMk id="40" creationId="{BFCC7E50-3B82-9379-D6F5-3CF51BE0C543}"/>
          </ac:cxnSpMkLst>
        </pc:cxnChg>
        <pc:cxnChg chg="add mod">
          <ac:chgData name="Oliver Richardson" userId="cd5f33dd71adc40f" providerId="LiveId" clId="{658D2D41-514F-4951-A9D2-F69A66AD3A81}" dt="2024-07-15T16:56:17.625" v="5445" actId="571"/>
          <ac:cxnSpMkLst>
            <pc:docMk/>
            <pc:sldMk cId="2152029468" sldId="432"/>
            <ac:cxnSpMk id="81" creationId="{FC017E49-F670-D516-905F-CA25E47812F7}"/>
          </ac:cxnSpMkLst>
        </pc:cxnChg>
        <pc:cxnChg chg="add mod">
          <ac:chgData name="Oliver Richardson" userId="cd5f33dd71adc40f" providerId="LiveId" clId="{658D2D41-514F-4951-A9D2-F69A66AD3A81}" dt="2024-07-15T16:56:22.934" v="5449" actId="571"/>
          <ac:cxnSpMkLst>
            <pc:docMk/>
            <pc:sldMk cId="2152029468" sldId="432"/>
            <ac:cxnSpMk id="103" creationId="{FA61F74C-0C55-FB73-1AE4-3DB5098F0711}"/>
          </ac:cxnSpMkLst>
        </pc:cxnChg>
        <pc:cxnChg chg="add mod">
          <ac:chgData name="Oliver Richardson" userId="cd5f33dd71adc40f" providerId="LiveId" clId="{658D2D41-514F-4951-A9D2-F69A66AD3A81}" dt="2024-07-15T17:10:30.937" v="5684" actId="164"/>
          <ac:cxnSpMkLst>
            <pc:docMk/>
            <pc:sldMk cId="2152029468" sldId="432"/>
            <ac:cxnSpMk id="125" creationId="{F4FD6AF6-6325-8BD8-8DED-597587492AD9}"/>
          </ac:cxnSpMkLst>
        </pc:cxnChg>
        <pc:cxnChg chg="add mod">
          <ac:chgData name="Oliver Richardson" userId="cd5f33dd71adc40f" providerId="LiveId" clId="{658D2D41-514F-4951-A9D2-F69A66AD3A81}" dt="2024-07-15T17:11:07.884" v="5688" actId="164"/>
          <ac:cxnSpMkLst>
            <pc:docMk/>
            <pc:sldMk cId="2152029468" sldId="432"/>
            <ac:cxnSpMk id="134" creationId="{89C664A9-DDE5-0FF1-4EEE-F3EE7E8A4ECE}"/>
          </ac:cxnSpMkLst>
        </pc:cxnChg>
        <pc:cxnChg chg="add mod">
          <ac:chgData name="Oliver Richardson" userId="cd5f33dd71adc40f" providerId="LiveId" clId="{658D2D41-514F-4951-A9D2-F69A66AD3A81}" dt="2024-07-15T17:13:48.966" v="5725" actId="14100"/>
          <ac:cxnSpMkLst>
            <pc:docMk/>
            <pc:sldMk cId="2152029468" sldId="432"/>
            <ac:cxnSpMk id="165" creationId="{78833498-5548-0951-020F-305A19018717}"/>
          </ac:cxnSpMkLst>
        </pc:cxnChg>
      </pc:sldChg>
      <pc:sldChg chg="addSp delSp modSp add mod delAnim modAnim">
        <pc:chgData name="Oliver Richardson" userId="cd5f33dd71adc40f" providerId="LiveId" clId="{658D2D41-514F-4951-A9D2-F69A66AD3A81}" dt="2024-07-15T17:38:10.855" v="6286" actId="1076"/>
        <pc:sldMkLst>
          <pc:docMk/>
          <pc:sldMk cId="1769152518" sldId="433"/>
        </pc:sldMkLst>
        <pc:spChg chg="mod modVis">
          <ac:chgData name="Oliver Richardson" userId="cd5f33dd71adc40f" providerId="LiveId" clId="{658D2D41-514F-4951-A9D2-F69A66AD3A81}" dt="2024-07-15T17:38:06.055" v="6285" actId="1076"/>
          <ac:spMkLst>
            <pc:docMk/>
            <pc:sldMk cId="1769152518" sldId="433"/>
            <ac:spMk id="2" creationId="{F052C849-667B-B42C-8343-4B67D44DF788}"/>
          </ac:spMkLst>
        </pc:spChg>
        <pc:spChg chg="add mod">
          <ac:chgData name="Oliver Richardson" userId="cd5f33dd71adc40f" providerId="LiveId" clId="{658D2D41-514F-4951-A9D2-F69A66AD3A81}" dt="2024-07-15T17:25:47.854" v="5976" actId="1076"/>
          <ac:spMkLst>
            <pc:docMk/>
            <pc:sldMk cId="1769152518" sldId="433"/>
            <ac:spMk id="8" creationId="{E6187B29-AEFF-3070-B019-6B7624DFFA39}"/>
          </ac:spMkLst>
        </pc:spChg>
        <pc:spChg chg="del">
          <ac:chgData name="Oliver Richardson" userId="cd5f33dd71adc40f" providerId="LiveId" clId="{658D2D41-514F-4951-A9D2-F69A66AD3A81}" dt="2024-07-15T17:24:16.014" v="5957" actId="478"/>
          <ac:spMkLst>
            <pc:docMk/>
            <pc:sldMk cId="1769152518" sldId="433"/>
            <ac:spMk id="19" creationId="{486CFE87-1804-1C1C-39CD-E78156C20C87}"/>
          </ac:spMkLst>
        </pc:spChg>
        <pc:spChg chg="del">
          <ac:chgData name="Oliver Richardson" userId="cd5f33dd71adc40f" providerId="LiveId" clId="{658D2D41-514F-4951-A9D2-F69A66AD3A81}" dt="2024-07-15T17:24:42.068" v="5967" actId="478"/>
          <ac:spMkLst>
            <pc:docMk/>
            <pc:sldMk cId="1769152518" sldId="433"/>
            <ac:spMk id="27" creationId="{3DDC176A-1B7C-8149-E0BA-78BFF4712BE8}"/>
          </ac:spMkLst>
        </pc:spChg>
        <pc:spChg chg="del">
          <ac:chgData name="Oliver Richardson" userId="cd5f33dd71adc40f" providerId="LiveId" clId="{658D2D41-514F-4951-A9D2-F69A66AD3A81}" dt="2024-07-15T17:24:42.068" v="5967" actId="478"/>
          <ac:spMkLst>
            <pc:docMk/>
            <pc:sldMk cId="1769152518" sldId="433"/>
            <ac:spMk id="28" creationId="{29D31BBE-16CA-CC53-25C3-688C2026116B}"/>
          </ac:spMkLst>
        </pc:spChg>
        <pc:spChg chg="mod">
          <ac:chgData name="Oliver Richardson" userId="cd5f33dd71adc40f" providerId="LiveId" clId="{658D2D41-514F-4951-A9D2-F69A66AD3A81}" dt="2024-07-15T17:24:20.332" v="5958" actId="1076"/>
          <ac:spMkLst>
            <pc:docMk/>
            <pc:sldMk cId="1769152518" sldId="433"/>
            <ac:spMk id="31" creationId="{E1D4A992-4679-CEA6-1F79-35AFBCCEFA14}"/>
          </ac:spMkLst>
        </pc:spChg>
        <pc:spChg chg="add mod">
          <ac:chgData name="Oliver Richardson" userId="cd5f33dd71adc40f" providerId="LiveId" clId="{658D2D41-514F-4951-A9D2-F69A66AD3A81}" dt="2024-07-15T17:27:49.541" v="6007" actId="1076"/>
          <ac:spMkLst>
            <pc:docMk/>
            <pc:sldMk cId="1769152518" sldId="433"/>
            <ac:spMk id="33" creationId="{AEB4DF62-ABEE-5BFF-27CB-678DCE668FB7}"/>
          </ac:spMkLst>
        </pc:spChg>
        <pc:spChg chg="add mod">
          <ac:chgData name="Oliver Richardson" userId="cd5f33dd71adc40f" providerId="LiveId" clId="{658D2D41-514F-4951-A9D2-F69A66AD3A81}" dt="2024-07-15T17:27:49.541" v="6007" actId="1076"/>
          <ac:spMkLst>
            <pc:docMk/>
            <pc:sldMk cId="1769152518" sldId="433"/>
            <ac:spMk id="34" creationId="{16F2329E-9020-A44E-CDC9-29EB30EB07BF}"/>
          </ac:spMkLst>
        </pc:spChg>
        <pc:spChg chg="mod">
          <ac:chgData name="Oliver Richardson" userId="cd5f33dd71adc40f" providerId="LiveId" clId="{658D2D41-514F-4951-A9D2-F69A66AD3A81}" dt="2024-07-15T17:27:49.541" v="6007" actId="1076"/>
          <ac:spMkLst>
            <pc:docMk/>
            <pc:sldMk cId="1769152518" sldId="433"/>
            <ac:spMk id="47" creationId="{28DDA545-8C0F-AF96-6253-921A19A3A93F}"/>
          </ac:spMkLst>
        </pc:spChg>
        <pc:spChg chg="mod">
          <ac:chgData name="Oliver Richardson" userId="cd5f33dd71adc40f" providerId="LiveId" clId="{658D2D41-514F-4951-A9D2-F69A66AD3A81}" dt="2024-07-15T17:27:49.541" v="6007" actId="1076"/>
          <ac:spMkLst>
            <pc:docMk/>
            <pc:sldMk cId="1769152518" sldId="433"/>
            <ac:spMk id="48" creationId="{F96F2F39-691A-A93D-6F13-AF649AA0E700}"/>
          </ac:spMkLst>
        </pc:spChg>
        <pc:spChg chg="mod">
          <ac:chgData name="Oliver Richardson" userId="cd5f33dd71adc40f" providerId="LiveId" clId="{658D2D41-514F-4951-A9D2-F69A66AD3A81}" dt="2024-07-15T17:27:49.541" v="6007" actId="1076"/>
          <ac:spMkLst>
            <pc:docMk/>
            <pc:sldMk cId="1769152518" sldId="433"/>
            <ac:spMk id="55" creationId="{42C9A3C4-024F-8A06-56BA-E0518D072AC2}"/>
          </ac:spMkLst>
        </pc:spChg>
        <pc:spChg chg="del">
          <ac:chgData name="Oliver Richardson" userId="cd5f33dd71adc40f" providerId="LiveId" clId="{658D2D41-514F-4951-A9D2-F69A66AD3A81}" dt="2024-07-15T17:24:42.068" v="5967" actId="478"/>
          <ac:spMkLst>
            <pc:docMk/>
            <pc:sldMk cId="1769152518" sldId="433"/>
            <ac:spMk id="62" creationId="{40318BA8-BB7F-48DE-B9F3-8E7156D6F7D9}"/>
          </ac:spMkLst>
        </pc:spChg>
        <pc:spChg chg="mod">
          <ac:chgData name="Oliver Richardson" userId="cd5f33dd71adc40f" providerId="LiveId" clId="{658D2D41-514F-4951-A9D2-F69A66AD3A81}" dt="2024-07-15T17:27:49.541" v="6007" actId="1076"/>
          <ac:spMkLst>
            <pc:docMk/>
            <pc:sldMk cId="1769152518" sldId="433"/>
            <ac:spMk id="63" creationId="{89A48BE5-205F-B50E-58E6-D1DBEDD1E7E9}"/>
          </ac:spMkLst>
        </pc:spChg>
        <pc:spChg chg="del">
          <ac:chgData name="Oliver Richardson" userId="cd5f33dd71adc40f" providerId="LiveId" clId="{658D2D41-514F-4951-A9D2-F69A66AD3A81}" dt="2024-07-15T17:24:42.068" v="5967" actId="478"/>
          <ac:spMkLst>
            <pc:docMk/>
            <pc:sldMk cId="1769152518" sldId="433"/>
            <ac:spMk id="64" creationId="{8C036CF2-ADE4-52F0-DA0B-909630122C7A}"/>
          </ac:spMkLst>
        </pc:spChg>
        <pc:spChg chg="mod">
          <ac:chgData name="Oliver Richardson" userId="cd5f33dd71adc40f" providerId="LiveId" clId="{658D2D41-514F-4951-A9D2-F69A66AD3A81}" dt="2024-07-15T17:27:49.541" v="6007" actId="1076"/>
          <ac:spMkLst>
            <pc:docMk/>
            <pc:sldMk cId="1769152518" sldId="433"/>
            <ac:spMk id="65" creationId="{6CB5E8B3-2D40-96BA-B0C3-06059A2DCB7F}"/>
          </ac:spMkLst>
        </pc:spChg>
        <pc:spChg chg="add del mod">
          <ac:chgData name="Oliver Richardson" userId="cd5f33dd71adc40f" providerId="LiveId" clId="{658D2D41-514F-4951-A9D2-F69A66AD3A81}" dt="2024-07-15T17:25:32.143" v="5973" actId="478"/>
          <ac:spMkLst>
            <pc:docMk/>
            <pc:sldMk cId="1769152518" sldId="433"/>
            <ac:spMk id="66" creationId="{A09F584D-4DDB-440E-36CC-A1CEB9FF1C85}"/>
          </ac:spMkLst>
        </pc:spChg>
        <pc:spChg chg="add mod">
          <ac:chgData name="Oliver Richardson" userId="cd5f33dd71adc40f" providerId="LiveId" clId="{658D2D41-514F-4951-A9D2-F69A66AD3A81}" dt="2024-07-15T17:27:54.860" v="6008" actId="1076"/>
          <ac:spMkLst>
            <pc:docMk/>
            <pc:sldMk cId="1769152518" sldId="433"/>
            <ac:spMk id="70" creationId="{1C0A93B7-94B3-B40A-A6AD-B1956802B32E}"/>
          </ac:spMkLst>
        </pc:spChg>
        <pc:spChg chg="add mod">
          <ac:chgData name="Oliver Richardson" userId="cd5f33dd71adc40f" providerId="LiveId" clId="{658D2D41-514F-4951-A9D2-F69A66AD3A81}" dt="2024-07-15T17:27:54.860" v="6008" actId="1076"/>
          <ac:spMkLst>
            <pc:docMk/>
            <pc:sldMk cId="1769152518" sldId="433"/>
            <ac:spMk id="75" creationId="{6790F5B4-8820-6BED-1778-9FC706DBC02C}"/>
          </ac:spMkLst>
        </pc:spChg>
        <pc:spChg chg="add mod">
          <ac:chgData name="Oliver Richardson" userId="cd5f33dd71adc40f" providerId="LiveId" clId="{658D2D41-514F-4951-A9D2-F69A66AD3A81}" dt="2024-07-15T17:27:54.860" v="6008" actId="1076"/>
          <ac:spMkLst>
            <pc:docMk/>
            <pc:sldMk cId="1769152518" sldId="433"/>
            <ac:spMk id="76" creationId="{AAE3D0BA-40F0-525E-098D-86DC0030BFB2}"/>
          </ac:spMkLst>
        </pc:spChg>
        <pc:spChg chg="add mod">
          <ac:chgData name="Oliver Richardson" userId="cd5f33dd71adc40f" providerId="LiveId" clId="{658D2D41-514F-4951-A9D2-F69A66AD3A81}" dt="2024-07-15T17:29:49.535" v="6106" actId="1076"/>
          <ac:spMkLst>
            <pc:docMk/>
            <pc:sldMk cId="1769152518" sldId="433"/>
            <ac:spMk id="83" creationId="{C01B6E4F-86E3-B0AE-C237-79D12000813B}"/>
          </ac:spMkLst>
        </pc:spChg>
        <pc:spChg chg="add mod">
          <ac:chgData name="Oliver Richardson" userId="cd5f33dd71adc40f" providerId="LiveId" clId="{658D2D41-514F-4951-A9D2-F69A66AD3A81}" dt="2024-07-15T17:29:49.535" v="6106" actId="1076"/>
          <ac:spMkLst>
            <pc:docMk/>
            <pc:sldMk cId="1769152518" sldId="433"/>
            <ac:spMk id="84" creationId="{9D38F649-FC27-FC75-151E-409B69AA234C}"/>
          </ac:spMkLst>
        </pc:spChg>
        <pc:spChg chg="add del mod">
          <ac:chgData name="Oliver Richardson" userId="cd5f33dd71adc40f" providerId="LiveId" clId="{658D2D41-514F-4951-A9D2-F69A66AD3A81}" dt="2024-07-15T17:30:12.592" v="6115" actId="478"/>
          <ac:spMkLst>
            <pc:docMk/>
            <pc:sldMk cId="1769152518" sldId="433"/>
            <ac:spMk id="85" creationId="{2C3BBE9A-50EC-4C38-9F32-40F90E681131}"/>
          </ac:spMkLst>
        </pc:spChg>
        <pc:spChg chg="add del mod">
          <ac:chgData name="Oliver Richardson" userId="cd5f33dd71adc40f" providerId="LiveId" clId="{658D2D41-514F-4951-A9D2-F69A66AD3A81}" dt="2024-07-15T17:30:12.592" v="6115" actId="478"/>
          <ac:spMkLst>
            <pc:docMk/>
            <pc:sldMk cId="1769152518" sldId="433"/>
            <ac:spMk id="86" creationId="{4A79D6EF-5F0A-4353-020C-FB623BCE1126}"/>
          </ac:spMkLst>
        </pc:spChg>
        <pc:spChg chg="add mod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87" creationId="{D041A19C-B1CA-07E5-17ED-A4E9992C164B}"/>
          </ac:spMkLst>
        </pc:spChg>
        <pc:spChg chg="add mod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88" creationId="{DD6D15D4-E45C-367D-E621-C336BE8A50CC}"/>
          </ac:spMkLst>
        </pc:spChg>
        <pc:spChg chg="add del mod">
          <ac:chgData name="Oliver Richardson" userId="cd5f33dd71adc40f" providerId="LiveId" clId="{658D2D41-514F-4951-A9D2-F69A66AD3A81}" dt="2024-07-15T17:30:16.778" v="6119" actId="478"/>
          <ac:spMkLst>
            <pc:docMk/>
            <pc:sldMk cId="1769152518" sldId="433"/>
            <ac:spMk id="89" creationId="{E4240DB1-1C8C-88AB-152A-3B597EB9B171}"/>
          </ac:spMkLst>
        </pc:spChg>
        <pc:spChg chg="add mod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90" creationId="{A55AB6D5-40E9-47F3-45E0-9644A419F2DD}"/>
          </ac:spMkLst>
        </pc:spChg>
        <pc:spChg chg="add mod">
          <ac:chgData name="Oliver Richardson" userId="cd5f33dd71adc40f" providerId="LiveId" clId="{658D2D41-514F-4951-A9D2-F69A66AD3A81}" dt="2024-07-15T17:32:05.628" v="6153" actId="571"/>
          <ac:spMkLst>
            <pc:docMk/>
            <pc:sldMk cId="1769152518" sldId="433"/>
            <ac:spMk id="94" creationId="{8CCEE906-9860-C4BF-D8CB-413A2DA2BEB0}"/>
          </ac:spMkLst>
        </pc:spChg>
        <pc:spChg chg="mod topLvl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05" creationId="{61254F46-7352-DACF-D4D5-D4D3EACF85DB}"/>
          </ac:spMkLst>
        </pc:spChg>
        <pc:spChg chg="mod topLvl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06" creationId="{10C0B281-5E6F-90B1-9F9E-593768E168E3}"/>
          </ac:spMkLst>
        </pc:spChg>
        <pc:spChg chg="mod topLvl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07" creationId="{A6EBF084-F5B2-05E5-7922-D5912FE3DF9C}"/>
          </ac:spMkLst>
        </pc:spChg>
        <pc:spChg chg="mod topLvl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08" creationId="{4857091B-AA76-8F28-437C-2637E0ECBB5F}"/>
          </ac:spMkLst>
        </pc:spChg>
        <pc:spChg chg="mod topLvl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09" creationId="{1075DAB2-7B34-A250-4407-4E4F7D2E7B14}"/>
          </ac:spMkLst>
        </pc:spChg>
        <pc:spChg chg="mod topLvl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10" creationId="{196881DA-28F5-8B3B-C90E-635F5C4AA270}"/>
          </ac:spMkLst>
        </pc:spChg>
        <pc:spChg chg="mod topLvl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11" creationId="{08595DCB-89D6-33F9-687D-CE7E269BF0B1}"/>
          </ac:spMkLst>
        </pc:spChg>
        <pc:spChg chg="mod topLvl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12" creationId="{40E13C9B-B9FD-BE2B-C469-B5DD8A206A80}"/>
          </ac:spMkLst>
        </pc:spChg>
        <pc:spChg chg="add mod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13" creationId="{4A71ED37-B0C9-6E55-1093-931565D3C9FF}"/>
          </ac:spMkLst>
        </pc:spChg>
        <pc:spChg chg="add mod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14" creationId="{2BA463BB-00A6-1604-A93F-828F3ADF55A9}"/>
          </ac:spMkLst>
        </pc:spChg>
        <pc:spChg chg="add mod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15" creationId="{EC18C94A-465A-DDCE-5EAB-4E67407E28A6}"/>
          </ac:spMkLst>
        </pc:spChg>
        <pc:spChg chg="add mod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16" creationId="{E8F1FF81-172C-FB7B-2DD4-97FFF7CB5BD9}"/>
          </ac:spMkLst>
        </pc:spChg>
        <pc:spChg chg="add mod">
          <ac:chgData name="Oliver Richardson" userId="cd5f33dd71adc40f" providerId="LiveId" clId="{658D2D41-514F-4951-A9D2-F69A66AD3A81}" dt="2024-07-15T17:38:10.855" v="6286" actId="1076"/>
          <ac:spMkLst>
            <pc:docMk/>
            <pc:sldMk cId="1769152518" sldId="433"/>
            <ac:spMk id="117" creationId="{27108BA2-EF03-C8FE-3013-67D8BBD13BE7}"/>
          </ac:spMkLst>
        </pc:spChg>
        <pc:spChg chg="del">
          <ac:chgData name="Oliver Richardson" userId="cd5f33dd71adc40f" providerId="LiveId" clId="{658D2D41-514F-4951-A9D2-F69A66AD3A81}" dt="2024-07-15T17:24:10.251" v="5956" actId="478"/>
          <ac:spMkLst>
            <pc:docMk/>
            <pc:sldMk cId="1769152518" sldId="433"/>
            <ac:spMk id="163" creationId="{01B727FE-F9C5-E788-E0EF-927BEA8A73CA}"/>
          </ac:spMkLst>
        </pc:spChg>
        <pc:spChg chg="del">
          <ac:chgData name="Oliver Richardson" userId="cd5f33dd71adc40f" providerId="LiveId" clId="{658D2D41-514F-4951-A9D2-F69A66AD3A81}" dt="2024-07-15T17:24:42.068" v="5967" actId="478"/>
          <ac:spMkLst>
            <pc:docMk/>
            <pc:sldMk cId="1769152518" sldId="433"/>
            <ac:spMk id="171" creationId="{AF753359-B4E8-676C-0629-02FFB535016B}"/>
          </ac:spMkLst>
        </pc:spChg>
        <pc:grpChg chg="del">
          <ac:chgData name="Oliver Richardson" userId="cd5f33dd71adc40f" providerId="LiveId" clId="{658D2D41-514F-4951-A9D2-F69A66AD3A81}" dt="2024-07-15T17:24:10.251" v="5956" actId="478"/>
          <ac:grpSpMkLst>
            <pc:docMk/>
            <pc:sldMk cId="1769152518" sldId="433"/>
            <ac:grpSpMk id="5" creationId="{A5CD1CA8-CB10-B824-8A90-6F80F4FD09A5}"/>
          </ac:grpSpMkLst>
        </pc:grpChg>
        <pc:grpChg chg="del">
          <ac:chgData name="Oliver Richardson" userId="cd5f33dd71adc40f" providerId="LiveId" clId="{658D2D41-514F-4951-A9D2-F69A66AD3A81}" dt="2024-07-15T17:24:10.251" v="5956" actId="478"/>
          <ac:grpSpMkLst>
            <pc:docMk/>
            <pc:sldMk cId="1769152518" sldId="433"/>
            <ac:grpSpMk id="20" creationId="{7656FB8D-215B-8FEA-E4E1-3335C4AB0C8C}"/>
          </ac:grpSpMkLst>
        </pc:grpChg>
        <pc:grpChg chg="add mod">
          <ac:chgData name="Oliver Richardson" userId="cd5f33dd71adc40f" providerId="LiveId" clId="{658D2D41-514F-4951-A9D2-F69A66AD3A81}" dt="2024-07-15T17:27:49.541" v="6007" actId="1076"/>
          <ac:grpSpMkLst>
            <pc:docMk/>
            <pc:sldMk cId="1769152518" sldId="433"/>
            <ac:grpSpMk id="39" creationId="{1DA7A8C5-9F73-0E3D-BD58-26CC908FD56A}"/>
          </ac:grpSpMkLst>
        </pc:grpChg>
        <pc:grpChg chg="del">
          <ac:chgData name="Oliver Richardson" userId="cd5f33dd71adc40f" providerId="LiveId" clId="{658D2D41-514F-4951-A9D2-F69A66AD3A81}" dt="2024-07-15T17:24:10.251" v="5956" actId="478"/>
          <ac:grpSpMkLst>
            <pc:docMk/>
            <pc:sldMk cId="1769152518" sldId="433"/>
            <ac:grpSpMk id="74" creationId="{9454CEDC-7DE6-FD21-82FC-344090E6E04E}"/>
          </ac:grpSpMkLst>
        </pc:grpChg>
        <pc:grpChg chg="add del mod">
          <ac:chgData name="Oliver Richardson" userId="cd5f33dd71adc40f" providerId="LiveId" clId="{658D2D41-514F-4951-A9D2-F69A66AD3A81}" dt="2024-07-15T17:34:24.941" v="6182" actId="165"/>
          <ac:grpSpMkLst>
            <pc:docMk/>
            <pc:sldMk cId="1769152518" sldId="433"/>
            <ac:grpSpMk id="104" creationId="{2B013EFF-D9C5-3F88-774B-BEE0E0E64A7E}"/>
          </ac:grpSpMkLst>
        </pc:grpChg>
        <pc:grpChg chg="del">
          <ac:chgData name="Oliver Richardson" userId="cd5f33dd71adc40f" providerId="LiveId" clId="{658D2D41-514F-4951-A9D2-F69A66AD3A81}" dt="2024-07-15T17:24:10.251" v="5956" actId="478"/>
          <ac:grpSpMkLst>
            <pc:docMk/>
            <pc:sldMk cId="1769152518" sldId="433"/>
            <ac:grpSpMk id="136" creationId="{92B102E7-FA51-82EE-4CDA-0A4D79A613ED}"/>
          </ac:grpSpMkLst>
        </pc:grpChg>
        <pc:grpChg chg="del">
          <ac:chgData name="Oliver Richardson" userId="cd5f33dd71adc40f" providerId="LiveId" clId="{658D2D41-514F-4951-A9D2-F69A66AD3A81}" dt="2024-07-15T17:24:10.251" v="5956" actId="478"/>
          <ac:grpSpMkLst>
            <pc:docMk/>
            <pc:sldMk cId="1769152518" sldId="433"/>
            <ac:grpSpMk id="159" creationId="{33469578-0F32-48F8-783C-E618FCD44558}"/>
          </ac:grpSpMkLst>
        </pc:grpChg>
        <pc:grpChg chg="del">
          <ac:chgData name="Oliver Richardson" userId="cd5f33dd71adc40f" providerId="LiveId" clId="{658D2D41-514F-4951-A9D2-F69A66AD3A81}" dt="2024-07-15T17:24:10.251" v="5956" actId="478"/>
          <ac:grpSpMkLst>
            <pc:docMk/>
            <pc:sldMk cId="1769152518" sldId="433"/>
            <ac:grpSpMk id="160" creationId="{F314765B-4F06-0730-AD2F-3D82AB6C494F}"/>
          </ac:grpSpMkLst>
        </pc:grpChg>
        <pc:grpChg chg="del">
          <ac:chgData name="Oliver Richardson" userId="cd5f33dd71adc40f" providerId="LiveId" clId="{658D2D41-514F-4951-A9D2-F69A66AD3A81}" dt="2024-07-15T17:24:10.251" v="5956" actId="478"/>
          <ac:grpSpMkLst>
            <pc:docMk/>
            <pc:sldMk cId="1769152518" sldId="433"/>
            <ac:grpSpMk id="161" creationId="{45F1B9E7-2C54-A0A0-BDEE-61F1AE0CE9AD}"/>
          </ac:grpSpMkLst>
        </pc:grpChg>
        <pc:grpChg chg="del">
          <ac:chgData name="Oliver Richardson" userId="cd5f33dd71adc40f" providerId="LiveId" clId="{658D2D41-514F-4951-A9D2-F69A66AD3A81}" dt="2024-07-15T17:24:10.251" v="5956" actId="478"/>
          <ac:grpSpMkLst>
            <pc:docMk/>
            <pc:sldMk cId="1769152518" sldId="433"/>
            <ac:grpSpMk id="162" creationId="{D59AEB75-EA48-F864-9EA5-75F9CF4E60AB}"/>
          </ac:grpSpMkLst>
        </pc:grpChg>
        <pc:picChg chg="add mod">
          <ac:chgData name="Oliver Richardson" userId="cd5f33dd71adc40f" providerId="LiveId" clId="{658D2D41-514F-4951-A9D2-F69A66AD3A81}" dt="2024-07-15T17:27:49.541" v="6007" actId="1076"/>
          <ac:picMkLst>
            <pc:docMk/>
            <pc:sldMk cId="1769152518" sldId="433"/>
            <ac:picMk id="16" creationId="{550969DD-C361-97F9-0250-2F541AF91176}"/>
          </ac:picMkLst>
        </pc:picChg>
        <pc:picChg chg="add mod">
          <ac:chgData name="Oliver Richardson" userId="cd5f33dd71adc40f" providerId="LiveId" clId="{658D2D41-514F-4951-A9D2-F69A66AD3A81}" dt="2024-07-15T17:27:49.541" v="6007" actId="1076"/>
          <ac:picMkLst>
            <pc:docMk/>
            <pc:sldMk cId="1769152518" sldId="433"/>
            <ac:picMk id="29" creationId="{0E693F09-F91E-6AFD-293B-C07C312FD6AE}"/>
          </ac:picMkLst>
        </pc:picChg>
        <pc:picChg chg="add mod">
          <ac:chgData name="Oliver Richardson" userId="cd5f33dd71adc40f" providerId="LiveId" clId="{658D2D41-514F-4951-A9D2-F69A66AD3A81}" dt="2024-07-15T17:27:49.541" v="6007" actId="1076"/>
          <ac:picMkLst>
            <pc:docMk/>
            <pc:sldMk cId="1769152518" sldId="433"/>
            <ac:picMk id="32" creationId="{55B84895-6AF6-B54E-9A9E-3C55B360E6F8}"/>
          </ac:picMkLst>
        </pc:picChg>
        <pc:picChg chg="mod">
          <ac:chgData name="Oliver Richardson" userId="cd5f33dd71adc40f" providerId="LiveId" clId="{658D2D41-514F-4951-A9D2-F69A66AD3A81}" dt="2024-07-15T17:27:49.541" v="6007" actId="1076"/>
          <ac:picMkLst>
            <pc:docMk/>
            <pc:sldMk cId="1769152518" sldId="433"/>
            <ac:picMk id="41" creationId="{25C8EDD1-5299-B6B2-396E-6CFE51CBA3B7}"/>
          </ac:picMkLst>
        </pc:picChg>
        <pc:picChg chg="mod">
          <ac:chgData name="Oliver Richardson" userId="cd5f33dd71adc40f" providerId="LiveId" clId="{658D2D41-514F-4951-A9D2-F69A66AD3A81}" dt="2024-07-15T17:27:49.541" v="6007" actId="1076"/>
          <ac:picMkLst>
            <pc:docMk/>
            <pc:sldMk cId="1769152518" sldId="433"/>
            <ac:picMk id="42" creationId="{8BB46C27-7205-8294-A130-36CD8899F722}"/>
          </ac:picMkLst>
        </pc:picChg>
        <pc:picChg chg="mod">
          <ac:chgData name="Oliver Richardson" userId="cd5f33dd71adc40f" providerId="LiveId" clId="{658D2D41-514F-4951-A9D2-F69A66AD3A81}" dt="2024-07-15T17:27:49.541" v="6007" actId="1076"/>
          <ac:picMkLst>
            <pc:docMk/>
            <pc:sldMk cId="1769152518" sldId="433"/>
            <ac:picMk id="46" creationId="{D3BB12E6-C495-83C1-89B9-A453A65716A5}"/>
          </ac:picMkLst>
        </pc:picChg>
        <pc:picChg chg="add mod">
          <ac:chgData name="Oliver Richardson" userId="cd5f33dd71adc40f" providerId="LiveId" clId="{658D2D41-514F-4951-A9D2-F69A66AD3A81}" dt="2024-07-15T17:38:10.855" v="6286" actId="1076"/>
          <ac:picMkLst>
            <pc:docMk/>
            <pc:sldMk cId="1769152518" sldId="433"/>
            <ac:picMk id="91" creationId="{F9613DD6-D840-1306-0F92-660BEEE6854B}"/>
          </ac:picMkLst>
        </pc:picChg>
        <pc:picChg chg="add mod">
          <ac:chgData name="Oliver Richardson" userId="cd5f33dd71adc40f" providerId="LiveId" clId="{658D2D41-514F-4951-A9D2-F69A66AD3A81}" dt="2024-07-15T17:38:10.855" v="6286" actId="1076"/>
          <ac:picMkLst>
            <pc:docMk/>
            <pc:sldMk cId="1769152518" sldId="433"/>
            <ac:picMk id="92" creationId="{C1842414-9119-61C1-3060-599F370B9E93}"/>
          </ac:picMkLst>
        </pc:picChg>
        <pc:picChg chg="add mod">
          <ac:chgData name="Oliver Richardson" userId="cd5f33dd71adc40f" providerId="LiveId" clId="{658D2D41-514F-4951-A9D2-F69A66AD3A81}" dt="2024-07-15T17:38:10.855" v="6286" actId="1076"/>
          <ac:picMkLst>
            <pc:docMk/>
            <pc:sldMk cId="1769152518" sldId="433"/>
            <ac:picMk id="93" creationId="{D4E7ABCF-AF41-4EF0-338B-70BB69A5FE4C}"/>
          </ac:picMkLst>
        </pc:picChg>
        <pc:picChg chg="add mod">
          <ac:chgData name="Oliver Richardson" userId="cd5f33dd71adc40f" providerId="LiveId" clId="{658D2D41-514F-4951-A9D2-F69A66AD3A81}" dt="2024-07-15T17:32:05.628" v="6153" actId="571"/>
          <ac:picMkLst>
            <pc:docMk/>
            <pc:sldMk cId="1769152518" sldId="433"/>
            <ac:picMk id="95" creationId="{EC0CE300-8901-B16E-7979-039B86B93505}"/>
          </ac:picMkLst>
        </pc:picChg>
        <pc:picChg chg="add mod modCrop">
          <ac:chgData name="Oliver Richardson" userId="cd5f33dd71adc40f" providerId="LiveId" clId="{658D2D41-514F-4951-A9D2-F69A66AD3A81}" dt="2024-07-15T17:38:10.855" v="6286" actId="1076"/>
          <ac:picMkLst>
            <pc:docMk/>
            <pc:sldMk cId="1769152518" sldId="433"/>
            <ac:picMk id="96" creationId="{A3BFBC0A-505E-CA72-710D-F3094147731A}"/>
          </ac:picMkLst>
        </pc:picChg>
        <pc:inkChg chg="add del mod">
          <ac:chgData name="Oliver Richardson" userId="cd5f33dd71adc40f" providerId="LiveId" clId="{658D2D41-514F-4951-A9D2-F69A66AD3A81}" dt="2024-07-15T17:25:32.143" v="5973" actId="478"/>
          <ac:inkMkLst>
            <pc:docMk/>
            <pc:sldMk cId="1769152518" sldId="433"/>
            <ac:inkMk id="67" creationId="{92FC4190-FC5B-3498-2EF1-1DDE6F05E8D5}"/>
          </ac:inkMkLst>
        </pc:inkChg>
        <pc:inkChg chg="add mod">
          <ac:chgData name="Oliver Richardson" userId="cd5f33dd71adc40f" providerId="LiveId" clId="{658D2D41-514F-4951-A9D2-F69A66AD3A81}" dt="2024-07-15T17:27:49.541" v="6007" actId="1076"/>
          <ac:inkMkLst>
            <pc:docMk/>
            <pc:sldMk cId="1769152518" sldId="433"/>
            <ac:inkMk id="68" creationId="{D0AF06E4-8462-2B54-1F22-2694D5D8BA90}"/>
          </ac:inkMkLst>
        </pc:inkChg>
        <pc:inkChg chg="add mod">
          <ac:chgData name="Oliver Richardson" userId="cd5f33dd71adc40f" providerId="LiveId" clId="{658D2D41-514F-4951-A9D2-F69A66AD3A81}" dt="2024-07-15T17:27:49.541" v="6007" actId="1076"/>
          <ac:inkMkLst>
            <pc:docMk/>
            <pc:sldMk cId="1769152518" sldId="433"/>
            <ac:inkMk id="69" creationId="{482C94C8-2B4B-C5AF-CC09-77185B7BC6DA}"/>
          </ac:inkMkLst>
        </pc:inkChg>
        <pc:inkChg chg="add mod">
          <ac:chgData name="Oliver Richardson" userId="cd5f33dd71adc40f" providerId="LiveId" clId="{658D2D41-514F-4951-A9D2-F69A66AD3A81}" dt="2024-07-15T17:27:54.860" v="6008" actId="1076"/>
          <ac:inkMkLst>
            <pc:docMk/>
            <pc:sldMk cId="1769152518" sldId="433"/>
            <ac:inkMk id="77" creationId="{5774D45F-ED93-C7A0-37C5-21A4B451F7BA}"/>
          </ac:inkMkLst>
        </pc:inkChg>
        <pc:inkChg chg="add mod">
          <ac:chgData name="Oliver Richardson" userId="cd5f33dd71adc40f" providerId="LiveId" clId="{658D2D41-514F-4951-A9D2-F69A66AD3A81}" dt="2024-07-15T17:27:54.860" v="6008" actId="1076"/>
          <ac:inkMkLst>
            <pc:docMk/>
            <pc:sldMk cId="1769152518" sldId="433"/>
            <ac:inkMk id="78" creationId="{65D092C9-3E40-3F6C-0AFC-3E80A99B3C3D}"/>
          </ac:inkMkLst>
        </pc:inkChg>
        <pc:inkChg chg="add mod">
          <ac:chgData name="Oliver Richardson" userId="cd5f33dd71adc40f" providerId="LiveId" clId="{658D2D41-514F-4951-A9D2-F69A66AD3A81}" dt="2024-07-15T17:27:54.860" v="6008" actId="1076"/>
          <ac:inkMkLst>
            <pc:docMk/>
            <pc:sldMk cId="1769152518" sldId="433"/>
            <ac:inkMk id="79" creationId="{FDD3CA68-FD71-108B-1006-BDAF37EE743A}"/>
          </ac:inkMkLst>
        </pc:inkChg>
        <pc:inkChg chg="add mod">
          <ac:chgData name="Oliver Richardson" userId="cd5f33dd71adc40f" providerId="LiveId" clId="{658D2D41-514F-4951-A9D2-F69A66AD3A81}" dt="2024-07-15T17:27:54.860" v="6008" actId="1076"/>
          <ac:inkMkLst>
            <pc:docMk/>
            <pc:sldMk cId="1769152518" sldId="433"/>
            <ac:inkMk id="80" creationId="{CBBDC1B0-80FF-D16A-33D4-069884677461}"/>
          </ac:inkMkLst>
        </pc:inkChg>
        <pc:inkChg chg="add mod">
          <ac:chgData name="Oliver Richardson" userId="cd5f33dd71adc40f" providerId="LiveId" clId="{658D2D41-514F-4951-A9D2-F69A66AD3A81}" dt="2024-07-15T17:27:54.860" v="6008" actId="1076"/>
          <ac:inkMkLst>
            <pc:docMk/>
            <pc:sldMk cId="1769152518" sldId="433"/>
            <ac:inkMk id="81" creationId="{20A0A94B-B161-9564-DAC5-F770624785B0}"/>
          </ac:inkMkLst>
        </pc:inkChg>
        <pc:inkChg chg="add mod">
          <ac:chgData name="Oliver Richardson" userId="cd5f33dd71adc40f" providerId="LiveId" clId="{658D2D41-514F-4951-A9D2-F69A66AD3A81}" dt="2024-07-15T17:27:54.860" v="6008" actId="1076"/>
          <ac:inkMkLst>
            <pc:docMk/>
            <pc:sldMk cId="1769152518" sldId="433"/>
            <ac:inkMk id="82" creationId="{10267D1F-C773-571E-588A-C5CE47DD8AE6}"/>
          </ac:inkMkLst>
        </pc:inkChg>
        <pc:inkChg chg="del">
          <ac:chgData name="Oliver Richardson" userId="cd5f33dd71adc40f" providerId="LiveId" clId="{658D2D41-514F-4951-A9D2-F69A66AD3A81}" dt="2024-07-15T17:24:42.068" v="5967" actId="478"/>
          <ac:inkMkLst>
            <pc:docMk/>
            <pc:sldMk cId="1769152518" sldId="433"/>
            <ac:inkMk id="150" creationId="{08AE747F-3F0F-E7B9-6A14-A53DF87F29C5}"/>
          </ac:inkMkLst>
        </pc:inkChg>
        <pc:inkChg chg="del">
          <ac:chgData name="Oliver Richardson" userId="cd5f33dd71adc40f" providerId="LiveId" clId="{658D2D41-514F-4951-A9D2-F69A66AD3A81}" dt="2024-07-15T17:24:42.068" v="5967" actId="478"/>
          <ac:inkMkLst>
            <pc:docMk/>
            <pc:sldMk cId="1769152518" sldId="433"/>
            <ac:inkMk id="153" creationId="{009F4FDB-3EBC-D04B-7EB3-17111B7C712D}"/>
          </ac:inkMkLst>
        </pc:inkChg>
        <pc:inkChg chg="del">
          <ac:chgData name="Oliver Richardson" userId="cd5f33dd71adc40f" providerId="LiveId" clId="{658D2D41-514F-4951-A9D2-F69A66AD3A81}" dt="2024-07-15T17:24:42.068" v="5967" actId="478"/>
          <ac:inkMkLst>
            <pc:docMk/>
            <pc:sldMk cId="1769152518" sldId="433"/>
            <ac:inkMk id="154" creationId="{7B2DC922-BB01-5AD2-319D-B01F3D70F39D}"/>
          </ac:inkMkLst>
        </pc:inkChg>
        <pc:inkChg chg="del">
          <ac:chgData name="Oliver Richardson" userId="cd5f33dd71adc40f" providerId="LiveId" clId="{658D2D41-514F-4951-A9D2-F69A66AD3A81}" dt="2024-07-15T17:24:42.068" v="5967" actId="478"/>
          <ac:inkMkLst>
            <pc:docMk/>
            <pc:sldMk cId="1769152518" sldId="433"/>
            <ac:inkMk id="156" creationId="{F3336345-C3BE-F034-CE9C-7033ED86B925}"/>
          </ac:inkMkLst>
        </pc:inkChg>
        <pc:inkChg chg="del">
          <ac:chgData name="Oliver Richardson" userId="cd5f33dd71adc40f" providerId="LiveId" clId="{658D2D41-514F-4951-A9D2-F69A66AD3A81}" dt="2024-07-15T17:24:42.068" v="5967" actId="478"/>
          <ac:inkMkLst>
            <pc:docMk/>
            <pc:sldMk cId="1769152518" sldId="433"/>
            <ac:inkMk id="157" creationId="{5BD70AFC-7969-3024-A296-6096D6029A4E}"/>
          </ac:inkMkLst>
        </pc:inkChg>
        <pc:inkChg chg="del">
          <ac:chgData name="Oliver Richardson" userId="cd5f33dd71adc40f" providerId="LiveId" clId="{658D2D41-514F-4951-A9D2-F69A66AD3A81}" dt="2024-07-15T17:24:42.068" v="5967" actId="478"/>
          <ac:inkMkLst>
            <pc:docMk/>
            <pc:sldMk cId="1769152518" sldId="433"/>
            <ac:inkMk id="158" creationId="{A37FE56D-A332-DD49-F9A1-6FDA077D79BE}"/>
          </ac:inkMkLst>
        </pc:inkChg>
        <pc:cxnChg chg="add mod">
          <ac:chgData name="Oliver Richardson" userId="cd5f33dd71adc40f" providerId="LiveId" clId="{658D2D41-514F-4951-A9D2-F69A66AD3A81}" dt="2024-07-15T17:38:10.855" v="6286" actId="1076"/>
          <ac:cxnSpMkLst>
            <pc:docMk/>
            <pc:sldMk cId="1769152518" sldId="433"/>
            <ac:cxnSpMk id="98" creationId="{4C1A2E8A-B3E3-29DE-7D6D-A4FAC353A737}"/>
          </ac:cxnSpMkLst>
        </pc:cxnChg>
        <pc:cxnChg chg="add mod">
          <ac:chgData name="Oliver Richardson" userId="cd5f33dd71adc40f" providerId="LiveId" clId="{658D2D41-514F-4951-A9D2-F69A66AD3A81}" dt="2024-07-15T17:38:10.855" v="6286" actId="1076"/>
          <ac:cxnSpMkLst>
            <pc:docMk/>
            <pc:sldMk cId="1769152518" sldId="433"/>
            <ac:cxnSpMk id="99" creationId="{8056B340-CB97-D6F1-B595-6BEBC3622B3E}"/>
          </ac:cxnSpMkLst>
        </pc:cxnChg>
        <pc:cxnChg chg="del">
          <ac:chgData name="Oliver Richardson" userId="cd5f33dd71adc40f" providerId="LiveId" clId="{658D2D41-514F-4951-A9D2-F69A66AD3A81}" dt="2024-07-15T17:24:10.251" v="5956" actId="478"/>
          <ac:cxnSpMkLst>
            <pc:docMk/>
            <pc:sldMk cId="1769152518" sldId="433"/>
            <ac:cxnSpMk id="165" creationId="{78833498-5548-0951-020F-305A19018717}"/>
          </ac:cxnSpMkLst>
        </pc:cxnChg>
      </pc:sldChg>
      <pc:sldChg chg="modSp new del mod modAnim">
        <pc:chgData name="Oliver Richardson" userId="cd5f33dd71adc40f" providerId="LiveId" clId="{658D2D41-514F-4951-A9D2-F69A66AD3A81}" dt="2024-07-16T17:36:09.618" v="13930" actId="47"/>
        <pc:sldMkLst>
          <pc:docMk/>
          <pc:sldMk cId="2723148803" sldId="434"/>
        </pc:sldMkLst>
        <pc:spChg chg="mod">
          <ac:chgData name="Oliver Richardson" userId="cd5f33dd71adc40f" providerId="LiveId" clId="{658D2D41-514F-4951-A9D2-F69A66AD3A81}" dt="2024-07-15T23:20:08.066" v="11885" actId="1076"/>
          <ac:spMkLst>
            <pc:docMk/>
            <pc:sldMk cId="2723148803" sldId="434"/>
            <ac:spMk id="2" creationId="{EAA2C5AB-DDA8-9083-6A69-43106FFCF738}"/>
          </ac:spMkLst>
        </pc:spChg>
        <pc:spChg chg="mod">
          <ac:chgData name="Oliver Richardson" userId="cd5f33dd71adc40f" providerId="LiveId" clId="{658D2D41-514F-4951-A9D2-F69A66AD3A81}" dt="2024-07-15T23:20:10.087" v="11886" actId="14100"/>
          <ac:spMkLst>
            <pc:docMk/>
            <pc:sldMk cId="2723148803" sldId="434"/>
            <ac:spMk id="3" creationId="{88F9D955-C819-4F91-8B1E-4AC1428840B2}"/>
          </ac:spMkLst>
        </pc:spChg>
        <pc:spChg chg="mod">
          <ac:chgData name="Oliver Richardson" userId="cd5f33dd71adc40f" providerId="LiveId" clId="{658D2D41-514F-4951-A9D2-F69A66AD3A81}" dt="2024-07-16T17:31:18.904" v="13860" actId="1076"/>
          <ac:spMkLst>
            <pc:docMk/>
            <pc:sldMk cId="2723148803" sldId="434"/>
            <ac:spMk id="5" creationId="{BF66A700-9707-59F5-3B9C-6162A187D7CD}"/>
          </ac:spMkLst>
        </pc:spChg>
        <pc:spChg chg="mod">
          <ac:chgData name="Oliver Richardson" userId="cd5f33dd71adc40f" providerId="LiveId" clId="{658D2D41-514F-4951-A9D2-F69A66AD3A81}" dt="2024-07-16T17:31:18.904" v="13860" actId="1076"/>
          <ac:spMkLst>
            <pc:docMk/>
            <pc:sldMk cId="2723148803" sldId="434"/>
            <ac:spMk id="6" creationId="{F56A2ADA-0A8F-1907-7BA7-FAEAC4B6EC18}"/>
          </ac:spMkLst>
        </pc:spChg>
        <pc:spChg chg="mod">
          <ac:chgData name="Oliver Richardson" userId="cd5f33dd71adc40f" providerId="LiveId" clId="{658D2D41-514F-4951-A9D2-F69A66AD3A81}" dt="2024-07-16T17:31:18.904" v="13860" actId="1076"/>
          <ac:spMkLst>
            <pc:docMk/>
            <pc:sldMk cId="2723148803" sldId="434"/>
            <ac:spMk id="7" creationId="{7065C6BF-A8A9-5B12-8DCD-D0BBD13A214B}"/>
          </ac:spMkLst>
        </pc:spChg>
        <pc:spChg chg="mod">
          <ac:chgData name="Oliver Richardson" userId="cd5f33dd71adc40f" providerId="LiveId" clId="{658D2D41-514F-4951-A9D2-F69A66AD3A81}" dt="2024-07-16T17:31:18.904" v="13860" actId="1076"/>
          <ac:spMkLst>
            <pc:docMk/>
            <pc:sldMk cId="2723148803" sldId="434"/>
            <ac:spMk id="27" creationId="{DD10A753-6828-A8D4-8D8A-D07107BC7C70}"/>
          </ac:spMkLst>
        </pc:spChg>
        <pc:grpChg chg="mod">
          <ac:chgData name="Oliver Richardson" userId="cd5f33dd71adc40f" providerId="LiveId" clId="{658D2D41-514F-4951-A9D2-F69A66AD3A81}" dt="2024-07-16T17:31:18.904" v="13860" actId="1076"/>
          <ac:grpSpMkLst>
            <pc:docMk/>
            <pc:sldMk cId="2723148803" sldId="434"/>
            <ac:grpSpMk id="19" creationId="{A053B71B-226A-1C10-E905-020E77FAF383}"/>
          </ac:grpSpMkLst>
        </pc:grpChg>
        <pc:grpChg chg="mod">
          <ac:chgData name="Oliver Richardson" userId="cd5f33dd71adc40f" providerId="LiveId" clId="{658D2D41-514F-4951-A9D2-F69A66AD3A81}" dt="2024-07-16T17:31:18.904" v="13860" actId="1076"/>
          <ac:grpSpMkLst>
            <pc:docMk/>
            <pc:sldMk cId="2723148803" sldId="434"/>
            <ac:grpSpMk id="36" creationId="{9E7EF62F-66DD-01B2-2952-F1E960118C9E}"/>
          </ac:grpSpMkLst>
        </pc:grpChg>
        <pc:grpChg chg="mod">
          <ac:chgData name="Oliver Richardson" userId="cd5f33dd71adc40f" providerId="LiveId" clId="{658D2D41-514F-4951-A9D2-F69A66AD3A81}" dt="2024-07-16T17:31:18.904" v="13860" actId="1076"/>
          <ac:grpSpMkLst>
            <pc:docMk/>
            <pc:sldMk cId="2723148803" sldId="434"/>
            <ac:grpSpMk id="39" creationId="{9A43BF35-67EC-3CCE-C9B6-FE601BD6404D}"/>
          </ac:grpSpMkLst>
        </pc:grpChg>
        <pc:grpChg chg="mod">
          <ac:chgData name="Oliver Richardson" userId="cd5f33dd71adc40f" providerId="LiveId" clId="{658D2D41-514F-4951-A9D2-F69A66AD3A81}" dt="2024-07-16T17:31:18.904" v="13860" actId="1076"/>
          <ac:grpSpMkLst>
            <pc:docMk/>
            <pc:sldMk cId="2723148803" sldId="434"/>
            <ac:grpSpMk id="48" creationId="{C0403002-CED6-3376-4D33-C416CEA37F7D}"/>
          </ac:grpSpMkLst>
        </pc:grpChg>
        <pc:inkChg chg="mod">
          <ac:chgData name="Oliver Richardson" userId="cd5f33dd71adc40f" providerId="LiveId" clId="{658D2D41-514F-4951-A9D2-F69A66AD3A81}" dt="2024-07-16T17:31:18.904" v="13860" actId="1076"/>
          <ac:inkMkLst>
            <pc:docMk/>
            <pc:sldMk cId="2723148803" sldId="434"/>
            <ac:inkMk id="15" creationId="{4F567EA9-7F86-A727-08DD-9BB6600B7FDA}"/>
          </ac:inkMkLst>
        </pc:inkChg>
        <pc:inkChg chg="mod">
          <ac:chgData name="Oliver Richardson" userId="cd5f33dd71adc40f" providerId="LiveId" clId="{658D2D41-514F-4951-A9D2-F69A66AD3A81}" dt="2024-07-16T17:31:18.904" v="13860" actId="1076"/>
          <ac:inkMkLst>
            <pc:docMk/>
            <pc:sldMk cId="2723148803" sldId="434"/>
            <ac:inkMk id="30" creationId="{90A1F41F-001C-C803-5718-9D944C96E870}"/>
          </ac:inkMkLst>
        </pc:inkChg>
      </pc:sldChg>
      <pc:sldChg chg="addSp delSp modSp add mod ord delAnim modAnim">
        <pc:chgData name="Oliver Richardson" userId="cd5f33dd71adc40f" providerId="LiveId" clId="{658D2D41-514F-4951-A9D2-F69A66AD3A81}" dt="2024-07-15T21:58:00.002" v="11135" actId="9405"/>
        <pc:sldMkLst>
          <pc:docMk/>
          <pc:sldMk cId="1228611068" sldId="435"/>
        </pc:sldMkLst>
        <pc:spChg chg="del">
          <ac:chgData name="Oliver Richardson" userId="cd5f33dd71adc40f" providerId="LiveId" clId="{658D2D41-514F-4951-A9D2-F69A66AD3A81}" dt="2024-07-15T17:57:26.870" v="6541" actId="478"/>
          <ac:spMkLst>
            <pc:docMk/>
            <pc:sldMk cId="1228611068" sldId="435"/>
            <ac:spMk id="2" creationId="{3E8A4382-7D18-883E-8998-A5D43840E27E}"/>
          </ac:spMkLst>
        </pc:spChg>
        <pc:spChg chg="mod">
          <ac:chgData name="Oliver Richardson" userId="cd5f33dd71adc40f" providerId="LiveId" clId="{658D2D41-514F-4951-A9D2-F69A66AD3A81}" dt="2024-07-15T21:54:41.702" v="11109" actId="1076"/>
          <ac:spMkLst>
            <pc:docMk/>
            <pc:sldMk cId="1228611068" sldId="435"/>
            <ac:spMk id="3" creationId="{2B5FE9F7-BFDC-F58B-D3AB-F78F69785D8E}"/>
          </ac:spMkLst>
        </pc:spChg>
        <pc:spChg chg="del">
          <ac:chgData name="Oliver Richardson" userId="cd5f33dd71adc40f" providerId="LiveId" clId="{658D2D41-514F-4951-A9D2-F69A66AD3A81}" dt="2024-07-15T17:57:26.870" v="6541" actId="478"/>
          <ac:spMkLst>
            <pc:docMk/>
            <pc:sldMk cId="1228611068" sldId="435"/>
            <ac:spMk id="4" creationId="{7E5548B3-E461-2AD0-190E-95CA30C46F0C}"/>
          </ac:spMkLst>
        </pc:spChg>
        <pc:spChg chg="mod">
          <ac:chgData name="Oliver Richardson" userId="cd5f33dd71adc40f" providerId="LiveId" clId="{658D2D41-514F-4951-A9D2-F69A66AD3A81}" dt="2024-07-15T21:54:41.702" v="11109" actId="1076"/>
          <ac:spMkLst>
            <pc:docMk/>
            <pc:sldMk cId="1228611068" sldId="435"/>
            <ac:spMk id="6" creationId="{151CF192-033B-7902-A807-061942FAD390}"/>
          </ac:spMkLst>
        </pc:spChg>
        <pc:spChg chg="del mod">
          <ac:chgData name="Oliver Richardson" userId="cd5f33dd71adc40f" providerId="LiveId" clId="{658D2D41-514F-4951-A9D2-F69A66AD3A81}" dt="2024-07-15T21:55:31.808" v="11116" actId="21"/>
          <ac:spMkLst>
            <pc:docMk/>
            <pc:sldMk cId="1228611068" sldId="435"/>
            <ac:spMk id="8" creationId="{111E3794-B643-88FF-CA4E-CE0C7ACE8A01}"/>
          </ac:spMkLst>
        </pc:spChg>
        <pc:spChg chg="add mod">
          <ac:chgData name="Oliver Richardson" userId="cd5f33dd71adc40f" providerId="LiveId" clId="{658D2D41-514F-4951-A9D2-F69A66AD3A81}" dt="2024-07-15T17:59:04.375" v="6558" actId="1076"/>
          <ac:spMkLst>
            <pc:docMk/>
            <pc:sldMk cId="1228611068" sldId="435"/>
            <ac:spMk id="14" creationId="{7E8CE15D-97BF-195C-D180-D44FF68CDF96}"/>
          </ac:spMkLst>
        </pc:spChg>
        <pc:spChg chg="add mod">
          <ac:chgData name="Oliver Richardson" userId="cd5f33dd71adc40f" providerId="LiveId" clId="{658D2D41-514F-4951-A9D2-F69A66AD3A81}" dt="2024-07-15T21:47:56.864" v="11065" actId="20577"/>
          <ac:spMkLst>
            <pc:docMk/>
            <pc:sldMk cId="1228611068" sldId="435"/>
            <ac:spMk id="19" creationId="{DE1E6958-D02C-16B2-6155-ABC46AB149E5}"/>
          </ac:spMkLst>
        </pc:spChg>
        <pc:spChg chg="add mod ord">
          <ac:chgData name="Oliver Richardson" userId="cd5f33dd71adc40f" providerId="LiveId" clId="{658D2D41-514F-4951-A9D2-F69A66AD3A81}" dt="2024-07-15T21:46:48.006" v="11051" actId="20577"/>
          <ac:spMkLst>
            <pc:docMk/>
            <pc:sldMk cId="1228611068" sldId="435"/>
            <ac:spMk id="20" creationId="{CEA335A4-0920-18D8-6E3E-E94C9E4658E8}"/>
          </ac:spMkLst>
        </pc:spChg>
        <pc:spChg chg="add mod">
          <ac:chgData name="Oliver Richardson" userId="cd5f33dd71adc40f" providerId="LiveId" clId="{658D2D41-514F-4951-A9D2-F69A66AD3A81}" dt="2024-07-15T21:44:56.184" v="10980" actId="571"/>
          <ac:spMkLst>
            <pc:docMk/>
            <pc:sldMk cId="1228611068" sldId="435"/>
            <ac:spMk id="21" creationId="{1BA2678E-CEE3-B6B7-5E8F-772267028009}"/>
          </ac:spMkLst>
        </pc:spChg>
        <pc:spChg chg="mod">
          <ac:chgData name="Oliver Richardson" userId="cd5f33dd71adc40f" providerId="LiveId" clId="{658D2D41-514F-4951-A9D2-F69A66AD3A81}" dt="2024-07-15T21:48:53.142" v="11069" actId="1076"/>
          <ac:spMkLst>
            <pc:docMk/>
            <pc:sldMk cId="1228611068" sldId="435"/>
            <ac:spMk id="24" creationId="{571C7052-0423-B1B4-62AC-2E2138874792}"/>
          </ac:spMkLst>
        </pc:spChg>
        <pc:spChg chg="add mod">
          <ac:chgData name="Oliver Richardson" userId="cd5f33dd71adc40f" providerId="LiveId" clId="{658D2D41-514F-4951-A9D2-F69A66AD3A81}" dt="2024-07-15T21:54:41.702" v="11109" actId="1076"/>
          <ac:spMkLst>
            <pc:docMk/>
            <pc:sldMk cId="1228611068" sldId="435"/>
            <ac:spMk id="26" creationId="{A812CEE2-B3DF-D056-49F6-115BCC8D0AC4}"/>
          </ac:spMkLst>
        </pc:spChg>
        <pc:spChg chg="add mod">
          <ac:chgData name="Oliver Richardson" userId="cd5f33dd71adc40f" providerId="LiveId" clId="{658D2D41-514F-4951-A9D2-F69A66AD3A81}" dt="2024-07-15T21:54:41.702" v="11109" actId="1076"/>
          <ac:spMkLst>
            <pc:docMk/>
            <pc:sldMk cId="1228611068" sldId="435"/>
            <ac:spMk id="27" creationId="{EF655CDC-EB8E-1EAF-3A4A-F7E4CB886A3D}"/>
          </ac:spMkLst>
        </pc:spChg>
        <pc:spChg chg="add mod">
          <ac:chgData name="Oliver Richardson" userId="cd5f33dd71adc40f" providerId="LiveId" clId="{658D2D41-514F-4951-A9D2-F69A66AD3A81}" dt="2024-07-15T21:53:12.546" v="11097" actId="571"/>
          <ac:spMkLst>
            <pc:docMk/>
            <pc:sldMk cId="1228611068" sldId="435"/>
            <ac:spMk id="31" creationId="{FBD58A96-D69A-C3A5-5B13-5A129B5272F1}"/>
          </ac:spMkLst>
        </pc:spChg>
        <pc:spChg chg="add mod">
          <ac:chgData name="Oliver Richardson" userId="cd5f33dd71adc40f" providerId="LiveId" clId="{658D2D41-514F-4951-A9D2-F69A66AD3A81}" dt="2024-07-15T21:53:12.546" v="11097" actId="571"/>
          <ac:spMkLst>
            <pc:docMk/>
            <pc:sldMk cId="1228611068" sldId="435"/>
            <ac:spMk id="32" creationId="{9C2B435B-950C-0241-FDC3-10EC4530D753}"/>
          </ac:spMkLst>
        </pc:spChg>
        <pc:spChg chg="mod">
          <ac:chgData name="Oliver Richardson" userId="cd5f33dd71adc40f" providerId="LiveId" clId="{658D2D41-514F-4951-A9D2-F69A66AD3A81}" dt="2024-07-15T21:49:33.344" v="11075" actId="207"/>
          <ac:spMkLst>
            <pc:docMk/>
            <pc:sldMk cId="1228611068" sldId="435"/>
            <ac:spMk id="88" creationId="{38D82A8A-FBE8-724E-BEDF-44B2A2480D1D}"/>
          </ac:spMkLst>
        </pc:spChg>
        <pc:spChg chg="mod">
          <ac:chgData name="Oliver Richardson" userId="cd5f33dd71adc40f" providerId="LiveId" clId="{658D2D41-514F-4951-A9D2-F69A66AD3A81}" dt="2024-07-15T21:49:05.992" v="11072" actId="1076"/>
          <ac:spMkLst>
            <pc:docMk/>
            <pc:sldMk cId="1228611068" sldId="435"/>
            <ac:spMk id="101" creationId="{71C594F5-DC98-2E1A-658F-423D22AE93AA}"/>
          </ac:spMkLst>
        </pc:spChg>
        <pc:picChg chg="add mod">
          <ac:chgData name="Oliver Richardson" userId="cd5f33dd71adc40f" providerId="LiveId" clId="{658D2D41-514F-4951-A9D2-F69A66AD3A81}" dt="2024-07-15T17:59:04.375" v="6558" actId="1076"/>
          <ac:picMkLst>
            <pc:docMk/>
            <pc:sldMk cId="1228611068" sldId="435"/>
            <ac:picMk id="13" creationId="{AB485B08-B618-DA6B-741E-613AB9F7E248}"/>
          </ac:picMkLst>
        </pc:picChg>
        <pc:inkChg chg="add mod">
          <ac:chgData name="Oliver Richardson" userId="cd5f33dd71adc40f" providerId="LiveId" clId="{658D2D41-514F-4951-A9D2-F69A66AD3A81}" dt="2024-07-15T17:59:04.375" v="6558" actId="1076"/>
          <ac:inkMkLst>
            <pc:docMk/>
            <pc:sldMk cId="1228611068" sldId="435"/>
            <ac:inkMk id="16" creationId="{7D8C34E4-B76A-8336-956D-45D0CCCF0083}"/>
          </ac:inkMkLst>
        </pc:inkChg>
        <pc:inkChg chg="add del">
          <ac:chgData name="Oliver Richardson" userId="cd5f33dd71adc40f" providerId="LiveId" clId="{658D2D41-514F-4951-A9D2-F69A66AD3A81}" dt="2024-07-15T21:57:53.738" v="11133" actId="9405"/>
          <ac:inkMkLst>
            <pc:docMk/>
            <pc:sldMk cId="1228611068" sldId="435"/>
            <ac:inkMk id="39" creationId="{6BC8C168-CE79-4613-ED70-7A2AEDA55F7C}"/>
          </ac:inkMkLst>
        </pc:inkChg>
        <pc:inkChg chg="add del">
          <ac:chgData name="Oliver Richardson" userId="cd5f33dd71adc40f" providerId="LiveId" clId="{658D2D41-514F-4951-A9D2-F69A66AD3A81}" dt="2024-07-15T21:58:00.002" v="11135" actId="9405"/>
          <ac:inkMkLst>
            <pc:docMk/>
            <pc:sldMk cId="1228611068" sldId="435"/>
            <ac:inkMk id="40" creationId="{FAC59A76-1703-0BFF-9396-E4DD6B9D6B5E}"/>
          </ac:inkMkLst>
        </pc:inkChg>
        <pc:cxnChg chg="add mod">
          <ac:chgData name="Oliver Richardson" userId="cd5f33dd71adc40f" providerId="LiveId" clId="{658D2D41-514F-4951-A9D2-F69A66AD3A81}" dt="2024-07-15T21:54:41.702" v="11109" actId="1076"/>
          <ac:cxnSpMkLst>
            <pc:docMk/>
            <pc:sldMk cId="1228611068" sldId="435"/>
            <ac:cxnSpMk id="5" creationId="{F2525371-A510-1680-80B1-D3A29BB52C12}"/>
          </ac:cxnSpMkLst>
        </pc:cxnChg>
        <pc:cxnChg chg="del mod">
          <ac:chgData name="Oliver Richardson" userId="cd5f33dd71adc40f" providerId="LiveId" clId="{658D2D41-514F-4951-A9D2-F69A66AD3A81}" dt="2024-07-15T21:50:41.860" v="11080" actId="478"/>
          <ac:cxnSpMkLst>
            <pc:docMk/>
            <pc:sldMk cId="1228611068" sldId="435"/>
            <ac:cxnSpMk id="7" creationId="{22A5D60C-AA7E-74BF-8FD9-7EE12267F87E}"/>
          </ac:cxnSpMkLst>
        </pc:cxnChg>
        <pc:cxnChg chg="del mod">
          <ac:chgData name="Oliver Richardson" userId="cd5f33dd71adc40f" providerId="LiveId" clId="{658D2D41-514F-4951-A9D2-F69A66AD3A81}" dt="2024-07-15T21:55:31.808" v="11116" actId="21"/>
          <ac:cxnSpMkLst>
            <pc:docMk/>
            <pc:sldMk cId="1228611068" sldId="435"/>
            <ac:cxnSpMk id="10" creationId="{C6A607D8-8905-FC52-A69A-549A75A0072F}"/>
          </ac:cxnSpMkLst>
        </pc:cxnChg>
        <pc:cxnChg chg="del">
          <ac:chgData name="Oliver Richardson" userId="cd5f33dd71adc40f" providerId="LiveId" clId="{658D2D41-514F-4951-A9D2-F69A66AD3A81}" dt="2024-07-15T17:57:26.870" v="6541" actId="478"/>
          <ac:cxnSpMkLst>
            <pc:docMk/>
            <pc:sldMk cId="1228611068" sldId="435"/>
            <ac:cxnSpMk id="11" creationId="{6A6DF506-D5E4-4C62-0C71-DD514CE3F2CC}"/>
          </ac:cxnSpMkLst>
        </pc:cxnChg>
        <pc:cxnChg chg="del">
          <ac:chgData name="Oliver Richardson" userId="cd5f33dd71adc40f" providerId="LiveId" clId="{658D2D41-514F-4951-A9D2-F69A66AD3A81}" dt="2024-07-15T17:57:26.870" v="6541" actId="478"/>
          <ac:cxnSpMkLst>
            <pc:docMk/>
            <pc:sldMk cId="1228611068" sldId="435"/>
            <ac:cxnSpMk id="15" creationId="{684EED25-6D3B-CDAB-F2C7-93A97FFF3119}"/>
          </ac:cxnSpMkLst>
        </pc:cxnChg>
        <pc:cxnChg chg="del mod">
          <ac:chgData name="Oliver Richardson" userId="cd5f33dd71adc40f" providerId="LiveId" clId="{658D2D41-514F-4951-A9D2-F69A66AD3A81}" dt="2024-07-15T21:55:31.808" v="11116" actId="21"/>
          <ac:cxnSpMkLst>
            <pc:docMk/>
            <pc:sldMk cId="1228611068" sldId="435"/>
            <ac:cxnSpMk id="17" creationId="{2CCBE06A-56BF-2283-747E-6A42DBA36207}"/>
          </ac:cxnSpMkLst>
        </pc:cxnChg>
        <pc:cxnChg chg="del">
          <ac:chgData name="Oliver Richardson" userId="cd5f33dd71adc40f" providerId="LiveId" clId="{658D2D41-514F-4951-A9D2-F69A66AD3A81}" dt="2024-07-15T17:57:26.870" v="6541" actId="478"/>
          <ac:cxnSpMkLst>
            <pc:docMk/>
            <pc:sldMk cId="1228611068" sldId="435"/>
            <ac:cxnSpMk id="18" creationId="{CED0C0BA-D46C-BC72-2C93-AE730A13401E}"/>
          </ac:cxnSpMkLst>
        </pc:cxnChg>
        <pc:cxnChg chg="mod">
          <ac:chgData name="Oliver Richardson" userId="cd5f33dd71adc40f" providerId="LiveId" clId="{658D2D41-514F-4951-A9D2-F69A66AD3A81}" dt="2024-07-15T21:48:53.142" v="11069" actId="1076"/>
          <ac:cxnSpMkLst>
            <pc:docMk/>
            <pc:sldMk cId="1228611068" sldId="435"/>
            <ac:cxnSpMk id="22" creationId="{7860FB4F-D5DE-3A2E-AF70-33E341C17F05}"/>
          </ac:cxnSpMkLst>
        </pc:cxnChg>
        <pc:cxnChg chg="add mod">
          <ac:chgData name="Oliver Richardson" userId="cd5f33dd71adc40f" providerId="LiveId" clId="{658D2D41-514F-4951-A9D2-F69A66AD3A81}" dt="2024-07-15T21:54:41.702" v="11109" actId="1076"/>
          <ac:cxnSpMkLst>
            <pc:docMk/>
            <pc:sldMk cId="1228611068" sldId="435"/>
            <ac:cxnSpMk id="25" creationId="{69EE9CFF-D9B5-4358-F2A2-77FB4028022F}"/>
          </ac:cxnSpMkLst>
        </pc:cxnChg>
        <pc:cxnChg chg="add mod">
          <ac:chgData name="Oliver Richardson" userId="cd5f33dd71adc40f" providerId="LiveId" clId="{658D2D41-514F-4951-A9D2-F69A66AD3A81}" dt="2024-07-15T21:54:41.702" v="11109" actId="1076"/>
          <ac:cxnSpMkLst>
            <pc:docMk/>
            <pc:sldMk cId="1228611068" sldId="435"/>
            <ac:cxnSpMk id="28" creationId="{68A91643-68CE-4E2E-9710-5EEB100F016F}"/>
          </ac:cxnSpMkLst>
        </pc:cxnChg>
        <pc:cxnChg chg="add mod">
          <ac:chgData name="Oliver Richardson" userId="cd5f33dd71adc40f" providerId="LiveId" clId="{658D2D41-514F-4951-A9D2-F69A66AD3A81}" dt="2024-07-15T21:54:41.702" v="11109" actId="1076"/>
          <ac:cxnSpMkLst>
            <pc:docMk/>
            <pc:sldMk cId="1228611068" sldId="435"/>
            <ac:cxnSpMk id="29" creationId="{1386E840-D03A-6F1D-3823-414F726F57F1}"/>
          </ac:cxnSpMkLst>
        </pc:cxnChg>
        <pc:cxnChg chg="add mod">
          <ac:chgData name="Oliver Richardson" userId="cd5f33dd71adc40f" providerId="LiveId" clId="{658D2D41-514F-4951-A9D2-F69A66AD3A81}" dt="2024-07-15T21:54:41.702" v="11109" actId="1076"/>
          <ac:cxnSpMkLst>
            <pc:docMk/>
            <pc:sldMk cId="1228611068" sldId="435"/>
            <ac:cxnSpMk id="30" creationId="{CE91955E-801F-C452-FEC9-7AD089D5F601}"/>
          </ac:cxnSpMkLst>
        </pc:cxnChg>
        <pc:cxnChg chg="add mod">
          <ac:chgData name="Oliver Richardson" userId="cd5f33dd71adc40f" providerId="LiveId" clId="{658D2D41-514F-4951-A9D2-F69A66AD3A81}" dt="2024-07-15T21:53:12.546" v="11097" actId="571"/>
          <ac:cxnSpMkLst>
            <pc:docMk/>
            <pc:sldMk cId="1228611068" sldId="435"/>
            <ac:cxnSpMk id="33" creationId="{24E7D771-AC36-CACD-044E-91991F677B46}"/>
          </ac:cxnSpMkLst>
        </pc:cxnChg>
        <pc:cxnChg chg="add mod">
          <ac:chgData name="Oliver Richardson" userId="cd5f33dd71adc40f" providerId="LiveId" clId="{658D2D41-514F-4951-A9D2-F69A66AD3A81}" dt="2024-07-15T21:53:12.546" v="11097" actId="571"/>
          <ac:cxnSpMkLst>
            <pc:docMk/>
            <pc:sldMk cId="1228611068" sldId="435"/>
            <ac:cxnSpMk id="34" creationId="{3BE69DF5-D5A4-45A6-D2F7-ECF66331FCF4}"/>
          </ac:cxnSpMkLst>
        </pc:cxnChg>
        <pc:cxnChg chg="mod">
          <ac:chgData name="Oliver Richardson" userId="cd5f33dd71adc40f" providerId="LiveId" clId="{658D2D41-514F-4951-A9D2-F69A66AD3A81}" dt="2024-07-15T21:48:56.315" v="11070" actId="1076"/>
          <ac:cxnSpMkLst>
            <pc:docMk/>
            <pc:sldMk cId="1228611068" sldId="435"/>
            <ac:cxnSpMk id="79" creationId="{A3FE6703-FC39-396D-64A4-9C3B1581E055}"/>
          </ac:cxnSpMkLst>
        </pc:cxnChg>
        <pc:cxnChg chg="mod">
          <ac:chgData name="Oliver Richardson" userId="cd5f33dd71adc40f" providerId="LiveId" clId="{658D2D41-514F-4951-A9D2-F69A66AD3A81}" dt="2024-07-15T21:49:05.992" v="11072" actId="1076"/>
          <ac:cxnSpMkLst>
            <pc:docMk/>
            <pc:sldMk cId="1228611068" sldId="435"/>
            <ac:cxnSpMk id="103" creationId="{7A0DC72E-E7FA-8049-2955-5F9E15A80CE0}"/>
          </ac:cxnSpMkLst>
        </pc:cxnChg>
        <pc:cxnChg chg="mod">
          <ac:chgData name="Oliver Richardson" userId="cd5f33dd71adc40f" providerId="LiveId" clId="{658D2D41-514F-4951-A9D2-F69A66AD3A81}" dt="2024-07-15T21:49:11.414" v="11074" actId="14100"/>
          <ac:cxnSpMkLst>
            <pc:docMk/>
            <pc:sldMk cId="1228611068" sldId="435"/>
            <ac:cxnSpMk id="105" creationId="{5521BCD7-415C-EAEB-B61C-F2692AA505AC}"/>
          </ac:cxnSpMkLst>
        </pc:cxnChg>
        <pc:cxnChg chg="mod">
          <ac:chgData name="Oliver Richardson" userId="cd5f33dd71adc40f" providerId="LiveId" clId="{658D2D41-514F-4951-A9D2-F69A66AD3A81}" dt="2024-07-15T21:48:58.638" v="11071" actId="1076"/>
          <ac:cxnSpMkLst>
            <pc:docMk/>
            <pc:sldMk cId="1228611068" sldId="435"/>
            <ac:cxnSpMk id="106" creationId="{FF55DC29-DD9F-FF87-5B15-0C678341AD82}"/>
          </ac:cxnSpMkLst>
        </pc:cxnChg>
      </pc:sldChg>
      <pc:sldChg chg="addSp delSp modSp new mod addAnim delAnim modAnim">
        <pc:chgData name="Oliver Richardson" userId="cd5f33dd71adc40f" providerId="LiveId" clId="{658D2D41-514F-4951-A9D2-F69A66AD3A81}" dt="2024-07-16T00:33:08.045" v="13130" actId="1076"/>
        <pc:sldMkLst>
          <pc:docMk/>
          <pc:sldMk cId="4145442545" sldId="436"/>
        </pc:sldMkLst>
        <pc:spChg chg="del">
          <ac:chgData name="Oliver Richardson" userId="cd5f33dd71adc40f" providerId="LiveId" clId="{658D2D41-514F-4951-A9D2-F69A66AD3A81}" dt="2024-07-15T22:43:29.029" v="11598" actId="478"/>
          <ac:spMkLst>
            <pc:docMk/>
            <pc:sldMk cId="4145442545" sldId="436"/>
            <ac:spMk id="2" creationId="{622FA5DF-7EA2-8461-B347-B35BB32C49E1}"/>
          </ac:spMkLst>
        </pc:spChg>
        <pc:spChg chg="del">
          <ac:chgData name="Oliver Richardson" userId="cd5f33dd71adc40f" providerId="LiveId" clId="{658D2D41-514F-4951-A9D2-F69A66AD3A81}" dt="2024-07-15T22:03:58.477" v="11186" actId="478"/>
          <ac:spMkLst>
            <pc:docMk/>
            <pc:sldMk cId="4145442545" sldId="436"/>
            <ac:spMk id="3" creationId="{5882F040-8129-EB33-0827-DD0C309A53D5}"/>
          </ac:spMkLst>
        </pc:spChg>
        <pc:spChg chg="add mod">
          <ac:chgData name="Oliver Richardson" userId="cd5f33dd71adc40f" providerId="LiveId" clId="{658D2D41-514F-4951-A9D2-F69A66AD3A81}" dt="2024-07-16T00:32:40.254" v="13125" actId="1076"/>
          <ac:spMkLst>
            <pc:docMk/>
            <pc:sldMk cId="4145442545" sldId="436"/>
            <ac:spMk id="4" creationId="{C752B5DC-70BB-199A-1CB5-C0A96CD9E613}"/>
          </ac:spMkLst>
        </pc:spChg>
        <pc:spChg chg="add mod">
          <ac:chgData name="Oliver Richardson" userId="cd5f33dd71adc40f" providerId="LiveId" clId="{658D2D41-514F-4951-A9D2-F69A66AD3A81}" dt="2024-07-15T22:28:09.863" v="11476" actId="571"/>
          <ac:spMkLst>
            <pc:docMk/>
            <pc:sldMk cId="4145442545" sldId="436"/>
            <ac:spMk id="5" creationId="{232CB193-0002-70FE-1A37-62728BDF9869}"/>
          </ac:spMkLst>
        </pc:spChg>
        <pc:spChg chg="add del mod">
          <ac:chgData name="Oliver Richardson" userId="cd5f33dd71adc40f" providerId="LiveId" clId="{658D2D41-514F-4951-A9D2-F69A66AD3A81}" dt="2024-07-15T23:39:34.501" v="12641" actId="478"/>
          <ac:spMkLst>
            <pc:docMk/>
            <pc:sldMk cId="4145442545" sldId="436"/>
            <ac:spMk id="7" creationId="{BCE35092-EDDD-8829-516E-515F3D0BF014}"/>
          </ac:spMkLst>
        </pc:spChg>
        <pc:spChg chg="add del mod">
          <ac:chgData name="Oliver Richardson" userId="cd5f33dd71adc40f" providerId="LiveId" clId="{658D2D41-514F-4951-A9D2-F69A66AD3A81}" dt="2024-07-15T23:39:34.501" v="12641" actId="478"/>
          <ac:spMkLst>
            <pc:docMk/>
            <pc:sldMk cId="4145442545" sldId="436"/>
            <ac:spMk id="8" creationId="{FBAF000D-F962-C6FE-449F-A65E026FF988}"/>
          </ac:spMkLst>
        </pc:spChg>
        <pc:spChg chg="add del mod">
          <ac:chgData name="Oliver Richardson" userId="cd5f33dd71adc40f" providerId="LiveId" clId="{658D2D41-514F-4951-A9D2-F69A66AD3A81}" dt="2024-07-15T23:39:34.501" v="12641" actId="478"/>
          <ac:spMkLst>
            <pc:docMk/>
            <pc:sldMk cId="4145442545" sldId="436"/>
            <ac:spMk id="9" creationId="{0D2629EE-55DE-6F21-0447-276EA7DDFFB2}"/>
          </ac:spMkLst>
        </pc:spChg>
        <pc:spChg chg="add del">
          <ac:chgData name="Oliver Richardson" userId="cd5f33dd71adc40f" providerId="LiveId" clId="{658D2D41-514F-4951-A9D2-F69A66AD3A81}" dt="2024-07-15T23:27:21.296" v="11991" actId="34122"/>
          <ac:spMkLst>
            <pc:docMk/>
            <pc:sldMk cId="4145442545" sldId="436"/>
            <ac:spMk id="10" creationId="{13C2F881-4984-4B4E-8979-BCAACC2A9431}"/>
          </ac:spMkLst>
        </pc:spChg>
        <pc:spChg chg="add del mod">
          <ac:chgData name="Oliver Richardson" userId="cd5f33dd71adc40f" providerId="LiveId" clId="{658D2D41-514F-4951-A9D2-F69A66AD3A81}" dt="2024-07-15T23:39:34.501" v="12641" actId="478"/>
          <ac:spMkLst>
            <pc:docMk/>
            <pc:sldMk cId="4145442545" sldId="436"/>
            <ac:spMk id="26" creationId="{E54EC112-9A98-9F1B-DEE3-89BDE250661A}"/>
          </ac:spMkLst>
        </pc:spChg>
        <pc:spChg chg="add del mod">
          <ac:chgData name="Oliver Richardson" userId="cd5f33dd71adc40f" providerId="LiveId" clId="{658D2D41-514F-4951-A9D2-F69A66AD3A81}" dt="2024-07-15T23:28:50.915" v="12019" actId="478"/>
          <ac:spMkLst>
            <pc:docMk/>
            <pc:sldMk cId="4145442545" sldId="436"/>
            <ac:spMk id="27" creationId="{0E80D73D-62D9-510B-1141-49490FD8DF99}"/>
          </ac:spMkLst>
        </pc:spChg>
        <pc:spChg chg="add del mod">
          <ac:chgData name="Oliver Richardson" userId="cd5f33dd71adc40f" providerId="LiveId" clId="{658D2D41-514F-4951-A9D2-F69A66AD3A81}" dt="2024-07-15T23:28:50.915" v="12019" actId="478"/>
          <ac:spMkLst>
            <pc:docMk/>
            <pc:sldMk cId="4145442545" sldId="436"/>
            <ac:spMk id="28" creationId="{25D2A52F-0239-0C36-304B-2C2E97C88757}"/>
          </ac:spMkLst>
        </pc:spChg>
        <pc:spChg chg="add del mod">
          <ac:chgData name="Oliver Richardson" userId="cd5f33dd71adc40f" providerId="LiveId" clId="{658D2D41-514F-4951-A9D2-F69A66AD3A81}" dt="2024-07-15T23:39:34.501" v="12641" actId="478"/>
          <ac:spMkLst>
            <pc:docMk/>
            <pc:sldMk cId="4145442545" sldId="436"/>
            <ac:spMk id="33" creationId="{853099BD-93D0-7796-E2D8-5CE5D65B8137}"/>
          </ac:spMkLst>
        </pc:spChg>
        <pc:spChg chg="add del mod">
          <ac:chgData name="Oliver Richardson" userId="cd5f33dd71adc40f" providerId="LiveId" clId="{658D2D41-514F-4951-A9D2-F69A66AD3A81}" dt="2024-07-15T23:39:34.501" v="12641" actId="478"/>
          <ac:spMkLst>
            <pc:docMk/>
            <pc:sldMk cId="4145442545" sldId="436"/>
            <ac:spMk id="34" creationId="{3008F977-E845-6E5E-F053-EE029A9D3713}"/>
          </ac:spMkLst>
        </pc:spChg>
        <pc:spChg chg="add mod">
          <ac:chgData name="Oliver Richardson" userId="cd5f33dd71adc40f" providerId="LiveId" clId="{658D2D41-514F-4951-A9D2-F69A66AD3A81}" dt="2024-07-16T00:32:49.447" v="13126" actId="1076"/>
          <ac:spMkLst>
            <pc:docMk/>
            <pc:sldMk cId="4145442545" sldId="436"/>
            <ac:spMk id="35" creationId="{79FBCDC7-AB92-B92A-2956-AF24AD90E867}"/>
          </ac:spMkLst>
        </pc:spChg>
        <pc:spChg chg="add mod">
          <ac:chgData name="Oliver Richardson" userId="cd5f33dd71adc40f" providerId="LiveId" clId="{658D2D41-514F-4951-A9D2-F69A66AD3A81}" dt="2024-07-15T23:39:40.099" v="12643" actId="1076"/>
          <ac:spMkLst>
            <pc:docMk/>
            <pc:sldMk cId="4145442545" sldId="436"/>
            <ac:spMk id="39" creationId="{3FEF0C43-E32A-3162-6A88-B9D4FA03DBD6}"/>
          </ac:spMkLst>
        </pc:spChg>
        <pc:spChg chg="add mod">
          <ac:chgData name="Oliver Richardson" userId="cd5f33dd71adc40f" providerId="LiveId" clId="{658D2D41-514F-4951-A9D2-F69A66AD3A81}" dt="2024-07-15T23:39:40.099" v="12643" actId="1076"/>
          <ac:spMkLst>
            <pc:docMk/>
            <pc:sldMk cId="4145442545" sldId="436"/>
            <ac:spMk id="40" creationId="{F0550191-A67A-8D55-A0B9-841AC80BA02A}"/>
          </ac:spMkLst>
        </pc:spChg>
        <pc:spChg chg="add mod">
          <ac:chgData name="Oliver Richardson" userId="cd5f33dd71adc40f" providerId="LiveId" clId="{658D2D41-514F-4951-A9D2-F69A66AD3A81}" dt="2024-07-15T23:39:40.099" v="12643" actId="1076"/>
          <ac:spMkLst>
            <pc:docMk/>
            <pc:sldMk cId="4145442545" sldId="436"/>
            <ac:spMk id="41" creationId="{DBC70C6F-9993-1EBA-1B86-0418E9614036}"/>
          </ac:spMkLst>
        </pc:spChg>
        <pc:spChg chg="add mod">
          <ac:chgData name="Oliver Richardson" userId="cd5f33dd71adc40f" providerId="LiveId" clId="{658D2D41-514F-4951-A9D2-F69A66AD3A81}" dt="2024-07-15T23:39:40.099" v="12643" actId="1076"/>
          <ac:spMkLst>
            <pc:docMk/>
            <pc:sldMk cId="4145442545" sldId="436"/>
            <ac:spMk id="44" creationId="{48D7D773-4B21-0054-515A-FC6353B42BE8}"/>
          </ac:spMkLst>
        </pc:spChg>
        <pc:spChg chg="add mod">
          <ac:chgData name="Oliver Richardson" userId="cd5f33dd71adc40f" providerId="LiveId" clId="{658D2D41-514F-4951-A9D2-F69A66AD3A81}" dt="2024-07-15T23:39:40.099" v="12643" actId="1076"/>
          <ac:spMkLst>
            <pc:docMk/>
            <pc:sldMk cId="4145442545" sldId="436"/>
            <ac:spMk id="46" creationId="{971ED50E-927E-F260-9325-06C81E32F52A}"/>
          </ac:spMkLst>
        </pc:spChg>
        <pc:spChg chg="add mod">
          <ac:chgData name="Oliver Richardson" userId="cd5f33dd71adc40f" providerId="LiveId" clId="{658D2D41-514F-4951-A9D2-F69A66AD3A81}" dt="2024-07-15T23:39:40.099" v="12643" actId="1076"/>
          <ac:spMkLst>
            <pc:docMk/>
            <pc:sldMk cId="4145442545" sldId="436"/>
            <ac:spMk id="47" creationId="{57EE1FCD-1D0F-7E27-A555-377BD0CDEC70}"/>
          </ac:spMkLst>
        </pc:spChg>
        <pc:spChg chg="add mod">
          <ac:chgData name="Oliver Richardson" userId="cd5f33dd71adc40f" providerId="LiveId" clId="{658D2D41-514F-4951-A9D2-F69A66AD3A81}" dt="2024-07-16T00:33:08.045" v="13130" actId="1076"/>
          <ac:spMkLst>
            <pc:docMk/>
            <pc:sldMk cId="4145442545" sldId="436"/>
            <ac:spMk id="1051" creationId="{A251E11C-94A9-A839-A968-A107CE707CC3}"/>
          </ac:spMkLst>
        </pc:spChg>
        <pc:grpChg chg="mod">
          <ac:chgData name="Oliver Richardson" userId="cd5f33dd71adc40f" providerId="LiveId" clId="{658D2D41-514F-4951-A9D2-F69A66AD3A81}" dt="2024-07-15T23:26:33.744" v="11971"/>
          <ac:grpSpMkLst>
            <pc:docMk/>
            <pc:sldMk cId="4145442545" sldId="436"/>
            <ac:grpSpMk id="17" creationId="{23F8C600-FE9D-1FC5-42F6-B9315BC66AAF}"/>
          </ac:grpSpMkLst>
        </pc:grpChg>
        <pc:picChg chg="add mod">
          <ac:chgData name="Oliver Richardson" userId="cd5f33dd71adc40f" providerId="LiveId" clId="{658D2D41-514F-4951-A9D2-F69A66AD3A81}" dt="2024-07-15T22:28:09.863" v="11476" actId="571"/>
          <ac:picMkLst>
            <pc:docMk/>
            <pc:sldMk cId="4145442545" sldId="436"/>
            <ac:picMk id="6" creationId="{EB3A0667-A793-F2B2-84EC-BD25557711BC}"/>
          </ac:picMkLst>
        </pc:picChg>
        <pc:picChg chg="add mod">
          <ac:chgData name="Oliver Richardson" userId="cd5f33dd71adc40f" providerId="LiveId" clId="{658D2D41-514F-4951-A9D2-F69A66AD3A81}" dt="2024-07-15T23:29:49.947" v="12034" actId="1076"/>
          <ac:picMkLst>
            <pc:docMk/>
            <pc:sldMk cId="4145442545" sldId="436"/>
            <ac:picMk id="4098" creationId="{D0568397-98FA-A8F0-48A7-9918BD313F50}"/>
          </ac:picMkLst>
        </pc:picChg>
        <pc:inkChg chg="add del">
          <ac:chgData name="Oliver Richardson" userId="cd5f33dd71adc40f" providerId="LiveId" clId="{658D2D41-514F-4951-A9D2-F69A66AD3A81}" dt="2024-07-15T23:26:12.054" v="11959" actId="9405"/>
          <ac:inkMkLst>
            <pc:docMk/>
            <pc:sldMk cId="4145442545" sldId="436"/>
            <ac:inkMk id="10" creationId="{0ACD12A9-0F57-FC3B-18FD-4AB6D46D9761}"/>
          </ac:inkMkLst>
        </pc:inkChg>
        <pc:inkChg chg="add del">
          <ac:chgData name="Oliver Richardson" userId="cd5f33dd71adc40f" providerId="LiveId" clId="{658D2D41-514F-4951-A9D2-F69A66AD3A81}" dt="2024-07-15T23:26:14.539" v="11961" actId="9405"/>
          <ac:inkMkLst>
            <pc:docMk/>
            <pc:sldMk cId="4145442545" sldId="436"/>
            <ac:inkMk id="11" creationId="{F27FEFF5-72E3-35A5-BD96-68186D0E08BA}"/>
          </ac:inkMkLst>
        </pc:inkChg>
        <pc:inkChg chg="add del">
          <ac:chgData name="Oliver Richardson" userId="cd5f33dd71adc40f" providerId="LiveId" clId="{658D2D41-514F-4951-A9D2-F69A66AD3A81}" dt="2024-07-15T23:26:34.511" v="11973" actId="9405"/>
          <ac:inkMkLst>
            <pc:docMk/>
            <pc:sldMk cId="4145442545" sldId="436"/>
            <ac:inkMk id="12" creationId="{7F2DF0E5-ABA8-094E-FBCA-B415BBC1BEDE}"/>
          </ac:inkMkLst>
        </pc:inkChg>
        <pc:inkChg chg="add del">
          <ac:chgData name="Oliver Richardson" userId="cd5f33dd71adc40f" providerId="LiveId" clId="{658D2D41-514F-4951-A9D2-F69A66AD3A81}" dt="2024-07-15T23:26:25.462" v="11964" actId="9405"/>
          <ac:inkMkLst>
            <pc:docMk/>
            <pc:sldMk cId="4145442545" sldId="436"/>
            <ac:inkMk id="13" creationId="{8279C3CD-AD52-1FD7-A6AF-5770C8A17E00}"/>
          </ac:inkMkLst>
        </pc:inkChg>
        <pc:inkChg chg="add del">
          <ac:chgData name="Oliver Richardson" userId="cd5f33dd71adc40f" providerId="LiveId" clId="{658D2D41-514F-4951-A9D2-F69A66AD3A81}" dt="2024-07-15T23:26:27.817" v="11966" actId="9405"/>
          <ac:inkMkLst>
            <pc:docMk/>
            <pc:sldMk cId="4145442545" sldId="436"/>
            <ac:inkMk id="14" creationId="{BFD40FC2-B2A9-8B24-75D9-6F88727F2919}"/>
          </ac:inkMkLst>
        </pc:inkChg>
        <pc:inkChg chg="add del mod">
          <ac:chgData name="Oliver Richardson" userId="cd5f33dd71adc40f" providerId="LiveId" clId="{658D2D41-514F-4951-A9D2-F69A66AD3A81}" dt="2024-07-15T23:26:34.019" v="11972" actId="9405"/>
          <ac:inkMkLst>
            <pc:docMk/>
            <pc:sldMk cId="4145442545" sldId="436"/>
            <ac:inkMk id="15" creationId="{4C02B7A1-95E6-45D2-6BBC-803BAF32ED49}"/>
          </ac:inkMkLst>
        </pc:inkChg>
        <pc:inkChg chg="add del mod">
          <ac:chgData name="Oliver Richardson" userId="cd5f33dd71adc40f" providerId="LiveId" clId="{658D2D41-514F-4951-A9D2-F69A66AD3A81}" dt="2024-07-15T23:26:33.744" v="11971"/>
          <ac:inkMkLst>
            <pc:docMk/>
            <pc:sldMk cId="4145442545" sldId="436"/>
            <ac:inkMk id="16" creationId="{AF4252C9-A7DE-65D1-504F-3BA102C851CA}"/>
          </ac:inkMkLst>
        </pc:inkChg>
        <pc:inkChg chg="add del">
          <ac:chgData name="Oliver Richardson" userId="cd5f33dd71adc40f" providerId="LiveId" clId="{658D2D41-514F-4951-A9D2-F69A66AD3A81}" dt="2024-07-15T23:26:36.844" v="11975" actId="9405"/>
          <ac:inkMkLst>
            <pc:docMk/>
            <pc:sldMk cId="4145442545" sldId="436"/>
            <ac:inkMk id="18" creationId="{DAAADF68-0B4E-FF7F-114B-2EA63E5E37B8}"/>
          </ac:inkMkLst>
        </pc:inkChg>
        <pc:inkChg chg="add del">
          <ac:chgData name="Oliver Richardson" userId="cd5f33dd71adc40f" providerId="LiveId" clId="{658D2D41-514F-4951-A9D2-F69A66AD3A81}" dt="2024-07-15T23:26:38.787" v="11977" actId="9405"/>
          <ac:inkMkLst>
            <pc:docMk/>
            <pc:sldMk cId="4145442545" sldId="436"/>
            <ac:inkMk id="19" creationId="{D368F598-49A9-71E5-577A-731D4C759113}"/>
          </ac:inkMkLst>
        </pc:inkChg>
        <pc:inkChg chg="add del">
          <ac:chgData name="Oliver Richardson" userId="cd5f33dd71adc40f" providerId="LiveId" clId="{658D2D41-514F-4951-A9D2-F69A66AD3A81}" dt="2024-07-15T23:26:41.780" v="11979" actId="9405"/>
          <ac:inkMkLst>
            <pc:docMk/>
            <pc:sldMk cId="4145442545" sldId="436"/>
            <ac:inkMk id="20" creationId="{0D43DADC-B9A7-C575-AA33-29116B30F5FF}"/>
          </ac:inkMkLst>
        </pc:inkChg>
        <pc:inkChg chg="add del">
          <ac:chgData name="Oliver Richardson" userId="cd5f33dd71adc40f" providerId="LiveId" clId="{658D2D41-514F-4951-A9D2-F69A66AD3A81}" dt="2024-07-15T23:26:45.039" v="11981" actId="9405"/>
          <ac:inkMkLst>
            <pc:docMk/>
            <pc:sldMk cId="4145442545" sldId="436"/>
            <ac:inkMk id="21" creationId="{2BA405A6-05D5-9B08-8D95-7557DA48F294}"/>
          </ac:inkMkLst>
        </pc:inkChg>
        <pc:inkChg chg="add del">
          <ac:chgData name="Oliver Richardson" userId="cd5f33dd71adc40f" providerId="LiveId" clId="{658D2D41-514F-4951-A9D2-F69A66AD3A81}" dt="2024-07-15T23:27:23.913" v="11992" actId="478"/>
          <ac:inkMkLst>
            <pc:docMk/>
            <pc:sldMk cId="4145442545" sldId="436"/>
            <ac:inkMk id="22" creationId="{3A7CB1FD-3AD1-5A76-050E-3C7750C9D117}"/>
          </ac:inkMkLst>
        </pc:inkChg>
        <pc:inkChg chg="add del">
          <ac:chgData name="Oliver Richardson" userId="cd5f33dd71adc40f" providerId="LiveId" clId="{658D2D41-514F-4951-A9D2-F69A66AD3A81}" dt="2024-07-15T23:39:34.501" v="12641" actId="478"/>
          <ac:inkMkLst>
            <pc:docMk/>
            <pc:sldMk cId="4145442545" sldId="436"/>
            <ac:inkMk id="23" creationId="{0646F7C7-19FE-734B-D7F6-31341DDE796B}"/>
          </ac:inkMkLst>
        </pc:inkChg>
        <pc:inkChg chg="add del">
          <ac:chgData name="Oliver Richardson" userId="cd5f33dd71adc40f" providerId="LiveId" clId="{658D2D41-514F-4951-A9D2-F69A66AD3A81}" dt="2024-07-15T23:26:54.039" v="11985" actId="9405"/>
          <ac:inkMkLst>
            <pc:docMk/>
            <pc:sldMk cId="4145442545" sldId="436"/>
            <ac:inkMk id="24" creationId="{87271979-45A3-560C-B017-4C2BD0C1B5C5}"/>
          </ac:inkMkLst>
        </pc:inkChg>
        <pc:inkChg chg="add del">
          <ac:chgData name="Oliver Richardson" userId="cd5f33dd71adc40f" providerId="LiveId" clId="{658D2D41-514F-4951-A9D2-F69A66AD3A81}" dt="2024-07-15T23:39:34.501" v="12641" actId="478"/>
          <ac:inkMkLst>
            <pc:docMk/>
            <pc:sldMk cId="4145442545" sldId="436"/>
            <ac:inkMk id="25" creationId="{CFB7AEEC-44AE-C7D4-9785-81089D90E820}"/>
          </ac:inkMkLst>
        </pc:inkChg>
        <pc:inkChg chg="add del">
          <ac:chgData name="Oliver Richardson" userId="cd5f33dd71adc40f" providerId="LiveId" clId="{658D2D41-514F-4951-A9D2-F69A66AD3A81}" dt="2024-07-15T23:39:34.501" v="12641" actId="478"/>
          <ac:inkMkLst>
            <pc:docMk/>
            <pc:sldMk cId="4145442545" sldId="436"/>
            <ac:inkMk id="29" creationId="{A50EEC2F-3238-509F-FE48-1A951367AB9C}"/>
          </ac:inkMkLst>
        </pc:inkChg>
        <pc:inkChg chg="add del mod ord">
          <ac:chgData name="Oliver Richardson" userId="cd5f33dd71adc40f" providerId="LiveId" clId="{658D2D41-514F-4951-A9D2-F69A66AD3A81}" dt="2024-07-15T23:39:34.501" v="12641" actId="478"/>
          <ac:inkMkLst>
            <pc:docMk/>
            <pc:sldMk cId="4145442545" sldId="436"/>
            <ac:inkMk id="30" creationId="{8E772877-D29D-82F0-1C36-2FE496F5FF3F}"/>
          </ac:inkMkLst>
        </pc:inkChg>
        <pc:inkChg chg="add del mod ord">
          <ac:chgData name="Oliver Richardson" userId="cd5f33dd71adc40f" providerId="LiveId" clId="{658D2D41-514F-4951-A9D2-F69A66AD3A81}" dt="2024-07-15T23:39:34.501" v="12641" actId="478"/>
          <ac:inkMkLst>
            <pc:docMk/>
            <pc:sldMk cId="4145442545" sldId="436"/>
            <ac:inkMk id="31" creationId="{E67D62AC-D897-B4F0-E831-05A9BFAE6B4D}"/>
          </ac:inkMkLst>
        </pc:inkChg>
        <pc:inkChg chg="add del mod ord">
          <ac:chgData name="Oliver Richardson" userId="cd5f33dd71adc40f" providerId="LiveId" clId="{658D2D41-514F-4951-A9D2-F69A66AD3A81}" dt="2024-07-15T23:39:34.501" v="12641" actId="478"/>
          <ac:inkMkLst>
            <pc:docMk/>
            <pc:sldMk cId="4145442545" sldId="436"/>
            <ac:inkMk id="32" creationId="{E1145156-C2B1-FBAB-71F2-23E577406484}"/>
          </ac:inkMkLst>
        </pc:inkChg>
        <pc:inkChg chg="add mod">
          <ac:chgData name="Oliver Richardson" userId="cd5f33dd71adc40f" providerId="LiveId" clId="{658D2D41-514F-4951-A9D2-F69A66AD3A81}" dt="2024-07-15T23:39:40.099" v="12643" actId="1076"/>
          <ac:inkMkLst>
            <pc:docMk/>
            <pc:sldMk cId="4145442545" sldId="436"/>
            <ac:inkMk id="36" creationId="{C199E80E-EF2E-695B-480C-37EC424DA694}"/>
          </ac:inkMkLst>
        </pc:inkChg>
        <pc:inkChg chg="add mod">
          <ac:chgData name="Oliver Richardson" userId="cd5f33dd71adc40f" providerId="LiveId" clId="{658D2D41-514F-4951-A9D2-F69A66AD3A81}" dt="2024-07-15T23:39:40.099" v="12643" actId="1076"/>
          <ac:inkMkLst>
            <pc:docMk/>
            <pc:sldMk cId="4145442545" sldId="436"/>
            <ac:inkMk id="37" creationId="{8F59EF37-5322-56CD-E701-FA624A0852EA}"/>
          </ac:inkMkLst>
        </pc:inkChg>
        <pc:inkChg chg="add mod">
          <ac:chgData name="Oliver Richardson" userId="cd5f33dd71adc40f" providerId="LiveId" clId="{658D2D41-514F-4951-A9D2-F69A66AD3A81}" dt="2024-07-15T23:39:40.099" v="12643" actId="1076"/>
          <ac:inkMkLst>
            <pc:docMk/>
            <pc:sldMk cId="4145442545" sldId="436"/>
            <ac:inkMk id="38" creationId="{500A1BE6-A398-28DC-32F4-647142C16DBD}"/>
          </ac:inkMkLst>
        </pc:inkChg>
        <pc:inkChg chg="add mod">
          <ac:chgData name="Oliver Richardson" userId="cd5f33dd71adc40f" providerId="LiveId" clId="{658D2D41-514F-4951-A9D2-F69A66AD3A81}" dt="2024-07-15T23:39:40.099" v="12643" actId="1076"/>
          <ac:inkMkLst>
            <pc:docMk/>
            <pc:sldMk cId="4145442545" sldId="436"/>
            <ac:inkMk id="42" creationId="{D9762CBA-58C5-6FA1-1DF0-EBE70F656411}"/>
          </ac:inkMkLst>
        </pc:inkChg>
        <pc:inkChg chg="add mod">
          <ac:chgData name="Oliver Richardson" userId="cd5f33dd71adc40f" providerId="LiveId" clId="{658D2D41-514F-4951-A9D2-F69A66AD3A81}" dt="2024-07-15T23:39:40.099" v="12643" actId="1076"/>
          <ac:inkMkLst>
            <pc:docMk/>
            <pc:sldMk cId="4145442545" sldId="436"/>
            <ac:inkMk id="43" creationId="{0B7BE210-EBAF-E578-7C32-3FA2CB0C308C}"/>
          </ac:inkMkLst>
        </pc:inkChg>
        <pc:inkChg chg="add mod">
          <ac:chgData name="Oliver Richardson" userId="cd5f33dd71adc40f" providerId="LiveId" clId="{658D2D41-514F-4951-A9D2-F69A66AD3A81}" dt="2024-07-15T23:39:40.099" v="12643" actId="1076"/>
          <ac:inkMkLst>
            <pc:docMk/>
            <pc:sldMk cId="4145442545" sldId="436"/>
            <ac:inkMk id="45" creationId="{15489927-F199-99EA-1430-6F643B99577F}"/>
          </ac:inkMkLst>
        </pc:inkChg>
        <pc:inkChg chg="add mod">
          <ac:chgData name="Oliver Richardson" userId="cd5f33dd71adc40f" providerId="LiveId" clId="{658D2D41-514F-4951-A9D2-F69A66AD3A81}" dt="2024-07-15T23:39:40.099" v="12643" actId="1076"/>
          <ac:inkMkLst>
            <pc:docMk/>
            <pc:sldMk cId="4145442545" sldId="436"/>
            <ac:inkMk id="48" creationId="{02037D22-ABEC-5263-736D-34921C3592E4}"/>
          </ac:inkMkLst>
        </pc:inkChg>
        <pc:inkChg chg="add mod">
          <ac:chgData name="Oliver Richardson" userId="cd5f33dd71adc40f" providerId="LiveId" clId="{658D2D41-514F-4951-A9D2-F69A66AD3A81}" dt="2024-07-15T23:39:40.099" v="12643" actId="1076"/>
          <ac:inkMkLst>
            <pc:docMk/>
            <pc:sldMk cId="4145442545" sldId="436"/>
            <ac:inkMk id="49" creationId="{3B69A3C6-69FE-1FED-8AD4-E404A2158520}"/>
          </ac:inkMkLst>
        </pc:inkChg>
        <pc:inkChg chg="add mod">
          <ac:chgData name="Oliver Richardson" userId="cd5f33dd71adc40f" providerId="LiveId" clId="{658D2D41-514F-4951-A9D2-F69A66AD3A81}" dt="2024-07-15T23:39:40.099" v="12643" actId="1076"/>
          <ac:inkMkLst>
            <pc:docMk/>
            <pc:sldMk cId="4145442545" sldId="436"/>
            <ac:inkMk id="50" creationId="{810869C7-C84B-DF3A-E4D7-5E591408F94D}"/>
          </ac:inkMkLst>
        </pc:inkChg>
      </pc:sldChg>
      <pc:sldChg chg="addSp delSp modSp add mod delAnim modAnim">
        <pc:chgData name="Oliver Richardson" userId="cd5f33dd71adc40f" providerId="LiveId" clId="{658D2D41-514F-4951-A9D2-F69A66AD3A81}" dt="2024-07-15T23:13:53.486" v="11790" actId="207"/>
        <pc:sldMkLst>
          <pc:docMk/>
          <pc:sldMk cId="4115144321" sldId="437"/>
        </pc:sldMkLst>
        <pc:spChg chg="mod">
          <ac:chgData name="Oliver Richardson" userId="cd5f33dd71adc40f" providerId="LiveId" clId="{658D2D41-514F-4951-A9D2-F69A66AD3A81}" dt="2024-07-15T23:13:53.486" v="11790" actId="207"/>
          <ac:spMkLst>
            <pc:docMk/>
            <pc:sldMk cId="4115144321" sldId="437"/>
            <ac:spMk id="3" creationId="{80A3CA76-A5F0-A42F-827D-8496BE7CABC2}"/>
          </ac:spMkLst>
        </pc:spChg>
        <pc:spChg chg="mod ord">
          <ac:chgData name="Oliver Richardson" userId="cd5f33dd71adc40f" providerId="LiveId" clId="{658D2D41-514F-4951-A9D2-F69A66AD3A81}" dt="2024-07-15T21:22:31.117" v="9410" actId="167"/>
          <ac:spMkLst>
            <pc:docMk/>
            <pc:sldMk cId="4115144321" sldId="437"/>
            <ac:spMk id="7" creationId="{E14F3F5A-F07C-640B-3E84-C6F16B29D13B}"/>
          </ac:spMkLst>
        </pc:spChg>
        <pc:spChg chg="mod">
          <ac:chgData name="Oliver Richardson" userId="cd5f33dd71adc40f" providerId="LiveId" clId="{658D2D41-514F-4951-A9D2-F69A66AD3A81}" dt="2024-07-15T20:41:04.575" v="7520" actId="1076"/>
          <ac:spMkLst>
            <pc:docMk/>
            <pc:sldMk cId="4115144321" sldId="437"/>
            <ac:spMk id="8" creationId="{EBA1C552-B25B-8068-99DA-57FFAAFAF9B9}"/>
          </ac:spMkLst>
        </pc:spChg>
        <pc:spChg chg="del">
          <ac:chgData name="Oliver Richardson" userId="cd5f33dd71adc40f" providerId="LiveId" clId="{658D2D41-514F-4951-A9D2-F69A66AD3A81}" dt="2024-07-15T20:38:18.847" v="7488" actId="478"/>
          <ac:spMkLst>
            <pc:docMk/>
            <pc:sldMk cId="4115144321" sldId="437"/>
            <ac:spMk id="9" creationId="{17F73F38-1211-A568-8D3A-1EFABEAC803D}"/>
          </ac:spMkLst>
        </pc:spChg>
        <pc:spChg chg="add mod">
          <ac:chgData name="Oliver Richardson" userId="cd5f33dd71adc40f" providerId="LiveId" clId="{658D2D41-514F-4951-A9D2-F69A66AD3A81}" dt="2024-07-15T20:44:16.110" v="8061" actId="571"/>
          <ac:spMkLst>
            <pc:docMk/>
            <pc:sldMk cId="4115144321" sldId="437"/>
            <ac:spMk id="10" creationId="{D5A07700-A3C8-4F53-06DC-19D9669D2B50}"/>
          </ac:spMkLst>
        </pc:spChg>
        <pc:spChg chg="add mod">
          <ac:chgData name="Oliver Richardson" userId="cd5f33dd71adc40f" providerId="LiveId" clId="{658D2D41-514F-4951-A9D2-F69A66AD3A81}" dt="2024-07-15T20:53:18.853" v="8745" actId="1036"/>
          <ac:spMkLst>
            <pc:docMk/>
            <pc:sldMk cId="4115144321" sldId="437"/>
            <ac:spMk id="11" creationId="{2308291B-78D5-BDB4-F3A5-59EE017B4A77}"/>
          </ac:spMkLst>
        </pc:spChg>
        <pc:spChg chg="add del mod">
          <ac:chgData name="Oliver Richardson" userId="cd5f33dd71adc40f" providerId="LiveId" clId="{658D2D41-514F-4951-A9D2-F69A66AD3A81}" dt="2024-07-15T20:45:01.576" v="8108" actId="478"/>
          <ac:spMkLst>
            <pc:docMk/>
            <pc:sldMk cId="4115144321" sldId="437"/>
            <ac:spMk id="12" creationId="{0586801F-83BD-EF0B-34DF-D33260E89C76}"/>
          </ac:spMkLst>
        </pc:spChg>
        <pc:spChg chg="add mod">
          <ac:chgData name="Oliver Richardson" userId="cd5f33dd71adc40f" providerId="LiveId" clId="{658D2D41-514F-4951-A9D2-F69A66AD3A81}" dt="2024-07-15T20:53:53.772" v="8751" actId="1076"/>
          <ac:spMkLst>
            <pc:docMk/>
            <pc:sldMk cId="4115144321" sldId="437"/>
            <ac:spMk id="13" creationId="{E867B900-5138-3956-B0AF-FC393264E9F3}"/>
          </ac:spMkLst>
        </pc:spChg>
        <pc:spChg chg="del mod">
          <ac:chgData name="Oliver Richardson" userId="cd5f33dd71adc40f" providerId="LiveId" clId="{658D2D41-514F-4951-A9D2-F69A66AD3A81}" dt="2024-07-15T20:49:29.047" v="8487" actId="478"/>
          <ac:spMkLst>
            <pc:docMk/>
            <pc:sldMk cId="4115144321" sldId="437"/>
            <ac:spMk id="14" creationId="{B036C63A-4E28-8449-55A6-224CBCF0BE7F}"/>
          </ac:spMkLst>
        </pc:spChg>
        <pc:spChg chg="add mod">
          <ac:chgData name="Oliver Richardson" userId="cd5f33dd71adc40f" providerId="LiveId" clId="{658D2D41-514F-4951-A9D2-F69A66AD3A81}" dt="2024-07-15T21:20:18.136" v="9338" actId="1076"/>
          <ac:spMkLst>
            <pc:docMk/>
            <pc:sldMk cId="4115144321" sldId="437"/>
            <ac:spMk id="15" creationId="{EFFFD51F-AE26-61BB-9118-B91F44AEB09D}"/>
          </ac:spMkLst>
        </pc:spChg>
        <pc:spChg chg="add mod">
          <ac:chgData name="Oliver Richardson" userId="cd5f33dd71adc40f" providerId="LiveId" clId="{658D2D41-514F-4951-A9D2-F69A66AD3A81}" dt="2024-07-15T21:21:39.047" v="9400" actId="207"/>
          <ac:spMkLst>
            <pc:docMk/>
            <pc:sldMk cId="4115144321" sldId="437"/>
            <ac:spMk id="16" creationId="{03B99ECF-7DF1-A4BE-8682-E04A5FCDAD1E}"/>
          </ac:spMkLst>
        </pc:spChg>
        <pc:spChg chg="add mod">
          <ac:chgData name="Oliver Richardson" userId="cd5f33dd71adc40f" providerId="LiveId" clId="{658D2D41-514F-4951-A9D2-F69A66AD3A81}" dt="2024-07-15T21:20:30.075" v="9341" actId="1076"/>
          <ac:spMkLst>
            <pc:docMk/>
            <pc:sldMk cId="4115144321" sldId="437"/>
            <ac:spMk id="21" creationId="{9F360502-C9B0-BF9D-C177-498C476A2B4D}"/>
          </ac:spMkLst>
        </pc:spChg>
        <pc:spChg chg="mod">
          <ac:chgData name="Oliver Richardson" userId="cd5f33dd71adc40f" providerId="LiveId" clId="{658D2D41-514F-4951-A9D2-F69A66AD3A81}" dt="2024-07-15T23:13:17.160" v="11785" actId="1076"/>
          <ac:spMkLst>
            <pc:docMk/>
            <pc:sldMk cId="4115144321" sldId="437"/>
            <ac:spMk id="25" creationId="{C6D82D91-2C02-F557-498C-474208B39E20}"/>
          </ac:spMkLst>
        </pc:spChg>
        <pc:spChg chg="mod">
          <ac:chgData name="Oliver Richardson" userId="cd5f33dd71adc40f" providerId="LiveId" clId="{658D2D41-514F-4951-A9D2-F69A66AD3A81}" dt="2024-07-15T20:52:14.894" v="8621" actId="1076"/>
          <ac:spMkLst>
            <pc:docMk/>
            <pc:sldMk cId="4115144321" sldId="437"/>
            <ac:spMk id="27" creationId="{2973598D-7BC2-CAE1-5E74-222EE13C3BC9}"/>
          </ac:spMkLst>
        </pc:spChg>
        <pc:spChg chg="mod">
          <ac:chgData name="Oliver Richardson" userId="cd5f33dd71adc40f" providerId="LiveId" clId="{658D2D41-514F-4951-A9D2-F69A66AD3A81}" dt="2024-07-15T23:13:17.160" v="11785" actId="1076"/>
          <ac:spMkLst>
            <pc:docMk/>
            <pc:sldMk cId="4115144321" sldId="437"/>
            <ac:spMk id="28" creationId="{C55CC40C-9B5B-6D5C-F9BF-A2B6093477DE}"/>
          </ac:spMkLst>
        </pc:spChg>
        <pc:spChg chg="mod">
          <ac:chgData name="Oliver Richardson" userId="cd5f33dd71adc40f" providerId="LiveId" clId="{658D2D41-514F-4951-A9D2-F69A66AD3A81}" dt="2024-07-15T23:13:17.160" v="11785" actId="1076"/>
          <ac:spMkLst>
            <pc:docMk/>
            <pc:sldMk cId="4115144321" sldId="437"/>
            <ac:spMk id="29" creationId="{8F9D2E34-0CFF-4F2B-844E-003D5CDDF25E}"/>
          </ac:spMkLst>
        </pc:spChg>
        <pc:spChg chg="add del mod">
          <ac:chgData name="Oliver Richardson" userId="cd5f33dd71adc40f" providerId="LiveId" clId="{658D2D41-514F-4951-A9D2-F69A66AD3A81}" dt="2024-07-15T21:22:03.490" v="9403" actId="478"/>
          <ac:spMkLst>
            <pc:docMk/>
            <pc:sldMk cId="4115144321" sldId="437"/>
            <ac:spMk id="30" creationId="{18DBC192-AE3A-4997-16E0-04C243B0B689}"/>
          </ac:spMkLst>
        </pc:spChg>
        <pc:spChg chg="mod">
          <ac:chgData name="Oliver Richardson" userId="cd5f33dd71adc40f" providerId="LiveId" clId="{658D2D41-514F-4951-A9D2-F69A66AD3A81}" dt="2024-07-15T23:13:17.160" v="11785" actId="1076"/>
          <ac:spMkLst>
            <pc:docMk/>
            <pc:sldMk cId="4115144321" sldId="437"/>
            <ac:spMk id="31" creationId="{000961FB-C0C2-4D31-17FD-8FA6FF415D9A}"/>
          </ac:spMkLst>
        </pc:spChg>
        <pc:spChg chg="add mod ord">
          <ac:chgData name="Oliver Richardson" userId="cd5f33dd71adc40f" providerId="LiveId" clId="{658D2D41-514F-4951-A9D2-F69A66AD3A81}" dt="2024-07-15T21:23:01.154" v="9411" actId="14100"/>
          <ac:spMkLst>
            <pc:docMk/>
            <pc:sldMk cId="4115144321" sldId="437"/>
            <ac:spMk id="32" creationId="{AD2C4701-7717-525F-4A57-1867344C076E}"/>
          </ac:spMkLst>
        </pc:spChg>
        <pc:grpChg chg="mod">
          <ac:chgData name="Oliver Richardson" userId="cd5f33dd71adc40f" providerId="LiveId" clId="{658D2D41-514F-4951-A9D2-F69A66AD3A81}" dt="2024-07-15T20:53:30.564" v="8746" actId="1076"/>
          <ac:grpSpMkLst>
            <pc:docMk/>
            <pc:sldMk cId="4115144321" sldId="437"/>
            <ac:grpSpMk id="40" creationId="{CC02E139-F3F1-9EC2-5474-FFB1B1564C09}"/>
          </ac:grpSpMkLst>
        </pc:grpChg>
        <pc:grpChg chg="mod">
          <ac:chgData name="Oliver Richardson" userId="cd5f33dd71adc40f" providerId="LiveId" clId="{658D2D41-514F-4951-A9D2-F69A66AD3A81}" dt="2024-07-15T20:53:30.564" v="8746" actId="1076"/>
          <ac:grpSpMkLst>
            <pc:docMk/>
            <pc:sldMk cId="4115144321" sldId="437"/>
            <ac:grpSpMk id="41" creationId="{42DD0900-6088-28BC-DA5D-4021AC921F27}"/>
          </ac:grpSpMkLst>
        </pc:grpChg>
        <pc:grpChg chg="mod ord">
          <ac:chgData name="Oliver Richardson" userId="cd5f33dd71adc40f" providerId="LiveId" clId="{658D2D41-514F-4951-A9D2-F69A66AD3A81}" dt="2024-07-15T20:53:30.564" v="8746" actId="1076"/>
          <ac:grpSpMkLst>
            <pc:docMk/>
            <pc:sldMk cId="4115144321" sldId="437"/>
            <ac:grpSpMk id="44" creationId="{0C85E033-5869-CE78-E476-A22C992866B8}"/>
          </ac:grpSpMkLst>
        </pc:grpChg>
        <pc:grpChg chg="mod">
          <ac:chgData name="Oliver Richardson" userId="cd5f33dd71adc40f" providerId="LiveId" clId="{658D2D41-514F-4951-A9D2-F69A66AD3A81}" dt="2024-07-15T23:13:17.160" v="11785" actId="1076"/>
          <ac:grpSpMkLst>
            <pc:docMk/>
            <pc:sldMk cId="4115144321" sldId="437"/>
            <ac:grpSpMk id="59" creationId="{E546EA25-9780-C24D-F74E-313AD4EE0A59}"/>
          </ac:grpSpMkLst>
        </pc:grpChg>
        <pc:grpChg chg="mod">
          <ac:chgData name="Oliver Richardson" userId="cd5f33dd71adc40f" providerId="LiveId" clId="{658D2D41-514F-4951-A9D2-F69A66AD3A81}" dt="2024-07-15T23:13:17.160" v="11785" actId="1076"/>
          <ac:grpSpMkLst>
            <pc:docMk/>
            <pc:sldMk cId="4115144321" sldId="437"/>
            <ac:grpSpMk id="1024" creationId="{1ECD5EFC-C3B8-B77A-F455-DCADD127CFA3}"/>
          </ac:grpSpMkLst>
        </pc:grpChg>
        <pc:picChg chg="mod">
          <ac:chgData name="Oliver Richardson" userId="cd5f33dd71adc40f" providerId="LiveId" clId="{658D2D41-514F-4951-A9D2-F69A66AD3A81}" dt="2024-07-15T23:13:17.160" v="11785" actId="1076"/>
          <ac:picMkLst>
            <pc:docMk/>
            <pc:sldMk cId="4115144321" sldId="437"/>
            <ac:picMk id="6" creationId="{2CC75C66-2561-775E-8BF5-8682CEDBFB00}"/>
          </ac:picMkLst>
        </pc:picChg>
        <pc:picChg chg="mod">
          <ac:chgData name="Oliver Richardson" userId="cd5f33dd71adc40f" providerId="LiveId" clId="{658D2D41-514F-4951-A9D2-F69A66AD3A81}" dt="2024-07-15T23:13:17.160" v="11785" actId="1076"/>
          <ac:picMkLst>
            <pc:docMk/>
            <pc:sldMk cId="4115144321" sldId="437"/>
            <ac:picMk id="1028" creationId="{2BBA9D0A-2159-FDD9-6B46-C9F01D9D290F}"/>
          </ac:picMkLst>
        </pc:picChg>
        <pc:picChg chg="mod">
          <ac:chgData name="Oliver Richardson" userId="cd5f33dd71adc40f" providerId="LiveId" clId="{658D2D41-514F-4951-A9D2-F69A66AD3A81}" dt="2024-07-15T23:13:17.160" v="11785" actId="1076"/>
          <ac:picMkLst>
            <pc:docMk/>
            <pc:sldMk cId="4115144321" sldId="437"/>
            <ac:picMk id="1030" creationId="{8777B4BC-00A0-A92A-7F92-B1FF206A4CE8}"/>
          </ac:picMkLst>
        </pc:picChg>
        <pc:picChg chg="mod">
          <ac:chgData name="Oliver Richardson" userId="cd5f33dd71adc40f" providerId="LiveId" clId="{658D2D41-514F-4951-A9D2-F69A66AD3A81}" dt="2024-07-15T23:13:17.160" v="11785" actId="1076"/>
          <ac:picMkLst>
            <pc:docMk/>
            <pc:sldMk cId="4115144321" sldId="437"/>
            <ac:picMk id="1034" creationId="{707785BF-E709-A519-2CE7-B8C9021D691B}"/>
          </ac:picMkLst>
        </pc:picChg>
        <pc:picChg chg="mod">
          <ac:chgData name="Oliver Richardson" userId="cd5f33dd71adc40f" providerId="LiveId" clId="{658D2D41-514F-4951-A9D2-F69A66AD3A81}" dt="2024-07-15T23:13:17.160" v="11785" actId="1076"/>
          <ac:picMkLst>
            <pc:docMk/>
            <pc:sldMk cId="4115144321" sldId="437"/>
            <ac:picMk id="1038" creationId="{76B16B04-3218-BA15-07D7-AA4FE0C52E4F}"/>
          </ac:picMkLst>
        </pc:picChg>
        <pc:cxnChg chg="mod ord">
          <ac:chgData name="Oliver Richardson" userId="cd5f33dd71adc40f" providerId="LiveId" clId="{658D2D41-514F-4951-A9D2-F69A66AD3A81}" dt="2024-07-15T20:53:30.564" v="8746" actId="1076"/>
          <ac:cxnSpMkLst>
            <pc:docMk/>
            <pc:sldMk cId="4115144321" sldId="437"/>
            <ac:cxnSpMk id="20" creationId="{BA326D1B-02C8-6AC3-2010-386F684D7A0F}"/>
          </ac:cxnSpMkLst>
        </pc:cxnChg>
        <pc:cxnChg chg="add mod">
          <ac:chgData name="Oliver Richardson" userId="cd5f33dd71adc40f" providerId="LiveId" clId="{658D2D41-514F-4951-A9D2-F69A66AD3A81}" dt="2024-07-15T21:20:23.627" v="9339" actId="1076"/>
          <ac:cxnSpMkLst>
            <pc:docMk/>
            <pc:sldMk cId="4115144321" sldId="437"/>
            <ac:cxnSpMk id="22" creationId="{CCEB2ED8-AE1D-314B-0F9C-E79CC6DF0E33}"/>
          </ac:cxnSpMkLst>
        </pc:cxnChg>
        <pc:cxnChg chg="mod">
          <ac:chgData name="Oliver Richardson" userId="cd5f33dd71adc40f" providerId="LiveId" clId="{658D2D41-514F-4951-A9D2-F69A66AD3A81}" dt="2024-07-15T23:13:17.160" v="11785" actId="1076"/>
          <ac:cxnSpMkLst>
            <pc:docMk/>
            <pc:sldMk cId="4115144321" sldId="437"/>
            <ac:cxnSpMk id="60" creationId="{6C1FC72E-DDA2-C538-B0F8-898D7BA2FEE9}"/>
          </ac:cxnSpMkLst>
        </pc:cxnChg>
        <pc:cxnChg chg="mod">
          <ac:chgData name="Oliver Richardson" userId="cd5f33dd71adc40f" providerId="LiveId" clId="{658D2D41-514F-4951-A9D2-F69A66AD3A81}" dt="2024-07-15T23:13:17.160" v="11785" actId="1076"/>
          <ac:cxnSpMkLst>
            <pc:docMk/>
            <pc:sldMk cId="4115144321" sldId="437"/>
            <ac:cxnSpMk id="61" creationId="{61D957A1-806B-9B52-0CC1-4FCBD504C9EE}"/>
          </ac:cxnSpMkLst>
        </pc:cxnChg>
        <pc:cxnChg chg="mod">
          <ac:chgData name="Oliver Richardson" userId="cd5f33dd71adc40f" providerId="LiveId" clId="{658D2D41-514F-4951-A9D2-F69A66AD3A81}" dt="2024-07-15T23:13:17.160" v="11785" actId="1076"/>
          <ac:cxnSpMkLst>
            <pc:docMk/>
            <pc:sldMk cId="4115144321" sldId="437"/>
            <ac:cxnSpMk id="62" creationId="{8566E786-86EA-9EDC-A2D5-86A93342B839}"/>
          </ac:cxnSpMkLst>
        </pc:cxnChg>
        <pc:cxnChg chg="mod">
          <ac:chgData name="Oliver Richardson" userId="cd5f33dd71adc40f" providerId="LiveId" clId="{658D2D41-514F-4951-A9D2-F69A66AD3A81}" dt="2024-07-15T23:13:17.160" v="11785" actId="1076"/>
          <ac:cxnSpMkLst>
            <pc:docMk/>
            <pc:sldMk cId="4115144321" sldId="437"/>
            <ac:cxnSpMk id="63" creationId="{E9D7DD2E-1F00-6AB5-600B-C76EFCE33BC7}"/>
          </ac:cxnSpMkLst>
        </pc:cxnChg>
        <pc:cxnChg chg="mod">
          <ac:chgData name="Oliver Richardson" userId="cd5f33dd71adc40f" providerId="LiveId" clId="{658D2D41-514F-4951-A9D2-F69A66AD3A81}" dt="2024-07-15T23:13:17.160" v="11785" actId="1076"/>
          <ac:cxnSpMkLst>
            <pc:docMk/>
            <pc:sldMk cId="4115144321" sldId="437"/>
            <ac:cxnSpMk id="1025" creationId="{EC028EF8-F806-FB4D-D725-EB75E8112808}"/>
          </ac:cxnSpMkLst>
        </pc:cxnChg>
        <pc:cxnChg chg="mod">
          <ac:chgData name="Oliver Richardson" userId="cd5f33dd71adc40f" providerId="LiveId" clId="{658D2D41-514F-4951-A9D2-F69A66AD3A81}" dt="2024-07-15T23:13:17.160" v="11785" actId="1076"/>
          <ac:cxnSpMkLst>
            <pc:docMk/>
            <pc:sldMk cId="4115144321" sldId="437"/>
            <ac:cxnSpMk id="1026" creationId="{E7E8C5CC-E9C1-4FAB-C35B-B0285073E581}"/>
          </ac:cxnSpMkLst>
        </pc:cxnChg>
        <pc:cxnChg chg="mod">
          <ac:chgData name="Oliver Richardson" userId="cd5f33dd71adc40f" providerId="LiveId" clId="{658D2D41-514F-4951-A9D2-F69A66AD3A81}" dt="2024-07-15T23:13:17.160" v="11785" actId="1076"/>
          <ac:cxnSpMkLst>
            <pc:docMk/>
            <pc:sldMk cId="4115144321" sldId="437"/>
            <ac:cxnSpMk id="1027" creationId="{EBE0712D-2F37-0141-393F-CB2E35D60A84}"/>
          </ac:cxnSpMkLst>
        </pc:cxnChg>
        <pc:cxnChg chg="mod">
          <ac:chgData name="Oliver Richardson" userId="cd5f33dd71adc40f" providerId="LiveId" clId="{658D2D41-514F-4951-A9D2-F69A66AD3A81}" dt="2024-07-15T23:13:17.160" v="11785" actId="1076"/>
          <ac:cxnSpMkLst>
            <pc:docMk/>
            <pc:sldMk cId="4115144321" sldId="437"/>
            <ac:cxnSpMk id="1029" creationId="{A71A0551-DE35-72E8-F1EC-87F4D8F54175}"/>
          </ac:cxnSpMkLst>
        </pc:cxnChg>
      </pc:sldChg>
      <pc:sldChg chg="addSp delSp modSp new mod modAnim">
        <pc:chgData name="Oliver Richardson" userId="cd5f33dd71adc40f" providerId="LiveId" clId="{658D2D41-514F-4951-A9D2-F69A66AD3A81}" dt="2024-07-16T17:10:12.153" v="13244"/>
        <pc:sldMkLst>
          <pc:docMk/>
          <pc:sldMk cId="2195332938" sldId="438"/>
        </pc:sldMkLst>
        <pc:spChg chg="mod">
          <ac:chgData name="Oliver Richardson" userId="cd5f33dd71adc40f" providerId="LiveId" clId="{658D2D41-514F-4951-A9D2-F69A66AD3A81}" dt="2024-07-15T21:33:38.549" v="10298" actId="1076"/>
          <ac:spMkLst>
            <pc:docMk/>
            <pc:sldMk cId="2195332938" sldId="438"/>
            <ac:spMk id="2" creationId="{08B7BCBE-86AB-6F39-FA14-4AF70956459D}"/>
          </ac:spMkLst>
        </pc:spChg>
        <pc:spChg chg="del">
          <ac:chgData name="Oliver Richardson" userId="cd5f33dd71adc40f" providerId="LiveId" clId="{658D2D41-514F-4951-A9D2-F69A66AD3A81}" dt="2024-07-15T21:33:37.041" v="10296" actId="478"/>
          <ac:spMkLst>
            <pc:docMk/>
            <pc:sldMk cId="2195332938" sldId="438"/>
            <ac:spMk id="3" creationId="{9A4458AC-104B-84C0-1AC8-6C08038F337C}"/>
          </ac:spMkLst>
        </pc:spChg>
        <pc:picChg chg="add mod">
          <ac:chgData name="Oliver Richardson" userId="cd5f33dd71adc40f" providerId="LiveId" clId="{658D2D41-514F-4951-A9D2-F69A66AD3A81}" dt="2024-07-15T21:33:40.843" v="10301" actId="1076"/>
          <ac:picMkLst>
            <pc:docMk/>
            <pc:sldMk cId="2195332938" sldId="438"/>
            <ac:picMk id="1026" creationId="{C9DD6CB6-1B50-D028-5F52-4ADD5D24C2EE}"/>
          </ac:picMkLst>
        </pc:picChg>
        <pc:picChg chg="add mod">
          <ac:chgData name="Oliver Richardson" userId="cd5f33dd71adc40f" providerId="LiveId" clId="{658D2D41-514F-4951-A9D2-F69A66AD3A81}" dt="2024-07-15T21:33:43.911" v="10302" actId="1076"/>
          <ac:picMkLst>
            <pc:docMk/>
            <pc:sldMk cId="2195332938" sldId="438"/>
            <ac:picMk id="1028" creationId="{9CA542AD-BA93-A135-9FE4-42CB3E0CB56B}"/>
          </ac:picMkLst>
        </pc:picChg>
      </pc:sldChg>
      <pc:sldChg chg="addSp delSp modSp add mod modTransition delAnim modAnim">
        <pc:chgData name="Oliver Richardson" userId="cd5f33dd71adc40f" providerId="LiveId" clId="{658D2D41-514F-4951-A9D2-F69A66AD3A81}" dt="2024-07-15T23:47:11.642" v="12647"/>
        <pc:sldMkLst>
          <pc:docMk/>
          <pc:sldMk cId="2556135271" sldId="439"/>
        </pc:sldMkLst>
        <pc:spChg chg="mod">
          <ac:chgData name="Oliver Richardson" userId="cd5f33dd71adc40f" providerId="LiveId" clId="{658D2D41-514F-4951-A9D2-F69A66AD3A81}" dt="2024-07-15T21:56:02.614" v="11124" actId="1076"/>
          <ac:spMkLst>
            <pc:docMk/>
            <pc:sldMk cId="2556135271" sldId="439"/>
            <ac:spMk id="3" creationId="{2B5FE9F7-BFDC-F58B-D3AB-F78F69785D8E}"/>
          </ac:spMkLst>
        </pc:spChg>
        <pc:spChg chg="mod">
          <ac:chgData name="Oliver Richardson" userId="cd5f33dd71adc40f" providerId="LiveId" clId="{658D2D41-514F-4951-A9D2-F69A66AD3A81}" dt="2024-07-15T21:56:02.614" v="11124" actId="1076"/>
          <ac:spMkLst>
            <pc:docMk/>
            <pc:sldMk cId="2556135271" sldId="439"/>
            <ac:spMk id="6" creationId="{151CF192-033B-7902-A807-061942FAD390}"/>
          </ac:spMkLst>
        </pc:spChg>
        <pc:spChg chg="add mod">
          <ac:chgData name="Oliver Richardson" userId="cd5f33dd71adc40f" providerId="LiveId" clId="{658D2D41-514F-4951-A9D2-F69A66AD3A81}" dt="2024-07-15T21:56:07.312" v="11125" actId="1076"/>
          <ac:spMkLst>
            <pc:docMk/>
            <pc:sldMk cId="2556135271" sldId="439"/>
            <ac:spMk id="8" creationId="{111E3794-B643-88FF-CA4E-CE0C7ACE8A01}"/>
          </ac:spMkLst>
        </pc:spChg>
        <pc:spChg chg="del">
          <ac:chgData name="Oliver Richardson" userId="cd5f33dd71adc40f" providerId="LiveId" clId="{658D2D41-514F-4951-A9D2-F69A66AD3A81}" dt="2024-07-15T21:55:56.461" v="11123" actId="478"/>
          <ac:spMkLst>
            <pc:docMk/>
            <pc:sldMk cId="2556135271" sldId="439"/>
            <ac:spMk id="19" creationId="{DE1E6958-D02C-16B2-6155-ABC46AB149E5}"/>
          </ac:spMkLst>
        </pc:spChg>
        <pc:spChg chg="del">
          <ac:chgData name="Oliver Richardson" userId="cd5f33dd71adc40f" providerId="LiveId" clId="{658D2D41-514F-4951-A9D2-F69A66AD3A81}" dt="2024-07-15T21:55:56.461" v="11123" actId="478"/>
          <ac:spMkLst>
            <pc:docMk/>
            <pc:sldMk cId="2556135271" sldId="439"/>
            <ac:spMk id="20" creationId="{CEA335A4-0920-18D8-6E3E-E94C9E4658E8}"/>
          </ac:spMkLst>
        </pc:spChg>
        <pc:spChg chg="del">
          <ac:chgData name="Oliver Richardson" userId="cd5f33dd71adc40f" providerId="LiveId" clId="{658D2D41-514F-4951-A9D2-F69A66AD3A81}" dt="2024-07-15T21:55:56.461" v="11123" actId="478"/>
          <ac:spMkLst>
            <pc:docMk/>
            <pc:sldMk cId="2556135271" sldId="439"/>
            <ac:spMk id="26" creationId="{A812CEE2-B3DF-D056-49F6-115BCC8D0AC4}"/>
          </ac:spMkLst>
        </pc:spChg>
        <pc:spChg chg="del">
          <ac:chgData name="Oliver Richardson" userId="cd5f33dd71adc40f" providerId="LiveId" clId="{658D2D41-514F-4951-A9D2-F69A66AD3A81}" dt="2024-07-15T21:55:56.461" v="11123" actId="478"/>
          <ac:spMkLst>
            <pc:docMk/>
            <pc:sldMk cId="2556135271" sldId="439"/>
            <ac:spMk id="27" creationId="{EF655CDC-EB8E-1EAF-3A4A-F7E4CB886A3D}"/>
          </ac:spMkLst>
        </pc:spChg>
        <pc:cxnChg chg="mod">
          <ac:chgData name="Oliver Richardson" userId="cd5f33dd71adc40f" providerId="LiveId" clId="{658D2D41-514F-4951-A9D2-F69A66AD3A81}" dt="2024-07-15T21:56:02.614" v="11124" actId="1076"/>
          <ac:cxnSpMkLst>
            <pc:docMk/>
            <pc:sldMk cId="2556135271" sldId="439"/>
            <ac:cxnSpMk id="5" creationId="{F2525371-A510-1680-80B1-D3A29BB52C12}"/>
          </ac:cxnSpMkLst>
        </pc:cxnChg>
        <pc:cxnChg chg="add mod">
          <ac:chgData name="Oliver Richardson" userId="cd5f33dd71adc40f" providerId="LiveId" clId="{658D2D41-514F-4951-A9D2-F69A66AD3A81}" dt="2024-07-15T21:56:07.312" v="11125" actId="1076"/>
          <ac:cxnSpMkLst>
            <pc:docMk/>
            <pc:sldMk cId="2556135271" sldId="439"/>
            <ac:cxnSpMk id="10" creationId="{C6A607D8-8905-FC52-A69A-549A75A0072F}"/>
          </ac:cxnSpMkLst>
        </pc:cxnChg>
        <pc:cxnChg chg="add mod">
          <ac:chgData name="Oliver Richardson" userId="cd5f33dd71adc40f" providerId="LiveId" clId="{658D2D41-514F-4951-A9D2-F69A66AD3A81}" dt="2024-07-15T21:56:07.312" v="11125" actId="1076"/>
          <ac:cxnSpMkLst>
            <pc:docMk/>
            <pc:sldMk cId="2556135271" sldId="439"/>
            <ac:cxnSpMk id="17" creationId="{2CCBE06A-56BF-2283-747E-6A42DBA36207}"/>
          </ac:cxnSpMkLst>
        </pc:cxnChg>
        <pc:cxnChg chg="mod">
          <ac:chgData name="Oliver Richardson" userId="cd5f33dd71adc40f" providerId="LiveId" clId="{658D2D41-514F-4951-A9D2-F69A66AD3A81}" dt="2024-07-15T21:56:02.614" v="11124" actId="1076"/>
          <ac:cxnSpMkLst>
            <pc:docMk/>
            <pc:sldMk cId="2556135271" sldId="439"/>
            <ac:cxnSpMk id="25" creationId="{69EE9CFF-D9B5-4358-F2A2-77FB4028022F}"/>
          </ac:cxnSpMkLst>
        </pc:cxnChg>
        <pc:cxnChg chg="del">
          <ac:chgData name="Oliver Richardson" userId="cd5f33dd71adc40f" providerId="LiveId" clId="{658D2D41-514F-4951-A9D2-F69A66AD3A81}" dt="2024-07-15T21:55:56.461" v="11123" actId="478"/>
          <ac:cxnSpMkLst>
            <pc:docMk/>
            <pc:sldMk cId="2556135271" sldId="439"/>
            <ac:cxnSpMk id="28" creationId="{68A91643-68CE-4E2E-9710-5EEB100F016F}"/>
          </ac:cxnSpMkLst>
        </pc:cxnChg>
        <pc:cxnChg chg="del">
          <ac:chgData name="Oliver Richardson" userId="cd5f33dd71adc40f" providerId="LiveId" clId="{658D2D41-514F-4951-A9D2-F69A66AD3A81}" dt="2024-07-15T21:55:56.461" v="11123" actId="478"/>
          <ac:cxnSpMkLst>
            <pc:docMk/>
            <pc:sldMk cId="2556135271" sldId="439"/>
            <ac:cxnSpMk id="29" creationId="{1386E840-D03A-6F1D-3823-414F726F57F1}"/>
          </ac:cxnSpMkLst>
        </pc:cxnChg>
        <pc:cxnChg chg="del">
          <ac:chgData name="Oliver Richardson" userId="cd5f33dd71adc40f" providerId="LiveId" clId="{658D2D41-514F-4951-A9D2-F69A66AD3A81}" dt="2024-07-15T21:55:56.461" v="11123" actId="478"/>
          <ac:cxnSpMkLst>
            <pc:docMk/>
            <pc:sldMk cId="2556135271" sldId="439"/>
            <ac:cxnSpMk id="30" creationId="{CE91955E-801F-C452-FEC9-7AD089D5F601}"/>
          </ac:cxnSpMkLst>
        </pc:cxnChg>
      </pc:sldChg>
      <pc:sldChg chg="add del">
        <pc:chgData name="Oliver Richardson" userId="cd5f33dd71adc40f" providerId="LiveId" clId="{658D2D41-514F-4951-A9D2-F69A66AD3A81}" dt="2024-07-15T23:39:53.974" v="12644" actId="47"/>
        <pc:sldMkLst>
          <pc:docMk/>
          <pc:sldMk cId="2498734880" sldId="440"/>
        </pc:sldMkLst>
      </pc:sldChg>
      <pc:sldChg chg="addSp delSp modSp new del mod">
        <pc:chgData name="Oliver Richardson" userId="cd5f33dd71adc40f" providerId="LiveId" clId="{658D2D41-514F-4951-A9D2-F69A66AD3A81}" dt="2024-07-15T23:19:15.885" v="11841" actId="47"/>
        <pc:sldMkLst>
          <pc:docMk/>
          <pc:sldMk cId="3559290830" sldId="440"/>
        </pc:sldMkLst>
        <pc:spChg chg="add del mod">
          <ac:chgData name="Oliver Richardson" userId="cd5f33dd71adc40f" providerId="LiveId" clId="{658D2D41-514F-4951-A9D2-F69A66AD3A81}" dt="2024-07-15T22:54:37.340" v="11648"/>
          <ac:spMkLst>
            <pc:docMk/>
            <pc:sldMk cId="3559290830" sldId="440"/>
            <ac:spMk id="3" creationId="{FFA629A8-7575-A977-9041-1849D68BC735}"/>
          </ac:spMkLst>
        </pc:spChg>
        <pc:graphicFrameChg chg="add mod">
          <ac:chgData name="Oliver Richardson" userId="cd5f33dd71adc40f" providerId="LiveId" clId="{658D2D41-514F-4951-A9D2-F69A66AD3A81}" dt="2024-07-15T22:54:27.095" v="11645"/>
          <ac:graphicFrameMkLst>
            <pc:docMk/>
            <pc:sldMk cId="3559290830" sldId="440"/>
            <ac:graphicFrameMk id="4" creationId="{CEEB7543-1176-17FF-C886-25BF2095B93A}"/>
          </ac:graphicFrameMkLst>
        </pc:graphicFrameChg>
        <pc:graphicFrameChg chg="add mod">
          <ac:chgData name="Oliver Richardson" userId="cd5f33dd71adc40f" providerId="LiveId" clId="{658D2D41-514F-4951-A9D2-F69A66AD3A81}" dt="2024-07-15T22:54:37.340" v="11648"/>
          <ac:graphicFrameMkLst>
            <pc:docMk/>
            <pc:sldMk cId="3559290830" sldId="440"/>
            <ac:graphicFrameMk id="5" creationId="{807C32C0-D4CA-678D-9E98-B0AD4373647D}"/>
          </ac:graphicFrameMkLst>
        </pc:graphicFrameChg>
      </pc:sldChg>
      <pc:sldChg chg="modSp new mod ord">
        <pc:chgData name="Oliver Richardson" userId="cd5f33dd71adc40f" providerId="LiveId" clId="{658D2D41-514F-4951-A9D2-F69A66AD3A81}" dt="2024-07-16T17:25:29.651" v="13818" actId="14100"/>
        <pc:sldMkLst>
          <pc:docMk/>
          <pc:sldMk cId="1596202228" sldId="441"/>
        </pc:sldMkLst>
        <pc:spChg chg="mod">
          <ac:chgData name="Oliver Richardson" userId="cd5f33dd71adc40f" providerId="LiveId" clId="{658D2D41-514F-4951-A9D2-F69A66AD3A81}" dt="2024-07-15T23:32:10.783" v="12051" actId="20577"/>
          <ac:spMkLst>
            <pc:docMk/>
            <pc:sldMk cId="1596202228" sldId="441"/>
            <ac:spMk id="2" creationId="{7A6759D9-7B6E-8D52-E4B0-F2996B939095}"/>
          </ac:spMkLst>
        </pc:spChg>
        <pc:spChg chg="mod">
          <ac:chgData name="Oliver Richardson" userId="cd5f33dd71adc40f" providerId="LiveId" clId="{658D2D41-514F-4951-A9D2-F69A66AD3A81}" dt="2024-07-16T17:25:29.651" v="13818" actId="14100"/>
          <ac:spMkLst>
            <pc:docMk/>
            <pc:sldMk cId="1596202228" sldId="441"/>
            <ac:spMk id="3" creationId="{BA8D8714-1CB1-6D16-9AA7-195C0BAFA1D1}"/>
          </ac:spMkLst>
        </pc:spChg>
      </pc:sldChg>
      <pc:sldChg chg="addSp delSp modSp mod delAnim modAnim">
        <pc:chgData name="Oliver Richardson" userId="cd5f33dd71adc40f" providerId="LiveId" clId="{658D2D41-514F-4951-A9D2-F69A66AD3A81}" dt="2024-07-16T17:29:54.408" v="13855"/>
        <pc:sldMkLst>
          <pc:docMk/>
          <pc:sldMk cId="3563411933" sldId="442"/>
        </pc:sldMkLst>
        <pc:picChg chg="add mod">
          <ac:chgData name="Oliver Richardson" userId="cd5f33dd71adc40f" providerId="LiveId" clId="{658D2D41-514F-4951-A9D2-F69A66AD3A81}" dt="2024-07-16T17:28:37.755" v="13844" actId="1076"/>
          <ac:picMkLst>
            <pc:docMk/>
            <pc:sldMk cId="3563411933" sldId="442"/>
            <ac:picMk id="2" creationId="{610F0579-F970-FE69-8270-3CA75CD0A864}"/>
          </ac:picMkLst>
        </pc:picChg>
        <pc:picChg chg="add mod">
          <ac:chgData name="Oliver Richardson" userId="cd5f33dd71adc40f" providerId="LiveId" clId="{658D2D41-514F-4951-A9D2-F69A66AD3A81}" dt="2024-07-16T17:28:34.266" v="13843" actId="1076"/>
          <ac:picMkLst>
            <pc:docMk/>
            <pc:sldMk cId="3563411933" sldId="442"/>
            <ac:picMk id="3" creationId="{C9058A20-0A3C-04E5-BBCE-139BB7700205}"/>
          </ac:picMkLst>
        </pc:picChg>
        <pc:picChg chg="mod">
          <ac:chgData name="Oliver Richardson" userId="cd5f33dd71adc40f" providerId="LiveId" clId="{658D2D41-514F-4951-A9D2-F69A66AD3A81}" dt="2024-07-16T17:26:58.348" v="13832" actId="1076"/>
          <ac:picMkLst>
            <pc:docMk/>
            <pc:sldMk cId="3563411933" sldId="442"/>
            <ac:picMk id="6" creationId="{5938130A-28C2-4DEC-75DB-41C8A911D8FD}"/>
          </ac:picMkLst>
        </pc:picChg>
        <pc:picChg chg="del mod">
          <ac:chgData name="Oliver Richardson" userId="cd5f33dd71adc40f" providerId="LiveId" clId="{658D2D41-514F-4951-A9D2-F69A66AD3A81}" dt="2024-07-16T17:28:09" v="13837" actId="478"/>
          <ac:picMkLst>
            <pc:docMk/>
            <pc:sldMk cId="3563411933" sldId="442"/>
            <ac:picMk id="19" creationId="{F65997A3-D53D-CB3D-F445-EBCF3DDFE486}"/>
          </ac:picMkLst>
        </pc:picChg>
        <pc:picChg chg="del mod">
          <ac:chgData name="Oliver Richardson" userId="cd5f33dd71adc40f" providerId="LiveId" clId="{658D2D41-514F-4951-A9D2-F69A66AD3A81}" dt="2024-07-16T17:28:06.129" v="13836" actId="478"/>
          <ac:picMkLst>
            <pc:docMk/>
            <pc:sldMk cId="3563411933" sldId="442"/>
            <ac:picMk id="20" creationId="{4DAD273C-E593-84A2-C9A3-FD6F0FFE9BB4}"/>
          </ac:picMkLst>
        </pc:picChg>
      </pc:sldChg>
      <pc:sldChg chg="modSp">
        <pc:chgData name="Oliver Richardson" userId="cd5f33dd71adc40f" providerId="LiveId" clId="{658D2D41-514F-4951-A9D2-F69A66AD3A81}" dt="2024-07-16T17:28:26.521" v="13842"/>
        <pc:sldMkLst>
          <pc:docMk/>
          <pc:sldMk cId="2375990395" sldId="443"/>
        </pc:sldMkLst>
        <pc:picChg chg="mod">
          <ac:chgData name="Oliver Richardson" userId="cd5f33dd71adc40f" providerId="LiveId" clId="{658D2D41-514F-4951-A9D2-F69A66AD3A81}" dt="2024-07-16T17:28:26.521" v="13842"/>
          <ac:picMkLst>
            <pc:docMk/>
            <pc:sldMk cId="2375990395" sldId="443"/>
            <ac:picMk id="5" creationId="{A0F4DC22-AC26-4B00-8C77-66279BD026B6}"/>
          </ac:picMkLst>
        </pc:picChg>
        <pc:picChg chg="mod">
          <ac:chgData name="Oliver Richardson" userId="cd5f33dd71adc40f" providerId="LiveId" clId="{658D2D41-514F-4951-A9D2-F69A66AD3A81}" dt="2024-07-16T17:28:26.521" v="13842"/>
          <ac:picMkLst>
            <pc:docMk/>
            <pc:sldMk cId="2375990395" sldId="443"/>
            <ac:picMk id="6" creationId="{2A1EE71B-E527-4420-B88A-475B0544DB9E}"/>
          </ac:picMkLst>
        </pc:picChg>
      </pc:sldChg>
      <pc:sldChg chg="addSp delSp modSp mod modAnim">
        <pc:chgData name="Oliver Richardson" userId="cd5f33dd71adc40f" providerId="LiveId" clId="{658D2D41-514F-4951-A9D2-F69A66AD3A81}" dt="2024-07-16T17:37:59.241" v="13939" actId="208"/>
        <pc:sldMkLst>
          <pc:docMk/>
          <pc:sldMk cId="4042622970" sldId="447"/>
        </pc:sldMkLst>
        <pc:spChg chg="add mod">
          <ac:chgData name="Oliver Richardson" userId="cd5f33dd71adc40f" providerId="LiveId" clId="{658D2D41-514F-4951-A9D2-F69A66AD3A81}" dt="2024-07-16T17:33:45.557" v="13880" actId="1076"/>
          <ac:spMkLst>
            <pc:docMk/>
            <pc:sldMk cId="4042622970" sldId="447"/>
            <ac:spMk id="2" creationId="{932A80FB-4AA7-71B3-066F-CD6F72F29BE3}"/>
          </ac:spMkLst>
        </pc:spChg>
        <pc:spChg chg="mod">
          <ac:chgData name="Oliver Richardson" userId="cd5f33dd71adc40f" providerId="LiveId" clId="{658D2D41-514F-4951-A9D2-F69A66AD3A81}" dt="2024-07-16T17:34:28.079" v="13913" actId="313"/>
          <ac:spMkLst>
            <pc:docMk/>
            <pc:sldMk cId="4042622970" sldId="447"/>
            <ac:spMk id="3" creationId="{14362E50-0570-01A3-8A15-E3403BA541C8}"/>
          </ac:spMkLst>
        </pc:spChg>
        <pc:spChg chg="add mod">
          <ac:chgData name="Oliver Richardson" userId="cd5f33dd71adc40f" providerId="LiveId" clId="{658D2D41-514F-4951-A9D2-F69A66AD3A81}" dt="2024-07-16T17:33:42.649" v="13879" actId="1076"/>
          <ac:spMkLst>
            <pc:docMk/>
            <pc:sldMk cId="4042622970" sldId="447"/>
            <ac:spMk id="5" creationId="{654CA559-8366-A3C2-EF4A-F7D5A7AA8130}"/>
          </ac:spMkLst>
        </pc:spChg>
        <pc:spChg chg="add mod">
          <ac:chgData name="Oliver Richardson" userId="cd5f33dd71adc40f" providerId="LiveId" clId="{658D2D41-514F-4951-A9D2-F69A66AD3A81}" dt="2024-07-16T17:33:42.649" v="13879" actId="1076"/>
          <ac:spMkLst>
            <pc:docMk/>
            <pc:sldMk cId="4042622970" sldId="447"/>
            <ac:spMk id="7" creationId="{DCAB7918-2DF7-7410-CE50-FA193E83DAEE}"/>
          </ac:spMkLst>
        </pc:spChg>
        <pc:spChg chg="add mod">
          <ac:chgData name="Oliver Richardson" userId="cd5f33dd71adc40f" providerId="LiveId" clId="{658D2D41-514F-4951-A9D2-F69A66AD3A81}" dt="2024-07-16T17:33:42.649" v="13879" actId="1076"/>
          <ac:spMkLst>
            <pc:docMk/>
            <pc:sldMk cId="4042622970" sldId="447"/>
            <ac:spMk id="8" creationId="{35E7B6C8-55AB-A273-E4EF-D3EF847A7C83}"/>
          </ac:spMkLst>
        </pc:spChg>
        <pc:spChg chg="add mod">
          <ac:chgData name="Oliver Richardson" userId="cd5f33dd71adc40f" providerId="LiveId" clId="{658D2D41-514F-4951-A9D2-F69A66AD3A81}" dt="2024-07-16T17:33:42.649" v="13879" actId="1076"/>
          <ac:spMkLst>
            <pc:docMk/>
            <pc:sldMk cId="4042622970" sldId="447"/>
            <ac:spMk id="20" creationId="{5DA8423A-E01A-41AE-A4AF-AEB12BF8C1E9}"/>
          </ac:spMkLst>
        </pc:spChg>
        <pc:spChg chg="mod">
          <ac:chgData name="Oliver Richardson" userId="cd5f33dd71adc40f" providerId="LiveId" clId="{658D2D41-514F-4951-A9D2-F69A66AD3A81}" dt="2024-07-16T17:31:58.415" v="13865"/>
          <ac:spMkLst>
            <pc:docMk/>
            <pc:sldMk cId="4042622970" sldId="447"/>
            <ac:spMk id="22" creationId="{AC2CC445-FD76-C1ED-81A5-FEFD4FD96FAE}"/>
          </ac:spMkLst>
        </pc:spChg>
        <pc:spChg chg="mod">
          <ac:chgData name="Oliver Richardson" userId="cd5f33dd71adc40f" providerId="LiveId" clId="{658D2D41-514F-4951-A9D2-F69A66AD3A81}" dt="2024-07-16T17:31:58.415" v="13865"/>
          <ac:spMkLst>
            <pc:docMk/>
            <pc:sldMk cId="4042622970" sldId="447"/>
            <ac:spMk id="23" creationId="{AE7B707A-7A3D-5282-5AAC-B85872E18572}"/>
          </ac:spMkLst>
        </pc:spChg>
        <pc:grpChg chg="add mod">
          <ac:chgData name="Oliver Richardson" userId="cd5f33dd71adc40f" providerId="LiveId" clId="{658D2D41-514F-4951-A9D2-F69A66AD3A81}" dt="2024-07-16T17:33:42.649" v="13879" actId="1076"/>
          <ac:grpSpMkLst>
            <pc:docMk/>
            <pc:sldMk cId="4042622970" sldId="447"/>
            <ac:grpSpMk id="10" creationId="{9097B770-FDC2-D3DC-6C7A-1663184E97C5}"/>
          </ac:grpSpMkLst>
        </pc:grpChg>
        <pc:grpChg chg="add mod">
          <ac:chgData name="Oliver Richardson" userId="cd5f33dd71adc40f" providerId="LiveId" clId="{658D2D41-514F-4951-A9D2-F69A66AD3A81}" dt="2024-07-16T17:33:42.649" v="13879" actId="1076"/>
          <ac:grpSpMkLst>
            <pc:docMk/>
            <pc:sldMk cId="4042622970" sldId="447"/>
            <ac:grpSpMk id="14" creationId="{9B6A9C52-B851-4316-C831-0015524C243B}"/>
          </ac:grpSpMkLst>
        </pc:grpChg>
        <pc:grpChg chg="add mod">
          <ac:chgData name="Oliver Richardson" userId="cd5f33dd71adc40f" providerId="LiveId" clId="{658D2D41-514F-4951-A9D2-F69A66AD3A81}" dt="2024-07-16T17:33:42.649" v="13879" actId="1076"/>
          <ac:grpSpMkLst>
            <pc:docMk/>
            <pc:sldMk cId="4042622970" sldId="447"/>
            <ac:grpSpMk id="17" creationId="{94862FD9-3B98-5169-2880-C6B7DA231BE2}"/>
          </ac:grpSpMkLst>
        </pc:grpChg>
        <pc:grpChg chg="add mod">
          <ac:chgData name="Oliver Richardson" userId="cd5f33dd71adc40f" providerId="LiveId" clId="{658D2D41-514F-4951-A9D2-F69A66AD3A81}" dt="2024-07-16T17:33:54.280" v="13881" actId="1076"/>
          <ac:grpSpMkLst>
            <pc:docMk/>
            <pc:sldMk cId="4042622970" sldId="447"/>
            <ac:grpSpMk id="21" creationId="{59600E3D-13A7-A5C0-4565-6E36EAA80D8D}"/>
          </ac:grpSpMkLst>
        </pc:grpChg>
        <pc:grpChg chg="mod">
          <ac:chgData name="Oliver Richardson" userId="cd5f33dd71adc40f" providerId="LiveId" clId="{658D2D41-514F-4951-A9D2-F69A66AD3A81}" dt="2024-07-16T17:34:50.702" v="13919"/>
          <ac:grpSpMkLst>
            <pc:docMk/>
            <pc:sldMk cId="4042622970" sldId="447"/>
            <ac:grpSpMk id="29" creationId="{54680289-20CD-5AD3-C40A-6237004F655B}"/>
          </ac:grpSpMkLst>
        </pc:grpChg>
        <pc:inkChg chg="add mod">
          <ac:chgData name="Oliver Richardson" userId="cd5f33dd71adc40f" providerId="LiveId" clId="{658D2D41-514F-4951-A9D2-F69A66AD3A81}" dt="2024-07-16T17:33:42.649" v="13879" actId="1076"/>
          <ac:inkMkLst>
            <pc:docMk/>
            <pc:sldMk cId="4042622970" sldId="447"/>
            <ac:inkMk id="9" creationId="{48F60C60-3ADA-E913-9BCD-01220F29515D}"/>
          </ac:inkMkLst>
        </pc:inkChg>
        <pc:inkChg chg="mod">
          <ac:chgData name="Oliver Richardson" userId="cd5f33dd71adc40f" providerId="LiveId" clId="{658D2D41-514F-4951-A9D2-F69A66AD3A81}" dt="2024-07-16T17:31:58.415" v="13865"/>
          <ac:inkMkLst>
            <pc:docMk/>
            <pc:sldMk cId="4042622970" sldId="447"/>
            <ac:inkMk id="11" creationId="{E834EF8F-F666-9F32-3E8B-67E3DEBF5885}"/>
          </ac:inkMkLst>
        </pc:inkChg>
        <pc:inkChg chg="mod">
          <ac:chgData name="Oliver Richardson" userId="cd5f33dd71adc40f" providerId="LiveId" clId="{658D2D41-514F-4951-A9D2-F69A66AD3A81}" dt="2024-07-16T17:31:58.415" v="13865"/>
          <ac:inkMkLst>
            <pc:docMk/>
            <pc:sldMk cId="4042622970" sldId="447"/>
            <ac:inkMk id="12" creationId="{91F4AC33-B83C-7690-6F2E-73D30AD0899F}"/>
          </ac:inkMkLst>
        </pc:inkChg>
        <pc:inkChg chg="add mod">
          <ac:chgData name="Oliver Richardson" userId="cd5f33dd71adc40f" providerId="LiveId" clId="{658D2D41-514F-4951-A9D2-F69A66AD3A81}" dt="2024-07-16T17:33:42.649" v="13879" actId="1076"/>
          <ac:inkMkLst>
            <pc:docMk/>
            <pc:sldMk cId="4042622970" sldId="447"/>
            <ac:inkMk id="13" creationId="{556C1FF5-CD9B-136A-A5AC-3AEEF78BA984}"/>
          </ac:inkMkLst>
        </pc:inkChg>
        <pc:inkChg chg="mod">
          <ac:chgData name="Oliver Richardson" userId="cd5f33dd71adc40f" providerId="LiveId" clId="{658D2D41-514F-4951-A9D2-F69A66AD3A81}" dt="2024-07-16T17:31:58.415" v="13865"/>
          <ac:inkMkLst>
            <pc:docMk/>
            <pc:sldMk cId="4042622970" sldId="447"/>
            <ac:inkMk id="15" creationId="{41218D57-94E6-E82B-A70F-D7CE50418E3C}"/>
          </ac:inkMkLst>
        </pc:inkChg>
        <pc:inkChg chg="mod">
          <ac:chgData name="Oliver Richardson" userId="cd5f33dd71adc40f" providerId="LiveId" clId="{658D2D41-514F-4951-A9D2-F69A66AD3A81}" dt="2024-07-16T17:31:58.415" v="13865"/>
          <ac:inkMkLst>
            <pc:docMk/>
            <pc:sldMk cId="4042622970" sldId="447"/>
            <ac:inkMk id="16" creationId="{7ED3EF36-187F-1A90-2B00-8E6829C53A0A}"/>
          </ac:inkMkLst>
        </pc:inkChg>
        <pc:inkChg chg="mod">
          <ac:chgData name="Oliver Richardson" userId="cd5f33dd71adc40f" providerId="LiveId" clId="{658D2D41-514F-4951-A9D2-F69A66AD3A81}" dt="2024-07-16T17:31:58.415" v="13865"/>
          <ac:inkMkLst>
            <pc:docMk/>
            <pc:sldMk cId="4042622970" sldId="447"/>
            <ac:inkMk id="18" creationId="{21035BCE-D6A1-AA37-D77D-55B4721D43E9}"/>
          </ac:inkMkLst>
        </pc:inkChg>
        <pc:inkChg chg="mod">
          <ac:chgData name="Oliver Richardson" userId="cd5f33dd71adc40f" providerId="LiveId" clId="{658D2D41-514F-4951-A9D2-F69A66AD3A81}" dt="2024-07-16T17:31:58.415" v="13865"/>
          <ac:inkMkLst>
            <pc:docMk/>
            <pc:sldMk cId="4042622970" sldId="447"/>
            <ac:inkMk id="19" creationId="{2D2A4BF6-B369-1AD5-C537-45F91F3D8461}"/>
          </ac:inkMkLst>
        </pc:inkChg>
        <pc:inkChg chg="mod">
          <ac:chgData name="Oliver Richardson" userId="cd5f33dd71adc40f" providerId="LiveId" clId="{658D2D41-514F-4951-A9D2-F69A66AD3A81}" dt="2024-07-16T17:31:58.415" v="13865"/>
          <ac:inkMkLst>
            <pc:docMk/>
            <pc:sldMk cId="4042622970" sldId="447"/>
            <ac:inkMk id="24" creationId="{7909CEF2-E915-9E72-A3D2-3392119AD4A0}"/>
          </ac:inkMkLst>
        </pc:inkChg>
        <pc:inkChg chg="mod">
          <ac:chgData name="Oliver Richardson" userId="cd5f33dd71adc40f" providerId="LiveId" clId="{658D2D41-514F-4951-A9D2-F69A66AD3A81}" dt="2024-07-16T17:31:58.415" v="13865"/>
          <ac:inkMkLst>
            <pc:docMk/>
            <pc:sldMk cId="4042622970" sldId="447"/>
            <ac:inkMk id="25" creationId="{7EFD6E65-6B4A-7BAF-8DB6-67D90F03AC2C}"/>
          </ac:inkMkLst>
        </pc:inkChg>
        <pc:inkChg chg="add del mod">
          <ac:chgData name="Oliver Richardson" userId="cd5f33dd71adc40f" providerId="LiveId" clId="{658D2D41-514F-4951-A9D2-F69A66AD3A81}" dt="2024-07-16T17:34:57.398" v="13921" actId="9405"/>
          <ac:inkMkLst>
            <pc:docMk/>
            <pc:sldMk cId="4042622970" sldId="447"/>
            <ac:inkMk id="26" creationId="{0088C0FA-C48A-6306-3111-A48FE2E8899A}"/>
          </ac:inkMkLst>
        </pc:inkChg>
        <pc:inkChg chg="add del mod">
          <ac:chgData name="Oliver Richardson" userId="cd5f33dd71adc40f" providerId="LiveId" clId="{658D2D41-514F-4951-A9D2-F69A66AD3A81}" dt="2024-07-16T17:34:50.702" v="13920" actId="9405"/>
          <ac:inkMkLst>
            <pc:docMk/>
            <pc:sldMk cId="4042622970" sldId="447"/>
            <ac:inkMk id="27" creationId="{FE3E4234-29CB-BDF5-35D7-DBB6894E7CAD}"/>
          </ac:inkMkLst>
        </pc:inkChg>
        <pc:inkChg chg="add del mod">
          <ac:chgData name="Oliver Richardson" userId="cd5f33dd71adc40f" providerId="LiveId" clId="{658D2D41-514F-4951-A9D2-F69A66AD3A81}" dt="2024-07-16T17:34:50.702" v="13919"/>
          <ac:inkMkLst>
            <pc:docMk/>
            <pc:sldMk cId="4042622970" sldId="447"/>
            <ac:inkMk id="28" creationId="{9979B9DF-1D9B-DE43-F59C-571101B9BDFA}"/>
          </ac:inkMkLst>
        </pc:inkChg>
        <pc:inkChg chg="add del">
          <ac:chgData name="Oliver Richardson" userId="cd5f33dd71adc40f" providerId="LiveId" clId="{658D2D41-514F-4951-A9D2-F69A66AD3A81}" dt="2024-07-16T17:35:02.287" v="13923" actId="9405"/>
          <ac:inkMkLst>
            <pc:docMk/>
            <pc:sldMk cId="4042622970" sldId="447"/>
            <ac:inkMk id="30" creationId="{D38AB693-5619-00AE-8708-9CA770D34C41}"/>
          </ac:inkMkLst>
        </pc:inkChg>
        <pc:inkChg chg="add mod">
          <ac:chgData name="Oliver Richardson" userId="cd5f33dd71adc40f" providerId="LiveId" clId="{658D2D41-514F-4951-A9D2-F69A66AD3A81}" dt="2024-07-16T17:37:59.241" v="13939" actId="208"/>
          <ac:inkMkLst>
            <pc:docMk/>
            <pc:sldMk cId="4042622970" sldId="447"/>
            <ac:inkMk id="31" creationId="{CF01C343-52CC-EBAA-C8F1-BCC6DEE32CD8}"/>
          </ac:inkMkLst>
        </pc:inkChg>
        <pc:inkChg chg="add">
          <ac:chgData name="Oliver Richardson" userId="cd5f33dd71adc40f" providerId="LiveId" clId="{658D2D41-514F-4951-A9D2-F69A66AD3A81}" dt="2024-07-16T17:35:11.131" v="13925" actId="9405"/>
          <ac:inkMkLst>
            <pc:docMk/>
            <pc:sldMk cId="4042622970" sldId="447"/>
            <ac:inkMk id="32" creationId="{6A54AF24-830E-DB5B-53B2-9B70CF36CC72}"/>
          </ac:inkMkLst>
        </pc:inkChg>
        <pc:inkChg chg="add mod">
          <ac:chgData name="Oliver Richardson" userId="cd5f33dd71adc40f" providerId="LiveId" clId="{658D2D41-514F-4951-A9D2-F69A66AD3A81}" dt="2024-07-16T17:36:34.816" v="13931" actId="1076"/>
          <ac:inkMkLst>
            <pc:docMk/>
            <pc:sldMk cId="4042622970" sldId="447"/>
            <ac:inkMk id="33" creationId="{387D8B0F-1EB5-7DBB-59A3-732F6F625C5D}"/>
          </ac:inkMkLst>
        </pc:inkChg>
      </pc:sldChg>
      <pc:sldChg chg="addSp modSp mod">
        <pc:chgData name="Oliver Richardson" userId="cd5f33dd71adc40f" providerId="LiveId" clId="{658D2D41-514F-4951-A9D2-F69A66AD3A81}" dt="2024-07-16T21:00:23.819" v="13963" actId="1035"/>
        <pc:sldMkLst>
          <pc:docMk/>
          <pc:sldMk cId="1699775086" sldId="448"/>
        </pc:sldMkLst>
        <pc:spChg chg="mod">
          <ac:chgData name="Oliver Richardson" userId="cd5f33dd71adc40f" providerId="LiveId" clId="{658D2D41-514F-4951-A9D2-F69A66AD3A81}" dt="2024-07-16T17:08:31.740" v="13233" actId="1036"/>
          <ac:spMkLst>
            <pc:docMk/>
            <pc:sldMk cId="1699775086" sldId="448"/>
            <ac:spMk id="6" creationId="{F5118FF9-3D1D-D5FE-40F9-A568FAB065EB}"/>
          </ac:spMkLst>
        </pc:spChg>
        <pc:spChg chg="mod">
          <ac:chgData name="Oliver Richardson" userId="cd5f33dd71adc40f" providerId="LiveId" clId="{658D2D41-514F-4951-A9D2-F69A66AD3A81}" dt="2024-07-16T17:08:31.740" v="13233" actId="1036"/>
          <ac:spMkLst>
            <pc:docMk/>
            <pc:sldMk cId="1699775086" sldId="448"/>
            <ac:spMk id="7" creationId="{C5F7EA19-996C-9797-1D1F-5412FB7E944D}"/>
          </ac:spMkLst>
        </pc:spChg>
        <pc:spChg chg="mod">
          <ac:chgData name="Oliver Richardson" userId="cd5f33dd71adc40f" providerId="LiveId" clId="{658D2D41-514F-4951-A9D2-F69A66AD3A81}" dt="2024-07-16T17:08:31.740" v="13233" actId="1036"/>
          <ac:spMkLst>
            <pc:docMk/>
            <pc:sldMk cId="1699775086" sldId="448"/>
            <ac:spMk id="10" creationId="{112CCF4C-E768-5C4C-0402-921C965F5552}"/>
          </ac:spMkLst>
        </pc:spChg>
        <pc:picChg chg="add mod modCrop">
          <ac:chgData name="Oliver Richardson" userId="cd5f33dd71adc40f" providerId="LiveId" clId="{658D2D41-514F-4951-A9D2-F69A66AD3A81}" dt="2024-07-16T17:08:51.830" v="13238" actId="1076"/>
          <ac:picMkLst>
            <pc:docMk/>
            <pc:sldMk cId="1699775086" sldId="448"/>
            <ac:picMk id="3" creationId="{FB86EDE9-DC07-8F99-8A34-A31FAB731338}"/>
          </ac:picMkLst>
        </pc:picChg>
        <pc:picChg chg="add mod modCrop">
          <ac:chgData name="Oliver Richardson" userId="cd5f33dd71adc40f" providerId="LiveId" clId="{658D2D41-514F-4951-A9D2-F69A66AD3A81}" dt="2024-07-16T17:08:31.740" v="13233" actId="1036"/>
          <ac:picMkLst>
            <pc:docMk/>
            <pc:sldMk cId="1699775086" sldId="448"/>
            <ac:picMk id="5" creationId="{93700DC9-3A15-BC1D-3056-12A8EEBCA113}"/>
          </ac:picMkLst>
        </pc:picChg>
        <pc:picChg chg="mod">
          <ac:chgData name="Oliver Richardson" userId="cd5f33dd71adc40f" providerId="LiveId" clId="{658D2D41-514F-4951-A9D2-F69A66AD3A81}" dt="2024-07-16T17:08:31.740" v="13233" actId="1036"/>
          <ac:picMkLst>
            <pc:docMk/>
            <pc:sldMk cId="1699775086" sldId="448"/>
            <ac:picMk id="9" creationId="{53455E2F-E860-FC66-279B-B2B6953BD16A}"/>
          </ac:picMkLst>
        </pc:picChg>
        <pc:picChg chg="add mod modCrop">
          <ac:chgData name="Oliver Richardson" userId="cd5f33dd71adc40f" providerId="LiveId" clId="{658D2D41-514F-4951-A9D2-F69A66AD3A81}" dt="2024-07-16T17:08:48.886" v="13237" actId="1076"/>
          <ac:picMkLst>
            <pc:docMk/>
            <pc:sldMk cId="1699775086" sldId="448"/>
            <ac:picMk id="11" creationId="{B98F46D5-74F7-BB77-4739-BC6D574C531E}"/>
          </ac:picMkLst>
        </pc:picChg>
        <pc:picChg chg="mod">
          <ac:chgData name="Oliver Richardson" userId="cd5f33dd71adc40f" providerId="LiveId" clId="{658D2D41-514F-4951-A9D2-F69A66AD3A81}" dt="2024-07-16T17:08:31.740" v="13233" actId="1036"/>
          <ac:picMkLst>
            <pc:docMk/>
            <pc:sldMk cId="1699775086" sldId="448"/>
            <ac:picMk id="13" creationId="{030C34D7-8F70-91FB-2B4B-B145FE87A386}"/>
          </ac:picMkLst>
        </pc:picChg>
        <pc:picChg chg="add mod ord modCrop">
          <ac:chgData name="Oliver Richardson" userId="cd5f33dd71adc40f" providerId="LiveId" clId="{658D2D41-514F-4951-A9D2-F69A66AD3A81}" dt="2024-07-16T17:08:42.416" v="13236" actId="166"/>
          <ac:picMkLst>
            <pc:docMk/>
            <pc:sldMk cId="1699775086" sldId="448"/>
            <ac:picMk id="14" creationId="{81486EC9-C9B2-DFCB-F164-41216E3724E3}"/>
          </ac:picMkLst>
        </pc:picChg>
        <pc:picChg chg="add mod modCrop">
          <ac:chgData name="Oliver Richardson" userId="cd5f33dd71adc40f" providerId="LiveId" clId="{658D2D41-514F-4951-A9D2-F69A66AD3A81}" dt="2024-07-16T17:08:31.740" v="13233" actId="1036"/>
          <ac:picMkLst>
            <pc:docMk/>
            <pc:sldMk cId="1699775086" sldId="448"/>
            <ac:picMk id="16" creationId="{D395B9FA-8171-E993-3815-D2AB0AA689A8}"/>
          </ac:picMkLst>
        </pc:picChg>
        <pc:picChg chg="add mod">
          <ac:chgData name="Oliver Richardson" userId="cd5f33dd71adc40f" providerId="LiveId" clId="{658D2D41-514F-4951-A9D2-F69A66AD3A81}" dt="2024-07-16T21:00:23.819" v="13963" actId="1035"/>
          <ac:picMkLst>
            <pc:docMk/>
            <pc:sldMk cId="1699775086" sldId="448"/>
            <ac:picMk id="18" creationId="{202921F5-065B-6711-9882-7129A0E2A954}"/>
          </ac:picMkLst>
        </pc:picChg>
        <pc:picChg chg="add mod">
          <ac:chgData name="Oliver Richardson" userId="cd5f33dd71adc40f" providerId="LiveId" clId="{658D2D41-514F-4951-A9D2-F69A66AD3A81}" dt="2024-07-16T17:08:36.138" v="13234" actId="1076"/>
          <ac:picMkLst>
            <pc:docMk/>
            <pc:sldMk cId="1699775086" sldId="448"/>
            <ac:picMk id="20" creationId="{68B1AC5D-CB56-9235-3CAB-47E98E8F6985}"/>
          </ac:picMkLst>
        </pc:picChg>
      </pc:sldChg>
      <pc:sldChg chg="addSp modSp mod">
        <pc:chgData name="Oliver Richardson" userId="cd5f33dd71adc40f" providerId="LiveId" clId="{658D2D41-514F-4951-A9D2-F69A66AD3A81}" dt="2024-07-16T17:05:01.565" v="13203" actId="1076"/>
        <pc:sldMkLst>
          <pc:docMk/>
          <pc:sldMk cId="43728414" sldId="449"/>
        </pc:sldMkLst>
        <pc:picChg chg="add mod modCrop">
          <ac:chgData name="Oliver Richardson" userId="cd5f33dd71adc40f" providerId="LiveId" clId="{658D2D41-514F-4951-A9D2-F69A66AD3A81}" dt="2024-07-16T17:04:58.841" v="13202" actId="1076"/>
          <ac:picMkLst>
            <pc:docMk/>
            <pc:sldMk cId="43728414" sldId="449"/>
            <ac:picMk id="3" creationId="{4709DB01-B2FC-9DE2-79E9-76223C850B8C}"/>
          </ac:picMkLst>
        </pc:picChg>
        <pc:picChg chg="add mod">
          <ac:chgData name="Oliver Richardson" userId="cd5f33dd71adc40f" providerId="LiveId" clId="{658D2D41-514F-4951-A9D2-F69A66AD3A81}" dt="2024-07-16T17:05:01.565" v="13203" actId="1076"/>
          <ac:picMkLst>
            <pc:docMk/>
            <pc:sldMk cId="43728414" sldId="449"/>
            <ac:picMk id="5" creationId="{01E8602C-74C0-1D0E-7613-5905E66F7850}"/>
          </ac:picMkLst>
        </pc:picChg>
        <pc:picChg chg="mod">
          <ac:chgData name="Oliver Richardson" userId="cd5f33dd71adc40f" providerId="LiveId" clId="{658D2D41-514F-4951-A9D2-F69A66AD3A81}" dt="2024-07-16T17:04:57.255" v="13201" actId="1076"/>
          <ac:picMkLst>
            <pc:docMk/>
            <pc:sldMk cId="43728414" sldId="449"/>
            <ac:picMk id="6" creationId="{8EC13294-1020-F809-8A87-45D0A7070370}"/>
          </ac:picMkLst>
        </pc:picChg>
        <pc:picChg chg="add mod">
          <ac:chgData name="Oliver Richardson" userId="cd5f33dd71adc40f" providerId="LiveId" clId="{658D2D41-514F-4951-A9D2-F69A66AD3A81}" dt="2024-07-16T17:04:55.827" v="13200" actId="1076"/>
          <ac:picMkLst>
            <pc:docMk/>
            <pc:sldMk cId="43728414" sldId="449"/>
            <ac:picMk id="8" creationId="{4FED4A99-5DD3-70D9-A31E-F601464E0075}"/>
          </ac:picMkLst>
        </pc:picChg>
      </pc:sldChg>
      <pc:sldMasterChg chg="add del addSldLayout delSldLayout">
        <pc:chgData name="Oliver Richardson" userId="cd5f33dd71adc40f" providerId="LiveId" clId="{658D2D41-514F-4951-A9D2-F69A66AD3A81}" dt="2024-07-15T17:28:38.985" v="6015" actId="47"/>
        <pc:sldMasterMkLst>
          <pc:docMk/>
          <pc:sldMasterMk cId="3960843086" sldId="2147483660"/>
        </pc:sldMasterMkLst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1506077336" sldId="2147483661"/>
          </pc:sldLayoutMkLst>
        </pc:sldLayoutChg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3710282483" sldId="2147483662"/>
          </pc:sldLayoutMkLst>
        </pc:sldLayoutChg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1490991439" sldId="2147483663"/>
          </pc:sldLayoutMkLst>
        </pc:sldLayoutChg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940991183" sldId="2147483664"/>
          </pc:sldLayoutMkLst>
        </pc:sldLayoutChg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3490782009" sldId="2147483665"/>
          </pc:sldLayoutMkLst>
        </pc:sldLayoutChg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248320912" sldId="2147483666"/>
          </pc:sldLayoutMkLst>
        </pc:sldLayoutChg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2818852708" sldId="2147483667"/>
          </pc:sldLayoutMkLst>
        </pc:sldLayoutChg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3596286596" sldId="2147483668"/>
          </pc:sldLayoutMkLst>
        </pc:sldLayoutChg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637576837" sldId="2147483669"/>
          </pc:sldLayoutMkLst>
        </pc:sldLayoutChg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2189179330" sldId="2147483670"/>
          </pc:sldLayoutMkLst>
        </pc:sldLayoutChg>
        <pc:sldLayoutChg chg="add del">
          <pc:chgData name="Oliver Richardson" userId="cd5f33dd71adc40f" providerId="LiveId" clId="{658D2D41-514F-4951-A9D2-F69A66AD3A81}" dt="2024-07-15T17:28:38.985" v="6015" actId="47"/>
          <pc:sldLayoutMkLst>
            <pc:docMk/>
            <pc:sldMasterMk cId="3960843086" sldId="2147483660"/>
            <pc:sldLayoutMk cId="2842731713" sldId="2147483671"/>
          </pc:sldLayoutMkLst>
        </pc:sldLayoutChg>
      </pc:sldMasterChg>
      <pc:sldMasterChg chg="del delSldLayout">
        <pc:chgData name="Oliver Richardson" userId="cd5f33dd71adc40f" providerId="LiveId" clId="{658D2D41-514F-4951-A9D2-F69A66AD3A81}" dt="2024-07-15T17:58:41.767" v="6553" actId="47"/>
        <pc:sldMasterMkLst>
          <pc:docMk/>
          <pc:sldMasterMk cId="62668877" sldId="2147483672"/>
        </pc:sldMasterMkLst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1250849210" sldId="2147483673"/>
          </pc:sldLayoutMkLst>
        </pc:sldLayoutChg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3889133347" sldId="2147483674"/>
          </pc:sldLayoutMkLst>
        </pc:sldLayoutChg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2056208581" sldId="2147483675"/>
          </pc:sldLayoutMkLst>
        </pc:sldLayoutChg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1602004633" sldId="2147483676"/>
          </pc:sldLayoutMkLst>
        </pc:sldLayoutChg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2371809603" sldId="2147483677"/>
          </pc:sldLayoutMkLst>
        </pc:sldLayoutChg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440377740" sldId="2147483678"/>
          </pc:sldLayoutMkLst>
        </pc:sldLayoutChg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1282433090" sldId="2147483679"/>
          </pc:sldLayoutMkLst>
        </pc:sldLayoutChg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1006347951" sldId="2147483680"/>
          </pc:sldLayoutMkLst>
        </pc:sldLayoutChg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3494901179" sldId="2147483681"/>
          </pc:sldLayoutMkLst>
        </pc:sldLayoutChg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1249117365" sldId="2147483682"/>
          </pc:sldLayoutMkLst>
        </pc:sldLayoutChg>
        <pc:sldLayoutChg chg="del">
          <pc:chgData name="Oliver Richardson" userId="cd5f33dd71adc40f" providerId="LiveId" clId="{658D2D41-514F-4951-A9D2-F69A66AD3A81}" dt="2024-07-15T17:58:41.767" v="6553" actId="47"/>
          <pc:sldLayoutMkLst>
            <pc:docMk/>
            <pc:sldMasterMk cId="62668877" sldId="2147483672"/>
            <pc:sldLayoutMk cId="1942555836" sldId="2147483683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24.87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1 288 24575,'1421'0'0,"-1419"1"0,0-1 0,-1 0 0,1 0 0,0-1 0,-1 1 0,1 0 0,0 0 0,-1-1 0,1 1 0,-1-1 0,3 0 0,-4 1 0,0 0 0,0-1 0,0 1 0,0 0 0,0 0 0,1 0 0,-1-1 0,0 1 0,0 0 0,0 0 0,0 0 0,0-1 0,0 1 0,0 0 0,0 0 0,0 0 0,0-1 0,0 1 0,0 0 0,0 0 0,0 0 0,0-1 0,0 1 0,0 0 0,0 0 0,0 0 0,0-1 0,-1 1 0,-6-10 0,2 5 0,1 1 0,0-1 0,1 0 0,-1 0 0,1 0 0,0-1 0,0 1 0,-3-11 0,1-2 0,-5-28 0,0 1 0,2 2 0,-3-8 0,11 51 0,0-1 0,0 1 0,0-1 0,0 1 0,0-1 0,-1 0 0,1 1 0,0-1 0,0 1 0,-1 0 0,1-1 0,0 1 0,-1-1 0,1 1 0,-1-1 0,1 1 0,0 0 0,-1-1 0,1 1 0,-2-1 0,2 1 0,0 0 0,-1 0 0,1 0 0,-1 0 0,1 0 0,0 1 0,-1-1 0,1 0 0,0 0 0,-1 0 0,1 0 0,0 0 0,-1 1 0,1-1 0,0 0 0,-1 0 0,1 1 0,0-1 0,0 0 0,-1 1 0,1-1 0,0 1 0,-2 1 0,0 1 0,0 1 0,1-1 0,-1 0 0,-1 4 0,1 1 0,1-1 0,-1 1 0,1-1 0,1 1 0,-1-1 0,1 1 0,1 0 0,0 8 0,4 8 0,8 28 0,-12-48 0,0 0 0,0-1 0,1 0 0,-1 0 0,1-1 0,-1 1 0,1 0 0,0 0 0,0-1 0,4 4 0,24 20 0,-11-11 0,-9-7 0,1 0 0,-1-1 0,14 7 0,-24-14 0,0 0 0,0 0 0,0 0 0,0 0 0,0 0 0,1 0 0,-1 0 0,0 0 0,0 0 0,0 1 0,0-1 0,0 0 0,0 0 0,0 0 0,0 0 0,0 0 0,0 0 0,0 0 0,1 0 0,-1 1 0,0-1 0,0 0 0,0 0 0,0 0 0,0 0 0,0 0 0,0 0 0,0 0 0,0 1 0,0-1 0,0 0 0,0 0 0,0 0 0,0 0 0,0 0 0,0 0 0,0 0 0,0 1 0,0-1 0,0 0 0,0 0 0,-1 0 0,1 0 0,0 0 0,0 0 0,0 0 0,0 1 0,0-1 0,0 0 0,-9 5 0,-20 5 0,20-7 0,-10 6 0,-1 1 0,1 0 0,1 2 0,0 0 0,0 1 0,-15 15 0,17-13 0,-25 30 0,39-43-124,0 1 0,0-1 0,1 1 0,-1 0 0,1-1 0,0 1-1,0 0 1,0 0 0,0 0 0,-1 4 0,1 4-6702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24575,'4'0'0,"0"1"0,0-1 0,1 1 0,-1 0 0,0 0 0,0 0 0,0 1 0,0 0 0,6 3 0,32 24 0,-16-10 0,29 16 0,-28-19 0,0 1 0,43 38 0,-32-19 0,1-2 0,1-2 0,57 35 0,-58-45 0,45 28 0,-58-32 0,-8-5 0,32 17 0,45 15-1365,-80-40-5461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1200 1 24575,'-8'0'0,"-1"0"0,1 1 0,0 1 0,-1-1 0,1 2 0,0-1 0,0 1 0,0 0 0,0 0 0,0 1 0,1 0 0,-13 10 0,-56 40 0,42-28 0,-46 25 0,-47 31 0,78-49 0,-34 28 0,48-35 0,-70 43 0,85-58 0,-32 26 0,12-7 0,29-23 0,6-3 0,0 0 0,-1 0 0,1-1 0,-1 1 0,0-1 0,0-1 0,-1 1 0,1-1 0,0 0 0,-12 2 0,13-4 0,-21 4 0,24-3 0,1-1 0,0 1 0,0-1 0,0 1 0,-1 0 0,1 0 0,0-1 0,0 1 0,0 0 0,0 0 0,1 0 0,-1 0 0,0 0 0,0 0 0,0 0 0,1 0 0,-1 0 0,1 1 0,-1 0 0,-2 7 0,0 1 0,2-1 0,-1 1 0,0 17 0,3 42 0,0-40 0,-2 11 0,-5 44 0,5-76 0,-1 17 0,-1-1 0,-12 39 0,8-37 0,2-1 0,0 2 0,1-1 0,2 1 0,1 37 0,1-62 0,-2 27 0,2-28 0,0 0 0,0-1 0,-1 1 0,1-1 0,0 1 0,0-1 0,0 1 0,-1-1 0,1 1 0,0-1 0,-1 1 0,1-1 0,0 1 0,-1-1 0,1 0 0,-1 1 0,1-1 0,-1 1 0,0-1 0,1 0 0,-1 0 0,1 0 0,-1 0 0,0 0 0,1 0 0,-1 0 0,1 0 0,-1 0 0,1 0 0,-1-1 0,1 1 0,-1 0 0,1 0 0,-1-1 0,1 1 0,-1 0 0,1 0 0,-1-1 0,1 1 0,0-1 0,-1 1 0,0-1 0,-9-11 0,0-1 0,0 1 0,1-2 0,1 1 0,0-1 0,-10-28 0,-19-32 0,29 62 0,-1-2 0,0 0 0,2-1 0,-11-25 0,18 40 0,-1-1 0,1 1 0,0-1 0,0 1 0,0-1 0,0 1 0,0-1 0,0 1 0,0-1 0,0 1 0,0-1 0,0 1 0,0-1 0,0 1 0,0-1 0,0 1 0,0-1 0,0 1 0,1-1 0,-1 0 0,0 1 0,1-1 0,-1 1 0,0 0 0,1 0 0,-1 0 0,0 0 0,1-1 0,-1 1 0,0 0 0,1 0 0,-1 0 0,0 0 0,1 0 0,-1 0 0,0 0 0,1 0 0,-1 0 0,1 0 0,-1 0 0,0 0 0,1 0 0,-1 1 0,3-1 0,-1 1 0,0 0 0,0 0 0,0 0 0,0 0 0,0 1 0,3 1 0,21 21 0,32 41 0,-50-52 0,0-1 0,-2 1 0,1 0 0,-2 0 0,0 1 0,0-1 0,4 23 0,-2-9 0,-3-5 0,-4-17 0,1-1 0,0 0 0,0 0 0,0 0 0,0 0 0,3 5 0,-4-8 0,0-1 0,0 0 0,1 0 0,-1 1 0,0-1 0,0 0 0,1 0 0,-1 1 0,0-1 0,1 0 0,-1 0 0,0 0 0,1 0 0,-1 1 0,0-1 0,1 0 0,-1 0 0,0 0 0,1 0 0,-1 0 0,0 0 0,1 0 0,-1 0 0,1 0 0,-1 0 0,0 0 0,1 0 0,-1 0 0,0 0 0,1-1 0,-1 1 0,0 0 0,1 0 0,-1 0 0,0 0 0,1-1 0,-1 1 0,0 0 0,0 0 0,1-1 0,-1 1 0,0-1 0,13-12 0,-12 12 0,17-21 0,-6 6 0,0 1 0,1 0 0,1 1 0,0 1 0,23-17 0,94-43 0,-112 63 0,-14 7-87,9-3-232,0-2-1,-1 0 1,13-10-1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1106 24575,'4'0'0,"0"-1"0,0 1 0,0-1 0,0 0 0,0 0 0,0-1 0,0 1 0,-1-1 0,1 0 0,0 0 0,4-4 0,6-4 0,18-18 0,-18 15 0,4-2 0,-5 4 0,-1 0 0,0-1 0,10-13 0,73-84 0,-20 26 0,-64 70 0,88-99 0,-56 63 0,-30 33 0,24-23 0,-3 7 0,42-54 0,-68 75 0,-1 1 0,-1-2 0,0 1 0,-1 0 0,7-21 0,-5 13 0,10-18 0,71-115 0,-31 50 0,-56 102 0,-1-1 0,1 0 0,-1 0 0,1 0 0,-1 1 0,0-1 0,1 0 0,-1 0 0,0 0 0,0 0 0,1 0 0,-1 0 0,0 0 0,0 0 0,0 0 0,0 0 0,-1 0 0,1 1 0,0-1 0,0 0 0,-1-2 0,0 3 0,1-1 0,-1 1 0,0-1 0,0 1 0,0 0 0,1-1 0,-1 1 0,0 0 0,0-1 0,0 1 0,0 0 0,0 0 0,0 0 0,1 0 0,-1 0 0,0 0 0,0 0 0,0 0 0,0 0 0,0 0 0,0 1 0,-1-1 0,-41 9 0,-1-2 0,-84 2 0,361-9 0,-231 0 0,0 0 0,1 0 0,-1 0 0,0 0 0,0 1 0,0-1 0,1 1 0,-1-1 0,0 1 0,0 0 0,0 0 0,0 0 0,0 0 0,0 0 0,0 0 0,-1 0 0,1 1 0,0-1 0,2 3 0,-2 0 0,0-1 0,0 0 0,-1 1 0,1-1 0,-1 1 0,0 0 0,0-1 0,0 1 0,0 0 0,0 6 0,0 12 0,-2 37 0,0-43 0,1 0 0,0 0 0,0 0 0,2-1 0,4 21 0,2-12 0,2-1 0,1 0 0,18 30 0,-27-50 0,37 54-1365,-33-46-5461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794 1757 24575,'-1'-1'0,"-1"-1"0,1 1 0,-1 0 0,1-1 0,0 1 0,0-1 0,-1 1 0,1-1 0,-1-2 0,-2-3 0,-70-79 0,44 53 0,-44-62 0,-7-45 0,70 121 0,-1 1 0,-1 0 0,-1 1 0,0 1 0,-26-23 0,-23-27 0,53 55 0,-71-95 0,75 98 0,0 1 0,-1-1 0,-9-8 0,-8-8 0,-58-71 0,80 93 0,1-1 0,-1 0 0,1 0 0,-1 0 0,1 0 0,0 0 0,0 0 0,0-1 0,1 1 0,-1-6 0,0-34 0,2 25 0,-1 1 0,2 0 0,0-1 0,1 1 0,6-20 0,27-65 0,4-18 0,-36 97 0,3-41 0,-2 20 0,9-28 0,-9 52 0,0 0 0,2-40 0,-7-43 0,0 103 0,0-1 0,0 0 0,0 0 0,0 0 0,0 1 0,0-1 0,0 0 0,-1 0 0,1 0 0,0 1 0,0-1 0,-1 0 0,1 0 0,0 1 0,-1-2 0,0 2 0,1 0 0,0 0 0,0 0 0,-1-1 0,1 1 0,0 0 0,-1 0 0,1 0 0,0 0 0,0 0 0,-1 0 0,1 0 0,0 0 0,0 0 0,-1 0 0,1 0 0,0 0 0,0 1 0,-1-1 0,1 0 0,0 0 0,0 0 0,-1 0 0,1 0 0,0 0 0,0 1 0,-1-1 0,1 0 0,-18 21 0,15-18 0,-17 24 0,-5 6 0,-31 33 0,19-25 0,20-22 0,-36 31 0,50-48 0,8-8 0,11-11 0,24-11 0,-26 19 0,-1-1 0,1 0 0,14-16 0,-12 8 0,17-27 0,-10 12 0,11-7 0,-24 30 0,0-1 0,-1-1 0,12-20 0,-20 31 0,-1-1 0,1 0 0,0 1 0,1-1 0,-1 1 0,0-1 0,0 1 0,0 0 0,1-1 0,-1 1 0,4-2 0,-4 3 0,-1 0 0,1 0 0,0-1 0,-1 1 0,1 0 0,0 0 0,-1 0 0,1 0 0,0 1 0,0-1 0,-1 0 0,1 0 0,0 0 0,-1 0 0,1 1 0,0-1 0,-1 0 0,1 1 0,0-1 0,-1 0 0,1 1 0,-1-1 0,1 1 0,-1-1 0,1 1 0,-1-1 0,1 1 0,-1 0 0,0-1 0,1 1 0,-1-1 0,0 1 0,1 0 0,-1 0 0,6 12 0,0-1 0,-1 1 0,0 1 0,-1-1 0,3 25 0,-5-26 0,1 1 0,0-1 0,1 0 0,0 0 0,0 0 0,1 0 0,11 18 0,-6-16 0,-2 2 0,0-1 0,9 24 0,-11-21 0,2-1 0,16 28 0,-19-39-136,1 0-1,-1-1 1,1 0-1,0 0 1,0-1-1,0 1 1,1-1-1,0-1 0,9 5 1,-3-2-6690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926 22 24575,'1'-5'0,"0"4"0,-1 1 0,0 0 0,0 0 0,0 0 0,0 0 0,0-1 0,0 1 0,0 0 0,0 0 0,0 0 0,0-1 0,0 1 0,0 0 0,0 0 0,0 0 0,0-1 0,0 1 0,0 0 0,0 0 0,0 0 0,0 0 0,0-1 0,0 1 0,0 0 0,0 0 0,0 0 0,-1 0 0,1-1 0,0 1 0,0 0 0,0 0 0,0 0 0,0 0 0,0 0 0,-1 0 0,1-1 0,0 1 0,0 0 0,0 0 0,0 0 0,-1 0 0,1 0 0,0 0 0,0 0 0,0 0 0,-1 0 0,1 0 0,0 0 0,0 0 0,0 0 0,0 0 0,-1 0 0,1 0 0,-6-2 0,0 0 0,0 0 0,0 1 0,0 0 0,0 0 0,0 1 0,0 0 0,-1 0 0,1 0 0,0 0 0,0 1 0,0 0 0,-9 3 0,-7 3 0,1 2 0,-28 14 0,-21 7 0,49-23 0,1 0 0,-37 20 0,51-23 0,1 0 0,0 0 0,-8 10 0,-4 2 0,8-8 0,-77 64 0,70-61 0,-1 1 0,0-2 0,-28 13 0,-6-2 0,-183 87 0,230-106 0,1 0 0,0 0 0,0-1 0,0 1 0,0-1 0,-1 0 0,1 0 0,-4 1 0,6-2 0,1 0 0,-1 0 0,1 0 0,-1 0 0,1 0 0,-1 0 0,1 0 0,-1 0 0,1-1 0,0 1 0,-1 0 0,1 0 0,-1 0 0,1-1 0,-1 1 0,1 0 0,0 0 0,-1-1 0,1 1 0,-1 0 0,1-1 0,-1-1 0,0 1 0,1 0 0,-1 0 0,1 0 0,0-1 0,-1 1 0,1 0 0,0 0 0,0-1 0,-1 1 0,1 0 0,1-2 0,-1-9 0,1 1 0,1-1 0,0 0 0,1 1 0,7-20 0,28-57 0,-17 41 0,7-7 0,-18 35 0,15-36 0,-24 54 0,-1 4 0,1 9 0,0 17 0,-3-9 0,-1 1 0,-1 0 0,-1-1 0,-11 32 0,6-21 0,-22 70 0,18-66 0,11-29 0,0 1 0,0 1 0,0-1 0,1 0 0,1 1 0,-1-1 0,0 12 0,2-17 0,0 0 0,1 0 0,-1 0 0,1 0 0,-1 0 0,1 1 0,0-1 0,0 0 0,0-1 0,0 1 0,0 0 0,1 0 0,-1 0 0,0-1 0,3 3 0,3 3 0,1-1 0,10 7 0,8 7 0,-11-5 0,0-2 0,31 22 0,-37-28 20,0 0-1,0 0 0,-1 1 1,9 11-1,10 9-1481,-19-20-5364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4T21:59:43.8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24575,'11'1'0,"0"1"0,-1 0 0,1 1 0,-1 0 0,0 0 0,0 1 0,0 1 0,0-1 0,-1 2 0,12 7 0,-6-4 0,721 485-932,-40 64-676,-174-136 1031,-84-86 492,306 246-245,-659-510 288,77 84 1,-153-147 30,0 1 1,0 0-1,-1 0 1,-1 1-1,0-1 0,0 2 1,-1-1-1,5 14 1,-7 3-4471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4T21:59:44.9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2211 0 24575,'-281'394'0,"140"-200"0,10-14 0,-356 516 0,353-485 0,-148 316 0,78-53 0,196-457 0,-1 0 0,0 0 0,-1-1 0,-1-1 0,-1 1 0,0-2 0,0 0 0,-2 0 0,0-1 0,0-1 0,-19 12 0,-44 33-455,3 2 0,-122 127 0,150-133-6371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16 1109 24575,'-4'0'0,"-2"-9"0,0-16 0,6-27 0,12-27 0,12-27 0,12-18 0,0-1 0,2-7 0,4-3 0,-1 8 0,-7 17 0,-9 26-8191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0 723 24575,'5'0'0,"19"-13"0,46-32 0,34-21 0,21-23 0,13-18 0,-5-9 0,-15 2 0,-23 16 0,-29 24-8191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0 449 24575,'32'-9'0,"55"-21"0,44-19 0,27-19 0,14-16 0,-14 2 0,-33 10 0,-38 18-8191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33.86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24575,'4'0'0,"0"1"0,0-1 0,1 1 0,-1 0 0,0 0 0,0 0 0,0 1 0,0 0 0,6 3 0,32 24 0,-16-10 0,29 16 0,-28-19 0,0 1 0,43 38 0,-32-19 0,1-2 0,1-2 0,57 35 0,-58-45 0,45 28 0,-58-32 0,-8-5 0,32 17 0,45 15-1365,-80-40-5461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850 866 24575,'-4'0'0,"-16"-9"0,-21-16 0,-19-23 0,-20-24 0,-24-29 0,-8-18 0,2 2 0,14 11 0,20 24 0,23 22 0,15 16 0,15 11 0,6 11 0,7 5 0,4 6-8191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291 1187 24575,'-2'-22'0,"-2"0"0,-1-1 0,0 2 0,-1-1 0,-2 1 0,0 0 0,-15-27 0,-8-24 0,14 26 0,3-1 0,2-1 0,2 1 0,-7-79 0,5 39 39,-3 1-1,-28-87 1,-8-37-1520,43 165-5345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0 726 24575,'5'0'0,"0"-4"0,1-20 0,-1-19 0,-2-7 0,-1-4 0,-1 3 0,-1 1 0,0 0 0,0 4 0,0 0 0,0 5 0,-1-1 0,1-6 0,0 0 0,0 0 0,0 3 0,0 10-8191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353 0 24575,'-9'0'0,"-16"5"0,-18 10 0,-6 11 0,-7 11 0,4 8 0,8 5 0,11-1 0,11 0 0,9-4 0,7-1 0,5-7-8191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633 0 24575,'-9'23'0,"-21"25"0,-19 26 0,-19 25 0,-11 21 0,3 4 0,1 4 0,4-12 0,10-11 0,15-19 0,11-21 0,11-15 0,15-17 0,22-28 0,9-14-8191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24575,'18'18'0,"29"42"0,23 38 0,24 29 0,8 6 0,5 8 0,-1-2 0,-20-21 0,-20-20 0,-20-28-8191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24575,'0'14'0,"14"31"0,31 40 0,35 32 0,31 23 0,14 6 0,14-4 0,0-8 0,-5-18 0,-21-24 0,-25-28 0,-27-24-8191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1:52.0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1024 3076 24575,'-253'-106'0,"180"73"0,11 4 0,-101-65 0,133 74 0,1-2 0,1-1 0,1-1 0,1-1 0,-25-31 0,33 28 0,0-1 0,2-1 0,2 0 0,0-1 0,-14-50 0,6 19 0,-18-50 0,-26-121 0,52 165 0,2 1 0,4-2 0,0-86 0,7 34 0,-1 31 0,3-1 0,27-174 0,-21 239 0,0 1 0,2 1 0,1 0 0,1 0 0,27-44 0,88-107 0,-55 82 0,137-216 0,-182 271 0,2 0 0,1 2 0,2 1 0,1 2 0,53-42 0,-47 44-1365,-6 4-5461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1:53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 24575,'70'0'0,"-15"2"0,1-2 0,-1-3 0,0-2 0,70-16 0,-124 20 0,0 0 0,0 1 0,0-1 0,0 1 0,0 0 0,1-1 0,-1 1 0,0 0 0,0 0 0,0-1 0,0 1 0,1 0 0,-1 0 0,0 1 0,0-1 0,0 0 0,1 0 0,-1 0 0,0 1 0,0-1 0,0 1 0,0-1 0,0 1 0,0-1 0,0 1 0,0 0 0,0-1 0,0 1 0,0 0 0,0 0 0,1 1 0,-1 2 0,0 1 0,0-1 0,0 0 0,-1 0 0,0 0 0,0 1 0,0-1 0,-1 7 0,-3 32-195,2 1 0,3 0 0,1-1 0,2 1 0,2-1 0,13 51 0,-3-43-6631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2:03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1 24575,'-8'2'0,"0"1"0,0-1 0,1 2 0,-1-1 0,1 1 0,-1 0 0,1 1 0,1 0 0,-1 0 0,1 0 0,-9 9 0,-2 1 0,-9 6 0,2 2 0,1 0 0,1 2 0,1 0 0,1 1 0,1 1 0,2 1 0,1 1 0,1 0 0,-14 38 0,17-38 0,-49 130 0,53-134 0,2 1 0,1 0 0,1 0 0,-2 40 0,7 486 0,1-532 0,1 0 0,1 0 0,1 0 0,0-1 0,2 1 0,0-1 0,1-1 0,1 0 0,14 23 0,-8-16 0,-2 2 0,-1-1 0,13 44 0,-19-44 0,2 0 0,0 0 0,2-1 0,19 36 0,27 62 0,-26-51 0,-10-22 0,-3 1 0,14 63 0,4 15 0,-9-68 0,-24-57 0,0-1 0,0 1 0,0-1 0,1 0 0,-1 0 0,1 0 0,0 0 0,0 0 0,0 0 0,0-1 0,0 0 0,1 1 0,-1-1 0,8 2 0,-10-3 0,1-1 0,0 0 0,-1 0 0,1 0 0,0 0 0,0-1 0,-1 1 0,1 0 0,0-1 0,-1 1 0,1-1 0,-1 1 0,1-1 0,-1 0 0,1 0 0,-1 0 0,1 0 0,-1 0 0,0 0 0,1 0 0,-1 0 0,0 0 0,0-1 0,0 1 0,0 0 0,1-2 0,26-45 0,-23 38 0,5-13 18,0-1 0,11-47-1,-17 54-174,0 0-1,1 1 1,1-1-1,1 1 0,0 0 1,1 1-1,0 0 1,18-24-1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39.11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1200 1 24575,'-8'0'0,"-1"0"0,1 1 0,0 1 0,-1-1 0,1 2 0,0-1 0,0 1 0,0 0 0,0 0 0,0 1 0,1 0 0,-13 10 0,-56 40 0,42-28 0,-46 25 0,-47 31 0,78-49 0,-34 28 0,48-35 0,-70 43 0,85-58 0,-32 26 0,12-7 0,29-23 0,6-3 0,0 0 0,-1 0 0,1-1 0,-1 1 0,0-1 0,0-1 0,-1 1 0,1-1 0,0 0 0,-12 2 0,13-4 0,-21 4 0,24-3 0,1-1 0,0 1 0,0-1 0,0 1 0,-1 0 0,1 0 0,0-1 0,0 1 0,0 0 0,0 0 0,1 0 0,-1 0 0,0 0 0,0 0 0,0 0 0,1 0 0,-1 0 0,1 1 0,-1 0 0,-2 7 0,0 1 0,2-1 0,-1 1 0,0 17 0,3 42 0,0-40 0,-2 11 0,-5 44 0,5-76 0,-1 17 0,-1-1 0,-12 39 0,8-37 0,2-1 0,0 2 0,1-1 0,2 1 0,1 37 0,1-62 0,-2 27 0,2-28 0,0 0 0,0-1 0,-1 1 0,1-1 0,0 1 0,0-1 0,0 1 0,-1-1 0,1 1 0,0-1 0,-1 1 0,1-1 0,0 1 0,-1-1 0,1 0 0,-1 1 0,1-1 0,-1 1 0,0-1 0,1 0 0,-1 0 0,1 0 0,-1 0 0,0 0 0,1 0 0,-1 0 0,1 0 0,-1 0 0,1 0 0,-1-1 0,1 1 0,-1 0 0,1 0 0,-1-1 0,1 1 0,-1 0 0,1 0 0,-1-1 0,1 1 0,0-1 0,-1 1 0,0-1 0,-9-11 0,0-1 0,0 1 0,1-2 0,1 1 0,0-1 0,-10-28 0,-19-32 0,29 62 0,-1-2 0,0 0 0,2-1 0,-11-25 0,18 40 0,-1-1 0,1 1 0,0-1 0,0 1 0,0-1 0,0 1 0,0-1 0,0 1 0,0-1 0,0 1 0,0-1 0,0 1 0,0-1 0,0 1 0,0-1 0,0 1 0,0-1 0,0 1 0,1-1 0,-1 0 0,0 1 0,1-1 0,-1 1 0,0 0 0,1 0 0,-1 0 0,0 0 0,1-1 0,-1 1 0,0 0 0,1 0 0,-1 0 0,0 0 0,1 0 0,-1 0 0,0 0 0,1 0 0,-1 0 0,1 0 0,-1 0 0,0 0 0,1 0 0,-1 1 0,3-1 0,-1 1 0,0 0 0,0 0 0,0 0 0,0 0 0,0 1 0,3 1 0,21 21 0,32 41 0,-50-52 0,0-1 0,-2 1 0,1 0 0,-2 0 0,0 1 0,0-1 0,4 23 0,-2-9 0,-3-5 0,-4-17 0,1-1 0,0 0 0,0 0 0,0 0 0,0 0 0,3 5 0,-4-8 0,0-1 0,0 0 0,1 0 0,-1 1 0,0-1 0,0 0 0,1 0 0,-1 1 0,0-1 0,1 0 0,-1 0 0,0 0 0,1 0 0,-1 1 0,0-1 0,1 0 0,-1 0 0,0 0 0,1 0 0,-1 0 0,0 0 0,1 0 0,-1 0 0,1 0 0,-1 0 0,0 0 0,1 0 0,-1 0 0,0 0 0,1-1 0,-1 1 0,0 0 0,1 0 0,-1 0 0,0 0 0,1-1 0,-1 1 0,0 0 0,0 0 0,1-1 0,-1 1 0,0-1 0,13-12 0,-12 12 0,17-21 0,-6 6 0,0 1 0,1 0 0,1 1 0,0 1 0,23-17 0,94-43 0,-112 63 0,-14 7-87,9-3-232,0-2-1,-1 0 1,13-10-1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2:05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468 109 24575,'0'-3'0,"-7"-2"0,-10-3 0,-9-7 0,-4-2 0,0 3 0,-2-1 0,-7 3 0,-7 3 0,-7 4 0,2 2 0,-1 1 0,5 2 0,10 0-8191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2:10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638 14 24575,'0'-1'0,"-1"0"0,1 0 0,0 1 0,-1-1 0,1 0 0,0 1 0,-1-1 0,1 0 0,-1 1 0,1-1 0,-1 1 0,1-1 0,-1 1 0,0-1 0,1 1 0,-1-1 0,0 1 0,1-1 0,-1 1 0,0 0 0,1-1 0,-1 1 0,0 0 0,0 0 0,1 0 0,-1-1 0,0 1 0,0 0 0,1 0 0,-1 0 0,0 0 0,0 0 0,0 0 0,1 1 0,-1-1 0,0 0 0,0 0 0,1 1 0,-1-1 0,0 0 0,-1 1 0,-33 11 0,35-12 0,-22 10 0,1 0 0,1 2 0,0 0 0,0 1 0,-24 21 0,34-24 0,0-1 0,0 2 0,1-1 0,0 1 0,1 1 0,0 0 0,1 0 0,1 0 0,0 1 0,-6 16 0,-98 406 0,50-174 0,-31 102 0,72-291 0,10-37 0,1 0 0,-5 50 0,-9 1062 0,24-753 0,-3-66 0,3 356 0,26-396 0,-10-154 0,-9-63 0,4 0 0,3-2 0,37 102 0,-33-128 0,2-2 0,2 0 0,2-1 0,50 59 0,-60-78 0,178 194 0,-32-37 0,-132-142 0,-2 2 0,-2 0 0,25 50 0,-42-71 0,2-1 0,0-1 0,0 0 0,1 0 0,1-1 0,1-1 0,0 0 0,20 14 0,-12-11 0,1-2 0,0 0 0,1-1 0,0-2 0,32 11 0,-54-21 0,0 1 0,1-1 0,-1-1 0,1 1 0,-1 0 0,1-1 0,-1 1 0,1-1 0,0 0 0,-1 0 0,1 0 0,-1 0 0,1 0 0,0-1 0,-1 1 0,1-1 0,-1 0 0,1 1 0,-1-1 0,0 0 0,1 0 0,-1-1 0,3-1 0,-3 1 0,0-1 0,0 0 0,-1-1 0,1 1 0,0 0 0,-1 0 0,0-1 0,0 1 0,0-1 0,0 1 0,-1-1 0,1 1 0,-1-1 0,0 1 0,0-1 0,-1-4 0,-22-270 0,18 231 0,5 41 0,0 24 0,0-3 0,-2 97 0,0-46 0,3 1 0,11 75 0,-12-138 0,0 0 0,1 1 0,-2-1 0,1 0 0,0 0 0,-1 0 0,1 0 0,-1 0 0,0 0 0,-1 0 0,1 0 0,-1-1 0,0 1 0,1 0 0,-2-1 0,1 1 0,0-1 0,-1 0 0,1 1 0,-1-1 0,0-1 0,0 1 0,0 0 0,-1-1 0,1 1 0,0-1 0,-1 0 0,0 0 0,-3 1 0,-14 6 0,0-1 0,0-1 0,-1-1 0,-24 4 0,27-6 0,-18 5 0,-23 3 0,-71 27 0,83-21-682,-71 37-1,89-38-6143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2:28.4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6524 24575,'1'-3'0,"1"0"0,0 1 0,0-1 0,0 0 0,1 1 0,-1 0 0,1-1 0,-1 1 0,1 0 0,0 0 0,-1 1 0,1-1 0,0 0 0,0 1 0,5-2 0,6-4 0,25-16 0,0 3 0,60-23 0,-63 30 0,-1-2 0,-1-2 0,0-1 0,39-28 0,26-35 0,160-167 0,-223 204 0,-2-1 0,53-95 0,-25 38 0,113-156 0,-71 78 0,-41 65 0,-62 115 0,81-140 0,72-167 0,-121 230 0,-6 19 0,-3-1 0,-2-2 0,20-96 0,-17 30 0,-8 43 0,9-131 0,-23-351 0,-5 285 0,1 162 0,-1 2 0,21-197 0,-4 204 0,-5 0 0,-5-1 0,-10-130 0,-39-30 0,3 30 0,27 158 0,-4 0 0,-3 1 0,-3 2 0,-58-128 0,48 133 0,-4 2 0,-2 2 0,-4 1 0,-3 3 0,-92-104 0,108 137 0,-1 1 0,-2 2 0,-1 2 0,-1 1 0,-2 1 0,-51-26 0,88 52 0,-1 0 0,1 0 0,-1 0 0,1 0 0,-1 1 0,0-1 0,1 0 0,-1 1 0,0 0 0,1-1 0,-1 1 0,0 0 0,0 0 0,1 0 0,-1 0 0,0 0 0,0 0 0,1 0 0,-1 1 0,-3 0 0,4 0 0,0 0 0,1 0 0,-1 0 0,0 0 0,0 0 0,0 0 0,1 1 0,-1-1 0,1 0 0,-1 0 0,1 1 0,-1-1 0,1 0 0,0 0 0,-1 1 0,1-1 0,0 0 0,0 1 0,0-1 0,0 3 0,2 10 0,0 1 0,1 0 0,8 26 0,-6-24 0,31 85 80,-25-74-562,0 1 1,9 46-1,-16-50-6344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2:30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24575,'0'0'0,"0"-1"0,1 0 0,-1 0 0,0 0 0,1 1 0,-1-1 0,1 0 0,0 0 0,-1 1 0,1-1 0,-1 0 0,1 1 0,0-1 0,-1 1 0,1-1 0,0 1 0,0-1 0,0 1 0,-1-1 0,1 1 0,0 0 0,0-1 0,0 1 0,0 0 0,0 0 0,1 0 0,30-5 0,-28 5 0,58-4 0,-40 4 0,0-1 0,0-1 0,0-2 0,0 0 0,-1-1 0,28-10 0,27-17-1365,-54 18-5461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2T20:14:10.8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24575,'19'1'0,"30"5"0,-17-1 0,-8-1 0,1 0 0,-1 1 0,0 2 0,-1 0 0,1 2 0,-2 0 0,1 2 0,-1 0 0,-1 2 0,0 0 0,-1 2 0,0 0 0,-1 1 0,32 35 0,117 171 0,-45-52 0,-34-61 0,113 151 0,-163-203 0,-2 2 0,52 112 0,63 217 0,-100-212 0,-44-142 0,-2 1 0,-2 1 0,1 39 0,-6-52 0,-4 24 0,2-32 0,1 0 0,1 0 0,1 1 0,2 26 0,18 65 0,7 45 0,-26-141 0,29 191 0,-27-183 0,-1 0 0,-1 23 0,-1-28 0,0 1 0,1-1 0,1 1 0,0-1 0,7 21 0,86 187 0,-72-179 0,1-1 0,36 47 0,68 73 0,-47-62 0,-32-40 0,1 3 0,62 98 0,-103-143 0,-1 0 0,11 36 0,7 15 0,9-3 0,47 67 0,-13-24 0,-30-39 0,-15-27 0,2-1 0,36 47 0,-42-65 0,1 0 0,1-1 0,1-2 0,1 0 0,1-1 0,0-2 0,2 0 0,0-2 0,1-1 0,37 14 0,29 3 0,1-5 0,155 23 0,-169-34 0,-53-10 0,1 0 0,-1-2 0,50 0 0,156-19 0,-227 14 0,110 0 0,-10 0 0,-87-1 0,0 0 0,0-1 0,27-8 0,-39 8 0,0 0 0,0-1 0,0 1 0,-1-2 0,1 1 0,-1-1 0,7-5 0,2-5 0,23-25 0,-37 38 0,-1 1 0,1 0 0,0 0 0,0 0 0,-1 0 0,1 0 0,0 0 0,0 1 0,0-1 0,0 1 0,0-1 0,0 1 0,0 0 0,3-1 0,34 2 0,-24 0 0,26 2 0,-41-3 0,0 0 0,1 0 0,-1 0 0,0 0 0,0 0 0,1 0 0,-1 1 0,0-1 0,1 0 0,-1 0 0,0 0 0,1 0 0,-1 0 0,0 0 0,1 0 0,-1-1 0,0 1 0,0 0 0,1 0 0,-1 0 0,0 0 0,1 0 0,-1 0 0,0 0 0,0-1 0,1 1 0,-1 0 0,0 0 0,1-1 0,-7-7 0,-23-13 0,20 15 0,-30-23 0,0-1 0,2-2 0,-52-58 0,54 40 0,-2-1 0,-84-82 0,114 125 0,14 12 0,12 14 0,119 106 0,-90-85 0,58 61 0,-59-53 0,67 54 0,-36-34 0,-69-59 0,0 1 0,-1 1 0,0-1 0,-1 1 0,0 1 0,9 20 0,-15-29 0,0-1 0,-1 1 0,1 0 0,-1 1 0,0-1 0,0 0 0,1 0 0,-1 0 0,-1 0 0,1 0 0,0 0 0,0 0 0,-1 0 0,1 0 0,-1 0 0,0 0 0,0 0 0,1 0 0,-1-1 0,0 1 0,-2 2 0,-4 5 0,0 0 0,-14 14 0,10-11 0,-15 13 0,-1 0 0,-1-2 0,-40 25 0,4-3 0,-132 112 0,170-132 0,1 0 0,2 2 0,-28 40 0,8-13 0,-8 10 0,47-59-1365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2T20:14:20.90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5287 24575,'97'-5'0,"-1"-6"0,104-33 0,-93-2 0,-53 20 0,-15 7 0,-1-4 0,-1-1 0,0-3 0,-1-4 0,-1-1 0,-1-2 0,54-73 0,-41 41 0,-2-5 0,-1-3 0,-3-1 0,45-110 0,-52 104 0,146-327 0,27-101 0,-170 414 0,-7 21 0,2 1 0,2 4 0,2 3 0,62-91 0,-53 85 0,47-97 0,-55 96 0,76-113 0,-50 102 0,-29 41 0,0-4 0,-2-1 0,40-79 0,78-151 0,-91 170 0,48-73 0,-72 128 0,-8 11 0,1 3 0,58-64 0,14-4 0,-34 34 0,-20 30 0,-27 27 0,22-28 0,-10 17 0,-6 6 0,3-4 0,1 0 0,0 3 0,1 3 0,42-20 0,129-33 0,-176 64 0,182-37 0,-59 17 0,-14-15 0,-87 25 0,0 4 0,93-9 0,-134 23 0,0-1 0,1 1 0,10-5 0,-17 5 0,1 0 0,-1 0 0,0 0 0,0 0 0,0 0 0,0 0 0,0 0 0,1 0 0,-1-2 0,0 2 0,0 0 0,0 0 0,0 0 0,0 0 0,1 0 0,-1 0 0,0 0 0,0-1 0,0 1 0,0 0 0,0 0 0,0 0 0,0 0 0,0 0 0,0 0 0,0-2 0,0 2 0,0 0 0,0 0 0,1 0 0,-1 0 0,0-2 0,0 2 0,0 0 0,0 0 0,-1 0 0,-2-12 0,-11-9 0,13 19 0,-22-28 0,-2-1 0,-47-43 0,-59-32 0,12 8 0,113 91 0,0 1 0,0-2 0,1 2 0,0-2 0,0-2 0,0 2 0,-5-15 0,-4-4 0,59 119 0,-23-43 0,2 0 0,38 57 0,-46-79 0,0 0 0,27 63 0,-30-59 0,2 0 0,31 49 0,-42-77 0,0 0 0,0 1 0,0-1 0,0 0 0,0-1 0,1-1 0,-1 1 0,0-1 0,1 1 0,-1-2 0,1 0 0,7 0 0,20 5 0,-21 0 0,-9 1 0,-16 13 0,13-17 0,-13 14 0,1 2 0,0-1 0,-21 40 0,-3 7 0,22-42 0,2 1 0,0 1 0,1 0 0,0 2 0,1 1 0,-14 47 0,19-51 0,-1-2 0,-1 1 0,0-3 0,-1 2 0,-14 26 0,-15 22-1365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02:51:06.1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 0 24575,'-2'1'0,"-1"0"0,1-1 0,0 1 0,-1 0 0,1 0 0,0 0 0,0 0 0,0 1 0,0-1 0,0 1 0,0-1 0,0 1 0,0 0 0,1 0 0,-1 0 0,1-1 0,-1 1 0,1 1 0,0-1 0,-1 0 0,1 0 0,0 0 0,1 1 0,-1-1 0,0 1 0,1-1 0,-1 0 0,1 1 0,0-1 0,0 3 0,-2 5 0,1-1 0,0 0 0,1 0 0,0 0 0,1 0 0,0 0 0,2 12 0,3-5 0,0-1 0,2 0 0,-1 0 0,2-1 0,0 1 0,16 18 0,-4-8 0,2-1 0,33 29 0,-33-36 0,1-1 0,1-2 0,0 0 0,1-2 0,0-1 0,1-1 0,30 7 0,-15-4 0,77 36 0,-94-36 0,45 26 0,-65-35 0,0 0 0,0 0 0,0 0 0,-1 1 0,0-1 0,1 1 0,-2 0 0,1 1 0,-1-1 0,5 8 0,-6-1 0,0 0 0,-1 0 0,-1 0 0,1 0 0,-2 0 0,0 0 0,0 0 0,-1 0 0,-1-1 0,-4 15 0,7-24 0,-1-1 0,0 1 0,1-1 0,-1 1 0,0-1 0,0 1 0,0-1 0,0 0 0,0 1 0,0-1 0,0 0 0,0 0 0,0 0 0,0 0 0,-1 0 0,1 0 0,-1 0 0,1-1 0,0 1 0,-1 0 0,1-1 0,-1 1 0,0-1 0,-1 1 0,-2 0 0,1-1 0,-1 0 0,0 0 0,0 0 0,0 0 0,1-1 0,-1 0 0,-7-2 0,3 1 0,0-1 0,0-1 0,1 0 0,-1 0 0,1 0 0,0-1 0,0 0 0,-14-13 0,22 18 0,0 0 0,0 0 0,0 0 0,0 0 0,0 0 0,0 0 0,0 0 0,-1 0 0,1 0 0,0-1 0,0 1 0,0 0 0,0 0 0,0 0 0,0 0 0,0 0 0,0 0 0,0 0 0,0 0 0,0 0 0,0-1 0,0 1 0,0 0 0,0 0 0,0 0 0,0 0 0,0 0 0,0 0 0,0 0 0,0-1 0,0 1 0,0 0 0,0 0 0,0 0 0,0 0 0,0 0 0,0 0 0,0 0 0,0 0 0,0 0 0,0-1 0,0 1 0,0 0 0,0 0 0,1 0 0,-1 0 0,0 0 0,0 0 0,0 0 0,0 0 0,0 0 0,0 0 0,0 0 0,0 0 0,0 0 0,1 0 0,-1 0 0,0 0 0,0 0 0,0-1 0,0 1 0,0 0 0,0 0 0,0 1 0,1-1 0,-1 0 0,0 0 0,14 1 0,14 5 0,1 6 0,-9-4 0,0 0 0,28 6 0,-42-13 0,-1 0 0,1 0 0,-1 0 0,1-1 0,-1 0 0,1 0 0,-1-1 0,0 1 0,1-1 0,-1 0 0,1-1 0,-1 1 0,0-1 0,7-3 0,-8 2 7,0 0 0,0 0-1,-1 0 1,1 0-1,-1-1 1,0 1 0,0-1-1,0 0 1,0 0 0,-1 0-1,3-7 1,21-54-620,-21 49-219,-1 3-5994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02:51:09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570 0 24575,'0'4'0,"1"0"0,0 0 0,0 0 0,1 0 0,-1 0 0,1-1 0,4 7 0,5 15 0,-7-11 0,-1 0 0,-1 0 0,-1 1 0,1-1 0,-2 17 0,0-25 0,-1-1 0,1 1 0,-1 0 0,0-1 0,-1 1 0,1-1 0,-1 0 0,0 1 0,-1-1 0,1 0 0,-1 0 0,0 0 0,0 0 0,0-1 0,-7 8 0,-16 7 0,0 0 0,-2-1 0,0-2 0,0-1 0,-2-1 0,-36 12 0,52-20 0,6-3 0,1 1 0,0 1 0,1-1 0,-1 1 0,1 0 0,0 0 0,0 1 0,0 0 0,1 0 0,0 0 0,0 1 0,0 0 0,1 0 0,0 0 0,1 0 0,-1 1 0,-2 9 0,0 3 0,1-1 0,0 1 0,2-1 0,0 1 0,0 38 0,4-42 0,-1-12 0,0 1 0,0 0 0,0-1 0,0 1 0,-1 0 0,1-1 0,-1 1 0,-2 6 0,2-10 0,0 0 0,0 0 0,0 0 0,0 0 0,0-1 0,0 1 0,0 0 0,0 0 0,0-1 0,-1 1 0,1 0 0,0-1 0,0 1 0,-1-1 0,1 0 0,0 1 0,-1-1 0,1 0 0,0 0 0,-1 0 0,1 0 0,-1 0 0,1 0 0,0 0 0,-1 0 0,1-1 0,0 1 0,-1-1 0,1 1 0,0-1 0,0 1 0,-1-1 0,1 1 0,-1-2 0,-16-6 0,1 0 0,0-1 0,-15-11 0,-34-18 0,156 91 0,-71-45 0,1 1 0,0-1 0,0-1 0,28 7 0,-42-15 0,1 0 0,-1 0 0,1-1 0,-1 0 0,0 0 0,0 0 0,0-1 0,0 0 0,0 0 0,-1 0 0,1-1 0,5-5 0,20-9 0,7-1-1365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02:56:49.7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16 981 24575,'0'0'0,"-1"-1"0,0 0 0,0 1 0,0-1 0,1 0 0,-1 1 0,0-1 0,1 0 0,-1 0 0,1 0 0,-1 0 0,1 1 0,-1-1 0,1 0 0,0 0 0,-1 0 0,1 0 0,0 0 0,0 0 0,0 0 0,0 0 0,-1 0 0,1 0 0,1-2 0,-3-31 0,2 29 0,-2-23 0,1 12 0,0-1 0,1 0 0,3-17 0,-2 29 0,0 1 0,0-1 0,0 0 0,1 1 0,0-1 0,-1 1 0,2-1 0,-1 1 0,0 0 0,1 0 0,0 0 0,0 0 0,0 1 0,7-7 0,23-15 0,37-21 0,-42 29 0,-1-2 0,31-26 0,-49 37 0,-1-1 0,0 0 0,0 0 0,-1-1 0,0 1 0,-1-2 0,0 1 0,0-1 0,7-22 0,13-39 0,-12 39 0,-2-1 0,11-54 0,-21 78 0,0 0 0,-1 0 0,-1 0 0,0 0 0,0 0 0,-1 0 0,0 0 0,-1 0 0,0 0 0,0 1 0,-1-1 0,0 0 0,-8-15 0,10 24 0,1 0 0,-1 0 0,1 0 0,-1 0 0,1 0 0,-1 0 0,1 0 0,-1 0 0,0 0 0,0 0 0,1 0 0,-1 0 0,0 0 0,0 0 0,0 1 0,0-1 0,0 0 0,0 1 0,0-1 0,0 1 0,0-1 0,0 1 0,0 0 0,-1-1 0,1 1 0,0 0 0,0 0 0,0 0 0,0 0 0,-1 0 0,1 0 0,0 0 0,0 0 0,0 0 0,0 0 0,-1 1 0,1-1 0,0 0 0,0 1 0,0-1 0,0 1 0,-1 0 0,-5 5 0,1-1 0,-1 1 0,1 0 0,1 0 0,-8 10 0,-18 18 0,48-73 0,-10 28 0,0 1 0,0 1 0,1-1 0,0 1 0,1 1 0,0-1 0,0 2 0,1-1 0,0 1 0,1 1 0,16-9 0,-27 15 0,1 0 0,0 1 0,0-1 0,0 0 0,-1 0 0,1 1 0,0-1 0,0 1 0,-1-1 0,1 1 0,0-1 0,-1 1 0,1-1 0,-1 1 0,1-1 0,0 1 0,-1 0 0,1-1 0,-1 1 0,0 0 0,1-1 0,-1 1 0,1 0 0,-1 0 0,0-1 0,0 1 0,1 2 0,11 34 0,-5-17 0,-2-8-97,1 0-1,1-1 1,-1 0-1,2 0 1,0 0-1,0-1 1,1 0-1,0-1 1,0 0-1,1-1 1,1 1-1,-1-2 0,12 7 1,-12-9-6729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03:07:03.65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453 1 24575,'-33'2'0,"1"2"0,0 0 0,0 2 0,-62 21 0,79-22 0,4-2 0,0 2 0,1-1 0,-1 2 0,1-1 0,0 1 0,1 1 0,-1 0 0,2 0 0,-1 0 0,1 1 0,0 1 0,0 0 0,-10 15 0,9-9 0,0 0 0,0 1 0,1 0 0,2 1 0,-1 0 0,2 0 0,-7 34 0,6 0 0,3 0 0,4 77 0,2-39 0,-3-63 0,1 1 0,2-1 0,0 0 0,2 0 0,1 0 0,16 43 0,-14-50 0,1 0 0,1-1 0,1 0 0,0-1 0,1 0 0,1-1 0,0-1 0,1 0 0,20 16 0,33 20 0,3-4 0,2-3 0,138 64 0,-69-46 0,2-6 0,2-6 0,203 42 0,-221-70 0,0-5 0,214 0 0,-317-17 0,0-2 0,-1 0 0,1-2 0,0-1 0,-1 0 0,0-2 0,-1-1 0,1 0 0,-1-2 0,-1-1 0,0 0 0,0-2 0,-1 0 0,18-16 0,-19 15 0,-2 0 0,1-1 0,-2-1 0,0 0 0,-1-1 0,-1-1 0,0 0 0,-1-1 0,-1 0 0,-1-1 0,-1-1 0,-1 0 0,0 0 0,-2 0 0,-1-1 0,0 0 0,-2-1 0,3-24 0,-2-3 0,-3 1 0,-1-1 0,-3 0 0,-1 1 0,-12-52 0,7 65 0,-1 1 0,-2 0 0,-1 0 0,-2 1 0,-2 1 0,-1 0 0,-31-44 0,22 41 0,-3 1 0,0 1 0,-2 2 0,-2 1 0,0 1 0,-2 2 0,-1 2 0,-2 1 0,0 2 0,-1 2 0,-2 1 0,-46-16 0,62 30 0,-1 1 0,0 2 0,1 0 0,-1 2 0,-47 3 0,33 0 0,-59-6 0,-24-13 0,56 6 0,-1 3 0,0 3 0,-115 5 0,156 4 0,1 2 0,0 0 0,0 2 0,1 1 0,0 1 0,0 1 0,1 1 0,-25 17 0,11-4 0,0 2 0,2 2 0,-60 62 0,75-70 0,2 2 0,0 0 0,1 2 0,2-1 0,1 2 0,0 0 0,2 1 0,1 1 0,2 0 0,0 0 0,2 1 0,1 0 0,1 0 0,2 1 0,1-1 0,1 42 0,2-7 0,-1-34 0,2-1 0,6 46 0,-5-67 0,1 0 0,0 0 0,0 0 0,1-1 0,0 1 0,0-1 0,1 0 0,0 0 0,0 0 0,1-1 0,0 0 0,0 0 0,0 0 0,1-1 0,0 0 0,13 8 0,10 3 0,0 0 0,57 19 0,43 15 0,-45-15 0,1-4 0,2-3 0,139 24 0,30-30-1365,-122-15-5461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47.21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1106 24575,'4'0'0,"0"-1"0,0 1 0,0-1 0,0 0 0,0 0 0,0-1 0,0 1 0,-1-1 0,1 0 0,0 0 0,4-4 0,6-4 0,18-18 0,-18 15 0,4-2 0,-5 4 0,-1 0 0,0-1 0,10-13 0,73-84 0,-20 26 0,-64 70 0,88-99 0,-56 63 0,-30 33 0,24-23 0,-3 7 0,42-54 0,-68 75 0,-1 1 0,-1-2 0,0 1 0,-1 0 0,7-21 0,-5 13 0,10-18 0,71-115 0,-31 50 0,-56 102 0,-1-1 0,1 0 0,-1 0 0,1 0 0,-1 1 0,0-1 0,1 0 0,-1 0 0,0 0 0,0 0 0,1 0 0,-1 0 0,0 0 0,0 0 0,0 0 0,0 0 0,-1 0 0,1 1 0,0-1 0,0 0 0,-1-2 0,0 3 0,1-1 0,-1 1 0,0-1 0,0 1 0,0 0 0,1-1 0,-1 1 0,0 0 0,0-1 0,0 1 0,0 0 0,0 0 0,0 0 0,1 0 0,-1 0 0,0 0 0,0 0 0,0 0 0,0 0 0,0 0 0,0 1 0,-1-1 0,-41 9 0,-1-2 0,-84 2 0,361-9 0,-231 0 0,0 0 0,1 0 0,-1 0 0,0 0 0,0 1 0,0-1 0,1 1 0,-1-1 0,0 1 0,0 0 0,0 0 0,0 0 0,0 0 0,0 0 0,0 0 0,-1 0 0,1 1 0,0-1 0,2 3 0,-2 0 0,0-1 0,0 0 0,-1 1 0,1-1 0,-1 1 0,0 0 0,0-1 0,0 1 0,0 0 0,0 6 0,0 12 0,-2 37 0,0-43 0,1 0 0,0 0 0,0 0 0,2-1 0,4 21 0,2-12 0,2-1 0,1 0 0,18 30 0,-27-50 0,37 54-1365,-33-46-5461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8:26.4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2574 24575,'-5'-15'0,"1"1"0,1 0 0,1-1 0,0 0 0,1 0 0,0 0 0,1 1 0,3-21 0,-2-6 0,-12-204 0,10 237 0,-3-435 0,7 232 0,-3-964 0,-1 1157 0,-1-1 0,-1 1 0,-1-1 0,-7-19 0,5 15 0,0 0 0,-2-24 0,-1-31-1365,7 62-5461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8:44.5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317 0 24575,'-2'13'0,"-1"0"0,0 0 0,-1 0 0,0-1 0,-1 0 0,0 1 0,-1-2 0,0 1 0,-13 16 0,-14 32 0,23-40 0,-1-1 0,-1 0 0,-1-1 0,-22 24 0,-13 18 0,45-57-59,0 1 0,0-1-1,0 0 1,-1-1-1,1 1 1,-1 0 0,0-1-1,0 0 1,0 0 0,0 0-1,0-1 1,0 1 0,-1-1-1,1 0 1,0 0-1,-1 0 1,1-1 0,-1 1-1,1-1 1,0 0 0,-1-1-1,-5 0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8:49.4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24575,'7'45'0,"76"115"0,-77-149 0,0-1 0,0 0 0,1 0 0,1-1 0,-1 1 0,1-2 0,1 1 0,0-1 0,0 0 0,1-1 0,-1 0 0,21 10 0,-4-5 0,0-1 0,1-1 0,1-2 0,32 6 0,-17-1-1365,-25-4-5461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18:45.07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4314 359 24575,'1'-28'0,"1"1"0,9-44 0,-10 67 0,0-1 0,0 1 0,1 0 0,-1 0 0,1 0 0,0 0 0,1 0 0,-1 0 0,0 0 0,1 1 0,0-1 0,0 1 0,0 0 0,0 0 0,1 0 0,-1 0 0,1 0 0,0 1 0,0 0 0,0 0 0,0 0 0,0 0 0,0 0 0,0 1 0,1 0 0,-1 0 0,0 0 0,7 0 0,-3 0 0,0 1 0,-1 0 0,1 0 0,-1 1 0,1 0 0,0 1 0,-1-1 0,0 1 0,1 1 0,-1-1 0,0 1 0,0 1 0,-1-1 0,1 1 0,-1 0 0,7 6 0,-3-1 0,-1 0 0,-1 1 0,0 0 0,0 1 0,-1 0 0,0 0 0,5 14 0,-3-6 0,-2 0 0,0 0 0,7 39 0,-12-49 0,0-1 0,-1 0 0,-1 1 0,0-1 0,0 1 0,-2 13 0,2-19 0,-1-1 0,0 1 0,0-1 0,0 1 0,0 0 0,0-1 0,0 0 0,-1 1 0,1-1 0,-1 0 0,0 0 0,1 0 0,-1 0 0,0 0 0,0 0 0,-1 0 0,1-1 0,0 1 0,-1-1 0,1 1 0,0-1 0,-1 0 0,-4 1 0,-3 1 0,0-1 0,0 0 0,0-1 0,0 0 0,0 0 0,-1-1 0,1-1 0,0 1 0,0-2 0,-1 0 0,1 0 0,1 0 0,-1-1 0,0-1 0,1 0 0,-1 0 0,1-1 0,0 0 0,0-1 0,-12-10 0,11 7 0,1-1 0,1 0 0,0-1 0,0 0 0,1 0 0,-8-15 0,11 18 0,0-1 0,1 1 0,0-1 0,1 1 0,0-1 0,0 0 0,1 1 0,0-1 0,1 0 0,0 0 0,0 0 0,2-11 0,-2 19 0,0-1 0,0 1 0,0-1 0,0 1 0,1-1 0,-1 1 0,0 0 0,1-1 0,0 1 0,-1-1 0,1 1 0,-1 0 0,1 0 0,0-1 0,0 1 0,0 0 0,0 0 0,0 0 0,0 0 0,0 0 0,0 0 0,0 0 0,1 0 0,-1 0 0,0 1 0,1-1 0,-1 1 0,0-1 0,1 1 0,-1-1 0,1 1 0,-1-1 0,1 1 0,1 0 0,1 0 0,-1 0 0,1 1 0,-1-1 0,1 1 0,-1 0 0,0 0 0,1 0 0,-1 0 0,0 1 0,0-1 0,0 1 0,0 0 0,5 3 0,-1 1 0,0 0 0,-1 0 0,1 0 0,-1 1 0,-1 0 0,1 0 0,-1 0 0,0 1 0,-1 0 0,0 0 0,0 0 0,-1 0 0,0 1 0,0-1 0,2 17 0,-5-21 0,1 0 0,0 0 0,0 0 0,0 0 0,0 0 0,1 0 0,-1-1 0,1 1 0,0 0 0,0-1 0,5 7 0,-8-18 0,-6-6 0,-1 1 0,-7-10 0,-20-25 0,30 41 0,-2 1 0,1-1 0,-1 1 0,0 0 0,0 1 0,0 0 0,-15-7 0,-36-13 0,-1 4 0,-100-24 0,-198-23 0,149 32 0,-340-39 0,10 73 0,461 4 0,-272 19 0,271-11 0,0 3 0,-109 32 0,147-29 0,0 1 0,2 1 0,-66 44 0,44-26 0,-183 98 0,68-38 0,114-60 0,1 3 0,2 3 0,-66 62 0,-42 46 0,139-126 0,-18 18 0,41-37 0,0 0 0,-1 0 0,0-1 0,0 1 0,0-1 0,-1 0 0,1 0 0,-1-1 0,0 0 0,0 0 0,-1 0 0,1-1 0,0 1 0,-1-2 0,-11 3 0,-34 2 0,-68 16 0,-3-4 0,107-16 0,1 0-1365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24575,'4'1'0,"-1"-1"0,0 1 0,1-1 0,-1 1 0,0 0 0,1 0 0,-1 1 0,0-1 0,0 1 0,0-1 0,0 1 0,0 0 0,0 0 0,-1 0 0,1 1 0,-1-1 0,4 5 0,38 58 0,-17-21 0,-15-31 0,0 0 0,1-1 0,1 0 0,-1-1 0,2 0 0,22 12 0,-1 0 0,-26-15 0,0 0 0,-1 1 0,0 0 0,0 1 0,10 15 0,-11-14 0,0-1 0,0-1 0,1 1 0,0-1 0,16 12 0,-21-19 0,0 0 0,0 0 0,0-1 0,0 1 0,1-1 0,-1 0 0,0 0 0,1-1 0,-1 1 0,1-1 0,5 0 0,58-7 0,-13 1 0,168-6 0,-76 12 0,-102 2 0,-1-2 0,47-6 0,-79 3 0,-16-2 0,-29-5 0,-3-2 0,21 5 24,0-2 0,1 0 0,0 0 0,-26-23 0,33 24-173,0 1 1,1-1-1,0 0 1,0-1-1,1 0 1,0 0-1,0 0 1,1 0-1,-5-16 1,4 9-6678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24575,'-6'1'0,"-1"0"0,0 1 0,1-1 0,-1 1 0,1 1 0,0-1 0,0 1 0,0 0 0,0 0 0,0 1 0,0 0 0,1 0 0,0 0 0,-5 6 0,-4 3 0,1 1 0,1 0 0,-20 28 0,30-38-64,0 1-1,0 0 0,0-1 1,0 1-1,1 0 1,0 0-1,0 0 0,0 0 1,1 0-1,0 0 1,-1 0-1,2 0 0,0 8 1,-1-8-397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24575,'-2'10'0,"-1"0"0,0 0 0,-1 0 0,0 0 0,0 0 0,-1-1 0,0 1 0,-1-1 0,0-1 0,-8 10 0,-14 25 0,1 7 0,9-16 0,-1-1 0,-1 0 0,-26 30 0,38-53 0,1 0 0,1 1 0,0 0 0,0 0 0,1 0 0,0 1 0,-4 17 0,6-20 0,-4 9-175,-1 0-1,-18 27 1,19-34-664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24575,'150'-2'0,"156"4"0,-226 16 0,296-9 0,-269-10 0,-94 0 0,0-1 0,1-1 0,-1 0 0,-1-2 0,20-9 0,-31 14 0,-1 0 0,0 0 0,0 0 0,0 0 0,1 0 0,-1-1 0,0 1 0,0 0 0,0 0 0,0 0 0,1 0 0,-1-1 0,0 1 0,0 0 0,0 0 0,0 0 0,0-1 0,1 1 0,-1 0 0,0 0 0,0-1 0,0 1 0,0 0 0,0-1 0,0 1 0,0 0 0,0 0 0,0-1 0,0 1 0,0 0 0,0-1 0,0 1 0,0 0 0,0 0 0,0-1 0,0 1 0,0 0 0,0 0 0,0-1 0,0 1 0,0 0 0,-1 0 0,1-1 0,0 1 0,0 0 0,0 0 0,0-1 0,0 1 0,-1 0 0,1 0 0,0 0 0,0 0 0,0-1 0,0 1 0,-1 0 0,1 0 0,0 0 0,0 0 0,0 0 0,-1 0 0,1 0 0,0-1 0,-22-16 0,4 2 0,14 10 0,0-1 0,1 0 0,0 0 0,0 0 0,0-1 0,0 1 0,1-1 0,-4-13 0,1 2 0,4 28 0,0 0 0,1 0 0,-1 0 0,2 13 0,0-18 0,0 0 0,1-1 0,-1 1 0,0-1 0,1 1 0,0-1 0,0 0 0,0 0 0,0 0 0,0 0 0,1-1 0,-1 1 0,1-1 0,0 1 0,0-1 0,3 2 0,3 2 0,0-1 0,1 0 0,-1-1 0,13 4 0,9 5 0,-31-14 0,1 0 0,-1 0 0,0 0 0,0 0 0,1 0 0,-1 1 0,0-1 0,0 0 0,1 0 0,-1 0 0,0 1 0,0-1 0,1 0 0,-1 0 0,0 1 0,0-1 0,0 0 0,0 0 0,1 1 0,-1-1 0,0 0 0,0 1 0,0-1 0,0 0 0,0 1 0,0-1 0,0 0 0,0 1 0,0-1 0,0 0 0,0 1 0,0-1 0,0 0 0,0 1 0,-7 13 0,-22 13 0,19-17 0,0 3-124,1 0 0,0 2 0,1-1 0,0 2 0,0-1 0,2 1-1,-1 1 1,1 0 0,1 0 0,-6 30 0,9-38-6702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1359 0 24575,'-2'7'0,"-1"0"0,0-1 0,-1 0 0,1 1 0,-1-1 0,0-1 0,-1 1 0,1-1 0,-1 1 0,-11 7 0,11-7 0,-151 133 0,26-26 0,35-47 0,-13 19 0,-41 36 0,36-6 0,96-101 0,-1-1 0,0 0 0,-1-2 0,0 0 0,-1-1 0,-39 14 0,-33 18 0,28-10 0,37-19 0,0 0 0,-37 27 0,-42 35 0,114-141 0,16-167 0,-15 200 0,-9 33 0,0 0 0,0 0 0,0 0 0,0 0 0,0 0 0,0 0 0,0 0 0,0 0 0,0 0 0,0 0 0,0 1 0,0-1 0,0 0 0,0 0 0,0 0 0,0 0 0,0 0 0,0 0 0,0 0 0,0 0 0,0 0 0,0 0 0,0 0 0,0 0 0,0 1 0,1-1 0,-1 0 0,0 0 0,0 0 0,0 0 0,0 0 0,0 0 0,0 0 0,0 0 0,0 0 0,0 0 0,0 0 0,0 0 0,1 0 0,-1 0 0,0 0 0,0 0 0,0 0 0,0 0 0,0 0 0,0 0 0,0 0 0,0 0 0,0 0 0,0 0 0,1 0 0,-1 0 0,0 0 0,0 0 0,0 0 0,0 0 0,0-1 0,0 1 0,0 0 0,0 0 0,0 0 0,0 0 0,0 0 0,0 0 0,0 0 0,0 0 0,2 21 0,-4 28 0,-12 64 0,2-24 0,4-59 0,-1 5 0,9-34 0,1 0 0,-1 1 0,0-1 0,0 1 0,1-1 0,-1 0 0,1 1 0,-1-1 0,1 0 0,0 0 0,-1 1 0,1-1 0,0 0 0,0 0 0,0 0 0,0 0 0,0 0 0,0 0 0,0 0 0,0 0 0,0 0 0,1-1 0,1 2 0,25 12-114,-11-6-94,-1 1-1,0 1 1,0 0-1,-1 1 1,17 15-1,-20-14-6617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24575,'-1'27'0,"-2"0"0,-10 48 0,7-50 0,1 1 0,2 0 0,-1 32 0,3-53 0,1 0 0,0 0 0,1 0 0,-1-1 0,1 1 0,0 0 0,0 0 0,1 0 0,-1-1 0,4 7 0,-3-9 0,0 1 0,0-1 0,1 0 0,-1 0 0,1 0 0,-1 0 0,1-1 0,0 1 0,-1-1 0,1 0 0,0 0 0,0 0 0,0 0 0,0 0 0,0 0 0,1-1 0,2 1 0,3 0-195,0 1 0,0 1 0,0 0 0,-1 0 0,0 1 0,16 9 0,-15-9-6631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52.05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794 1757 24575,'-1'-1'0,"-1"-1"0,1 1 0,-1 0 0,1-1 0,0 1 0,0-1 0,-1 1 0,1-1 0,-1-2 0,-2-3 0,-70-79 0,44 53 0,-44-62 0,-7-45 0,70 121 0,-1 1 0,-1 0 0,-1 1 0,0 1 0,-26-23 0,-23-27 0,53 55 0,-71-95 0,75 98 0,0 1 0,-1-1 0,-9-8 0,-8-8 0,-58-71 0,80 93 0,1-1 0,-1 0 0,1 0 0,-1 0 0,1 0 0,0 0 0,0 0 0,0-1 0,1 1 0,-1-6 0,0-34 0,2 25 0,-1 1 0,2 0 0,0-1 0,1 1 0,6-20 0,27-65 0,4-18 0,-36 97 0,3-41 0,-2 20 0,9-28 0,-9 52 0,0 0 0,2-40 0,-7-43 0,0 103 0,0-1 0,0 0 0,0 0 0,0 0 0,0 1 0,0-1 0,0 0 0,-1 0 0,1 0 0,0 1 0,0-1 0,-1 0 0,1 0 0,0 1 0,-1-2 0,0 2 0,1 0 0,0 0 0,0 0 0,-1-1 0,1 1 0,0 0 0,-1 0 0,1 0 0,0 0 0,0 0 0,-1 0 0,1 0 0,0 0 0,0 0 0,-1 0 0,1 0 0,0 0 0,0 1 0,-1-1 0,1 0 0,0 0 0,0 0 0,-1 0 0,1 0 0,0 0 0,0 1 0,-1-1 0,1 0 0,-18 21 0,15-18 0,-17 24 0,-5 6 0,-31 33 0,19-25 0,20-22 0,-36 31 0,50-48 0,8-8 0,11-11 0,24-11 0,-26 19 0,-1-1 0,1 0 0,14-16 0,-12 8 0,17-27 0,-10 12 0,11-7 0,-24 30 0,0-1 0,-1-1 0,12-20 0,-20 31 0,-1-1 0,1 0 0,0 1 0,1-1 0,-1 1 0,0-1 0,0 1 0,0 0 0,1-1 0,-1 1 0,4-2 0,-4 3 0,-1 0 0,1 0 0,0-1 0,-1 1 0,1 0 0,0 0 0,-1 0 0,1 0 0,0 1 0,0-1 0,-1 0 0,1 0 0,0 0 0,-1 0 0,1 1 0,0-1 0,-1 0 0,1 1 0,0-1 0,-1 0 0,1 1 0,-1-1 0,1 1 0,-1-1 0,1 1 0,-1-1 0,1 1 0,-1 0 0,0-1 0,1 1 0,-1-1 0,0 1 0,1 0 0,-1 0 0,6 12 0,0-1 0,-1 1 0,0 1 0,-1-1 0,3 25 0,-5-26 0,1 1 0,0-1 0,1 0 0,0 0 0,0 0 0,1 0 0,11 18 0,-6-16 0,-2 2 0,0-1 0,9 24 0,-11-21 0,2-1 0,16 28 0,-19-39-136,1 0-1,-1-1 1,1 0-1,0 0 1,0-1-1,0 1 1,1-1-1,0-1 0,9 5 1,-3-2-6690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900 799 24575,'-3'-1'0,"1"1"0,-1-1 0,1 0 0,-1 1 0,1-1 0,-1 0 0,1-1 0,0 1 0,-1 0 0,1-1 0,0 1 0,0-1 0,-3-3 0,-29-31 0,20 20 0,-48-33 0,2 3 0,17 8 0,-70-48 0,-14-11 0,55 22 0,52 53 0,-1 0 0,-27-22 0,21 24 0,-11-9 0,1-1 0,-60-63 0,85 78 0,2 0 0,-16-31 0,24 120 0,2-56 0,1-1 0,0 1 0,2-1 0,0 0 0,1 0 0,9 26 0,-17-64 0,0 0 0,1-1 0,2 1 0,0-1 0,1 1 0,3-26 0,-2 28 0,-1 18 0,0 0 0,0 0 0,1 0-1,-1 0 1,0 0 0,0 0 0,1 0 0,-1 0-1,0 0 1,1 0 0,-1 0 0,1 0-1,-1 0 1,1 0 0,0 0 0,-1 1 0,1-1-1,0 0 1,0 0 0,-1 1 0,1-1-1,0 1 1,0-1 0,0 1 0,0-1 0,0 1-1,0-1 1,0 1 0,0 0 0,0-1 0,0 1-1,0 0 1,2 0 0,42 3 69,-10-2-1496,-26-4-5399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13 305 24575,'0'0'0,"-1"-1"0,0 1 0,1-1 0,-1 0 0,0 0 0,1 1 0,-1-1 0,1 0 0,-1 0 0,1 0 0,0 0 0,-1 1 0,1-1 0,0 0 0,-1 0 0,1 0 0,0 0 0,0 0 0,0 0 0,0 0 0,0 0 0,0-1 0,-1-28 0,1 27 0,-1-32 0,0 14 0,0-1 0,1 0 0,2 0 0,0 1 0,1-1 0,8-28 0,-10 48 1,-1 0-1,1 0 1,0 0 0,0 0-1,0 0 1,1 0-1,-1 0 1,0 1-1,1-1 1,-1 0 0,1 1-1,-1-1 1,1 1-1,0-1 1,0 1-1,0 0 1,0 0 0,0 0-1,0 0 1,0 0-1,0 0 1,0 1-1,0-1 1,0 1 0,0-1-1,1 1 1,-1 0-1,0 0 1,0 0-1,1 0 1,3 0 0,7 3-12,-1 0 0,1 1 0,0 0 0,19 10 0,22 6-1318,-44-18-5497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1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1 214 24575,'2'2'0,"1"0"0,-1-1 0,1 1 0,0-1 0,0 0 0,0 0 0,0 0 0,0 0 0,0-1 0,0 1 0,0-1 0,4 1 0,46-1 0,-33-1 0,1044 1 0,-1062 0 0,1 0 0,-1 0 0,0 0 0,0 0 0,0 0 0,0-1 0,1 1 0,-1-1 0,0 1 0,0-1 0,0 0 0,0 0 0,0 0 0,-1 0 0,1 0 0,3-2 0,-5 2 0,0 1 0,0-1 0,1 1 0,-1 0 0,0-1 0,0 1 0,0 0 0,0-1 0,0 1 0,0-1 0,0 1 0,1 0 0,-1-1 0,0 1 0,0-1 0,-1 1 0,1 0 0,0-1 0,0 1 0,0-1 0,0 1 0,0 0 0,0-1 0,0 1 0,-1-1 0,1 1 0,0 0 0,0-1 0,-1 1 0,-20-14 0,1 3 0,1 0 0,0-2 0,0 0 0,1-1 0,1-1 0,1 0 0,0-1 0,1-1 0,-17-24 0,13 18 0,146 165 0,-112-126 0,0-2 0,1 0 0,1-1 0,32 20 0,-48-32 0,1 1 0,-1-1 0,1 0 0,-1 1 0,1-1 0,-1 1 0,0-1 0,0 1 0,0 0 0,0-1 0,0 1 0,0 0 0,0 0 0,-1 0 0,1 0 0,-1 0 0,1 0 0,-1 0 0,0 0 0,0-1 0,0 1 0,0 0 0,0 0 0,0 0 0,0 0 0,-1 0 0,1 0 0,-1 0 0,1 0 0,-1 0 0,0 0 0,0 0 0,0-1 0,-1 3 0,-6 10 0,0 0 0,-1-1 0,-15 18 0,10-14 0,4-3-1365,0-2-5461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1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0 318 24575,'0'-1'0,"1"0"0,0 1 0,-1-1 0,1 0 0,-1 0 0,1 1 0,0-1 0,0 0 0,-1 1 0,1-1 0,0 1 0,0-1 0,0 1 0,-1-1 0,1 1 0,0-1 0,0 1 0,0 0 0,0 0 0,0-1 0,0 1 0,0 0 0,0 0 0,0 0 0,0 0 0,1 0 0,34-1 0,-31 1 0,643-1 0,-316 2 0,-330-1 0,0 1 0,-1-1 0,1 0 0,0 0 0,0 0 0,0 0 0,0 0 0,-1-1 0,1 1 0,0-1 0,0 1 0,0-1 0,-1 1 0,1-1 0,0 0 0,-1 0 0,1 0 0,-1 0 0,1 0 0,-1 0 0,0 0 0,1-1 0,-1 1 0,2-3 0,-2 2 0,-1 0 0,0-1 0,0 1 0,0 0 0,-1 0 0,1 0 0,0 0 0,-1 0 0,1 0 0,-1-1 0,0 1 0,0 0 0,0 1 0,0-1 0,0 0 0,0 0 0,0 0 0,-1 1 0,1-1 0,0 0 0,-3-1 0,-14-15 0,-1 0 0,-1 2 0,0 0 0,-1 1 0,-28-14 0,15 9 0,-34-28 0,41 18 0,26 29 0,0 1 0,0-1 0,0 0 0,1 1 0,-1-1 0,0 0 0,1 0 0,-1 1 0,0-1 0,1 0 0,-1 0 0,1 0 0,0 0 0,-1 0 0,1 0 0,0 0 0,-1 0 0,1 0 0,0 0 0,0 0 0,0 0 0,0 0 0,0 0 0,0 0 0,0 0 0,0 0 0,0 0 0,1 0 0,-1 0 0,0 0 0,1 0 0,-1 0 0,1-1 0,2 3 0,-1 0 0,1 0 0,-1 0 0,0 0 0,1 1 0,-1-1 0,0 1 0,0-1 0,0 1 0,0 0 0,0 0 0,-1 0 0,3 4 0,12 8 0,45 13 0,-52-24 0,0 1 0,1-1 0,-1 1 0,-1 1 0,1 0 0,-1 0 0,0 1 0,9 7 0,23 29 0,-32-32 0,1 1 0,0-2 0,1 1 0,0-1 0,0-1 0,1 0 0,0 0 0,0-1 0,1-1 0,0 0 0,15 6 0,-23-11 0,0 0 0,0 0 0,0 0 0,-1 1 0,1-1 0,0 1 0,-1 0 0,0 0 0,1 0 0,-1 1 0,6 4 0,-9-6 0,1 1 0,-1-1 0,1 0 0,-1 1 0,1-1 0,-1 0 0,0 1 0,0-1 0,0 1 0,0-1 0,0 0 0,0 1 0,0-1 0,0 1 0,0-1 0,-1 0 0,1 1 0,0-1 0,-1 0 0,1 1 0,-1-1 0,0 0 0,1 0 0,-1 1 0,0-1 0,0 0 0,0 0 0,0 0 0,0 0 0,0 0 0,0 0 0,0 0 0,0-1 0,0 1 0,0 0 0,-2 0 0,-40 37 0,1 2 0,-41 50 0,11-12-1365,62-69-5461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5:06.999"/>
    </inkml:context>
    <inkml:brush xml:id="br0">
      <inkml:brushProperty name="width" value="0.15875" units="cm"/>
      <inkml:brushProperty name="height" value="0.15875" units="cm"/>
      <inkml:brushProperty name="color" value="#34AC8B"/>
    </inkml:brush>
  </inkml:definitions>
  <inkml:trace contextRef="#ctx0" brushRef="#br0">1503 0 24575,'-4'4'0,"-1"0"0,1-1 0,-1 1 0,1-1 0,-1 0 0,0-1 0,0 1 0,0-1 0,0 0 0,-1 0 0,1-1 0,-1 1 0,-7 0 0,-9 0 0,0-1 0,-26-1 0,22-1 0,-31 2 0,1 3 0,-1 1 0,1 4 0,-83 22 0,-179 84 0,317-115 0,1 0 0,-1 0 0,1 0 0,-1 0 0,1 0 0,0 0 0,-1 0 0,1 0 0,-1 1 0,1-1 0,0 0 0,-1 0 0,1 0 0,-1 1 0,1-1 0,0 0 0,-1 1 0,1-1 0,0 0 0,-1 1 0,1-1 0,0 0 0,0 1 0,-1-1 0,1 1 0,0-1 0,0 1 0,0-1 0,0 0 0,-1 1 0,12 7 0,4 1 0,-11-5 0,0 0 0,0 1 0,-1 0 0,1-1 0,-1 1 0,0 1 0,0-1 0,3 11 0,1 6 0,4 22 0,-2-6 0,8 21 0,16 115 0,-30 36 0,-4-117 0,1-60 0,-1 1 0,-1-1 0,-2 0 0,-9 37 0,-35 130 0,23-73 0,-1 9 0,16-89 0,-7 78 0,12-77 0,-16 74 0,15-96 0,1 1 0,-3 53 0,9 57 0,1-50 0,-2-56 0,0 36 0,-14 126 0,-8 27 0,20 3 0,-16 22 0,3-164 0,0-6 0,-41 298 0,15-62 0,30-226 0,2-19 0,-3 102 0,14-91 0,-3 156 0,-11-63 0,10-130 0,-2-1 0,-2 1 0,-14 47 0,7-29 0,2 1 0,-3 69 0,1-12 0,4-47 0,-29 177 0,11-117 0,-12 67 0,23-119 0,7-36 0,-5 50 0,9-15 0,-15 125 0,7-114 0,-1 166 0,15-158 0,-2 166 0,-5-177 0,-1 70 0,8 688 0,-8-759 0,2-20 0,2-34 0,-8 35 0,6-39 0,1 1 0,0 30 0,4 15 0,4 0 0,3 0 0,17 74 0,-17-104 0,-1 1 0,0 46 0,-7 84 0,-1-71 0,2 230 0,0-327 0,0 1 0,0-1 0,1 1 0,0-1 0,0 1 0,1 5 0,-1-9 0,-1-1 0,0 1 0,1 0 0,-1 0 0,0 0 0,1-1 0,-1 1 0,1 0 0,-1 0 0,1-1 0,0 1 0,-1-1 0,1 1 0,0 0 0,-1-1 0,1 1 0,0-1 0,0 0 0,-1 1 0,1-1 0,0 0 0,0 1 0,0-1 0,0 0 0,-1 0 0,1 1 0,0-1 0,0 0 0,0 0 0,0 0 0,0 0 0,-1 0 0,1-1 0,0 1 0,0 0 0,0 0 0,0-1 0,0 1 0,-1 0 0,2-1 0,30-13 0,82-30 0,-78 34 0,0 2 0,0 1 0,1 2 0,58-1 0,37 3 0,225-34 0,-162-5 0,66-11 0,-231 51 0,48 0 0,-60 3 0,0 0 0,0-2 0,1 0 0,-1-1 0,0-1 0,32-10 0,25-14-1365,-67 25-5461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5:11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2139 24575,'0'2'0,"1"0"0,-1 0 0,1 0 0,-1 0 0,1 0 0,0 0 0,0 0 0,0 0 0,0-1 0,0 1 0,1 0 0,-1-1 0,0 1 0,3 1 0,22 19 0,-20-19 0,0 1 0,0-1 0,0 0 0,1 0 0,-1-1 0,1 0 0,13 2 0,52 3 0,-18-3 0,127 12 0,-69-8 0,258 8-74,0-24-721,155-28 795,-463 30 289,0-2 1,118-33 0,-152 33-290,-1-2 0,38-18 0,-26 7 0,-1-2 0,-1-2 0,-1-1 0,54-52 0,-65 53 0,110-106 0,-105 100 0,-2-1 0,36-51 0,-29 36 0,5-5 0,49-68 0,-76 102 0,1 1 0,0 1 0,24-20 0,20-24 0,5-18 0,61-68 0,-70 93 0,74-98 0,-108 126 0,1 2 0,1 0 0,0 2 0,2 0 0,40-27 0,146-117 0,-165 127 0,-25 21 0,25-28 0,-36 36 0,-2-1 0,1 0 0,-1 0 0,-1-1 0,7-14 0,8-22 0,2 1 0,30-46 0,-41 72 0,-1 0 0,-1-1 0,14-41 0,-16 42 0,-2 6 120,-5 14-182,-1-1 0,0 1 0,0-1 0,1 1 1,-1-1-1,0 1 0,1 0 0,-1-1 0,0 1 0,1-1 0,-1 1 0,1 0 1,-1-1-1,0 1 0,1 0 0,-1-1 0,1 1 0,-1 0 0,1 0 0,-1 0 1,1-1-1,-1 1 0,2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5:1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24575,'14'0'0,"1"-1"0,0-1 0,-1 0 0,0-1 0,1-1 0,-1 0 0,0-1 0,-1 0 0,1-1 0,23-15 0,-27 14 0,0 1 0,1 0 0,0 1 0,0 0 0,0 1 0,1 0 0,-1 1 0,17-3 0,-26 6 0,-1 0 0,0 0 0,0 0 0,0 0 0,0 0 0,1 0 0,-1 0 0,0 0 0,0 1 0,0-1 0,0 0 0,0 1 0,0-1 0,0 1 0,0-1 0,0 1 0,0 0 0,0-1 0,0 1 0,0 0 0,0 0 0,-1 0 0,1-1 0,0 1 0,-1 0 0,1 0 0,0 0 0,-1 0 0,1 0 0,-1 0 0,0 0 0,1 1 0,-1-1 0,0 0 0,0 0 0,1 0 0,-1 0 0,0 0 0,0 2 0,0 2 0,0 0 0,-1 0 0,1 1 0,-1-1 0,0 0 0,0 0 0,-4 8 0,-44 97 0,28-59 0,12-32 0,1 0 0,1 1 0,0-1 0,2 1 0,1 0 0,-3 22 0,6 5-1365,1-27-5461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35:14.523"/>
    </inkml:context>
    <inkml:brush xml:id="br0">
      <inkml:brushProperty name="width" value="0.1" units="cm"/>
      <inkml:brushProperty name="height" value="0.1" units="cm"/>
      <inkml:brushProperty name="color" value="#81D31A"/>
    </inkml:brush>
  </inkml:definitions>
  <inkml:trace contextRef="#ctx0" brushRef="#br0">0 1 24575,'1'2'0,"-1"1"0,1 0 0,0-1 0,0 1 0,0-1 0,0 1 0,3 3 0,3 7 0,137 435 0,-90-287 0,-43-137 0,1-1 0,27 37 0,-35-54 0,4 7 0,1-1 0,1 1 0,-1-2 0,2 1 0,0-1 0,0-1 0,1 0 0,0-1 0,1 0 0,0-1 0,20 10 0,46 12 0,-49-19 0,0 0 0,0 2 0,49 30 0,-64-32-1365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35:14.524"/>
    </inkml:context>
    <inkml:brush xml:id="br0">
      <inkml:brushProperty name="width" value="0.1" units="cm"/>
      <inkml:brushProperty name="height" value="0.1" units="cm"/>
      <inkml:brushProperty name="color" value="#81D31A"/>
    </inkml:brush>
  </inkml:definitions>
  <inkml:trace contextRef="#ctx0" brushRef="#br0">861 198 24575,'-1'-1'0,"1"0"0,0 0 0,0 0 0,-1 0 0,1 0 0,-1 0 0,1 0 0,-1 1 0,1-1 0,-1 0 0,1 0 0,-1 1 0,0-1 0,1 0 0,-1 1 0,0-1 0,-1 0 0,-17-12 0,13 10 0,-34-21 0,0 3 0,-67-25 0,-96-15 0,173 55 0,0 2 0,0 1 0,-1 1 0,1 2 0,-44 5 0,24 3 0,-68 20 0,97-23 0,19-4-136,0 0-1,0-1 1,0 1-1,0 0 1,1 0-1,-1 0 1,0 0-1,0 0 0,-2 2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35:14.525"/>
    </inkml:context>
    <inkml:brush xml:id="br0">
      <inkml:brushProperty name="width" value="0.1" units="cm"/>
      <inkml:brushProperty name="height" value="0.1" units="cm"/>
      <inkml:brushProperty name="color" value="#81D31A"/>
    </inkml:brush>
  </inkml:definitions>
  <inkml:trace contextRef="#ctx0" brushRef="#br0">0 828 24575,'8'0'0,"0"0"0,0-1 0,0 0 0,-1 0 0,1-1 0,-1 0 0,1 0 0,-1-1 0,1 0 0,-1 0 0,0 0 0,-1-1 0,1 0 0,-1-1 0,1 0 0,7-7 0,20-23 0,-1-2 0,-2-1 0,34-54 0,-65 92 0,5-8 0,0-1 0,-1 0 0,0 0 0,-1 0 0,5-17 0,3-11 0,-6 21 0,-1-1 0,-1 0 0,-1 1 0,0-1 0,-1-33 0,2-17 0,-1 50 0,8-25 0,-6 26 0,4-27 0,-6 25-115,7-114-1135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56.04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926 22 24575,'1'-5'0,"0"4"0,-1 1 0,0 0 0,0 0 0,0 0 0,0 0 0,0-1 0,0 1 0,0 0 0,0 0 0,0 0 0,0-1 0,0 1 0,0 0 0,0 0 0,0 0 0,0-1 0,0 1 0,0 0 0,0 0 0,0 0 0,0 0 0,0-1 0,0 1 0,0 0 0,0 0 0,0 0 0,-1 0 0,1-1 0,0 1 0,0 0 0,0 0 0,0 0 0,0 0 0,0 0 0,-1 0 0,1-1 0,0 1 0,0 0 0,0 0 0,0 0 0,-1 0 0,1 0 0,0 0 0,0 0 0,0 0 0,-1 0 0,1 0 0,0 0 0,0 0 0,0 0 0,0 0 0,-1 0 0,1 0 0,-6-2 0,0 0 0,0 0 0,0 1 0,0 0 0,0 0 0,0 1 0,0 0 0,-1 0 0,1 0 0,0 0 0,0 1 0,0 0 0,-9 3 0,-7 3 0,1 2 0,-28 14 0,-21 7 0,49-23 0,1 0 0,-37 20 0,51-23 0,1 0 0,0 0 0,-8 10 0,-4 2 0,8-8 0,-77 64 0,70-61 0,-1 1 0,0-2 0,-28 13 0,-6-2 0,-183 87 0,230-106 0,1 0 0,0 0 0,0-1 0,0 1 0,0-1 0,-1 0 0,1 0 0,-4 1 0,6-2 0,1 0 0,-1 0 0,1 0 0,-1 0 0,1 0 0,-1 0 0,1 0 0,-1 0 0,1-1 0,0 1 0,-1 0 0,1 0 0,-1 0 0,1-1 0,-1 1 0,1 0 0,0 0 0,-1-1 0,1 1 0,-1 0 0,1-1 0,-1-1 0,0 1 0,1 0 0,-1 0 0,1 0 0,0-1 0,-1 1 0,1 0 0,0 0 0,0-1 0,-1 1 0,1 0 0,1-2 0,-1-9 0,1 1 0,1-1 0,0 0 0,1 1 0,7-20 0,28-57 0,-17 41 0,7-7 0,-18 35 0,15-36 0,-24 54 0,-1 4 0,1 9 0,0 17 0,-3-9 0,-1 1 0,-1 0 0,-1-1 0,-11 32 0,6-21 0,-22 70 0,18-66 0,11-29 0,0 1 0,0 1 0,0-1 0,1 0 0,1 1 0,-1-1 0,0 12 0,2-17 0,0 0 0,1 0 0,-1 0 0,1 0 0,-1 0 0,1 1 0,0-1 0,0 0 0,0-1 0,0 1 0,0 0 0,1 0 0,-1 0 0,0-1 0,3 3 0,3 3 0,1-1 0,10 7 0,8 7 0,-11-5 0,0-2 0,31 22 0,-37-28 20,0 0-1,0 0 0,-1 1 1,9 11-1,10 9-1481,-19-20-5364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35:14.5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888 1 24575,'25'28'0,"-2"1"0,-1 2 0,20 35 0,-25-39 0,-3-4 0,-1 2 0,-1-1 0,-2 2 0,0-1 0,-1 2 0,5 29 0,-7-13 0,-1 0 0,-2 0 0,-2 49 0,-10 68 0,5-137 0,-1 1 0,0-1 0,-2-1 0,-16 40 0,-4 0 0,11-24 0,-1-1 0,-2 0 0,-31 46 0,23-45 0,17-23 0,-1 0 0,0-1 0,-24 25 0,-10 2 0,3-1 0,-2-2 0,-69 47 0,72-62 0,-2-2 0,-66 24 0,81-35 0,-24 13 0,34-14 0,-34 12 0,36-15 0,1 0 0,-1 1 0,1 1 0,-18 12 0,21-12 0,0-1 0,-1 0 0,0-1 0,0 0 0,-1-1 0,1 0 0,-15 3 0,9-3 0,14-4 0,-1 1 0,1-1 0,0 0 0,0 0 0,-1-1 0,1 1 0,0-1 0,-1 0 0,1 0 0,-9-1 0,12 0 0,1 1 0,-1-1 0,1 1 0,-1-1 0,1 1 0,-1-1 0,1 1 0,0-1 0,-1 1 0,1-1 0,0 0 0,-1 1 0,1-1 0,0 0 0,-1 1 0,1-1 0,0 0 0,0 1 0,0-1 0,0 0 0,0 1 0,0-1 0,0 0 0,0 0 0,0 1 0,0-1 0,0 0 0,0 1 0,1-1 0,-1 0 0,1 0 0,10-26 0,-9 22 0,79-145 0,-71 133 0,0-2 0,-2 0 0,8-24 0,-7 17 0,2-13 0,-9 28 0,1 1 0,4-13 0,-6 44 0,-1-9 0,-5 101 0,3-100 0,0 1 0,-1-1 0,-1 0 0,0 0 0,-1 0 0,-7 15 0,-65 114 0,73-134 0,0-1 0,1 1 0,-1 0 0,1 0 0,1 0 0,-3 10 0,5-16 0,0 1 0,-1 0 0,1-1 0,0 1 0,0-1 0,1 1 0,-1-1 0,0 1 0,1-1 0,0 1 0,0-1 0,-1 1 0,1-1 0,0 0 0,1 1 0,-1-1 0,0 0 0,1 0 0,-1 0 0,1 0 0,0 0 0,0 0 0,0-1 0,2 3 0,16 9 0,1 0 0,1-2 0,43 17 0,26 14 0,38 21 0,-95-47 0,-33-16-32,-1 1 1,1-1-1,0 1 0,0-1 0,0 0 1,-1 1-1,1-1 0,0 0 0,0 0 1,0 1-1,0-1 0,0 0 0,0 0 1,-1 0-1,1 0 0,0 0 0,0 0 1,0 0-1,0 0 0,0-1 0,0 1 1,-1 0-1,1 0 0,0-1 0,0 1 1,0-1-1,-1 1 0,1 0 0,0-1 1,0 0-1,-1 1 0,1-1 0,0 1 1,-1-1-1,1 0 0,-1 1 0,1-1 1,-1 0-1,1 0 0,-1 0 0,1 1 1,-1-3-1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35:14.5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1233 1711 24575,'0'-1'0,"0"0"0,0 0 0,0 1 0,-1-1 0,1 0 0,0 0 0,-1 1 0,1-1 0,-1 0 0,1 0 0,-1 1 0,1-1 0,-1 0 0,1 1 0,-1-1 0,0 1 0,1-1 0,-1 1 0,0-1 0,-1 0 0,-19-9 0,10 5 0,-8-7 0,1 0 0,0 0 0,-28-27 0,-43-52 0,78 79 0,-149-177 0,-28-30 0,178 208 0,-1-1 0,1-1 0,1 0 0,0 0 0,1 0 0,-13-28 0,-7-21 0,9 22 0,2 0 0,-18-63 0,5-35 0,-2-12 0,26 125 0,1 0 0,-1-49 0,6-53 0,2 49 0,-1 56 0,-1 15 0,1 1 0,-1-1 0,0 1 0,0-1 0,-1 1 0,0-1 0,-3-11 0,4 18 0,0-1 0,-1 0 0,1 1 0,-1-1 0,1 1 0,-1-1 0,1 0 0,-1 1 0,0-1 0,1 1 0,-1 0 0,1-1 0,-1 1 0,0-1 0,0 1 0,1 0 0,-1-1 0,0 1 0,1 0 0,-1 0 0,0 0 0,0 0 0,0 0 0,1 0 0,-1 0 0,0 0 0,0 0 0,1 0 0,-1 0 0,0 0 0,0 0 0,1 0 0,-1 1 0,0-1 0,0 0 0,1 1 0,-1-1 0,0 1 0,1-1 0,-2 1 0,-3 3 0,0-1 0,0 1 0,-8 7 0,-42 43 0,-52 65 0,101-113 0,-1 0 0,0 0 0,0 0 0,0-1 0,-1 0 0,0-1 0,0 0 0,-14 6 0,-26 14 0,39-19 0,6-4 0,0 0 0,1 0 0,-1 1 0,1-1 0,0 1 0,-1-1 0,1 1 0,0 0 0,-3 3 0,5-5 0,0 1 0,0-1 0,0 0 0,0 1 0,0-1 0,0 0 0,1 0 0,-1 1 0,0-1 0,0 0 0,0 0 0,1 0 0,-1 1 0,0-1 0,0 0 0,1 0 0,-1 0 0,0 0 0,0 0 0,1 1 0,-1-1 0,0 0 0,1 0 0,-1 0 0,0 0 0,0 0 0,1 0 0,-1 0 0,0 0 0,1 0 0,-1 0 0,0 0 0,0 0 0,1 0 0,-1 0 0,1-1 0,12 0 0,-2-3 0,-1 0 0,1 0 0,-1-1 0,0-1 0,11-7 0,47-38 0,-8 5 0,-50 38 0,0 0 0,-1 0 0,11-13 0,-5 6 0,-1 1 0,1 2 0,28-19 0,-28 22 0,-1-2 0,0 0 0,18-18 0,-31 28 0,0 0 0,0 0 0,-1 0 0,1 0 0,0 1 0,0-1 0,0 0 0,1 0 0,-1 0 0,0 1 0,0-1 0,0 1 0,0-1 0,1 1 0,-1-1 0,0 1 0,0 0 0,3-1 0,-3 2 0,0-1 0,0 0 0,0 1 0,0-1 0,0 1 0,0 0 0,0-1 0,0 1 0,0 0 0,0 0 0,0-1 0,0 1 0,0 0 0,0 0 0,-1 0 0,1 0 0,0 0 0,-1 0 0,2 2 0,4 10 0,-1-1 0,8 26 0,-9-24 0,0-2 0,1 1 0,7 13 0,2-5 0,0-1 0,1-1 0,20 20 0,9 11 0,-34-37 0,1 0 0,1-1 0,0 0 0,0-1 0,1-1 0,1 0 0,-1 0 0,2-2 0,20 11 0,22 3-682,64 17-1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35:14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0 717 24575,'2'-1'0,"0"1"0,0-1 0,0 0 0,0 0 0,0 1 0,0-2 0,-1 1 0,1 0 0,0 0 0,-1 0 0,1-1 0,-1 1 0,1-1 0,1-2 0,4-3 0,75-74 0,14-12 0,-5 16 0,121-80 0,-202 150 0,244-150 0,-215 137 0,1 1 0,1 2 0,0 1 0,78-17 0,-63 26 0,0 2 0,104 4 0,-85 2 0,88-2 0,269 10 0,-329 4 0,-86-10 0,-1 1 0,1 1 0,-2 0 0,20 10 0,-14-2 0,0 0 0,28 25 0,-7-6 0,222 170 0,-255-193 0,0 1 0,-1 0 0,0 1 0,-1 0 0,0 0 0,-1 0 0,9 22 0,0-2 0,-4-7 0,-7-16 0,-1 0 0,2 0 0,-1 0 0,1-1 0,6 8 0,-4-5 0,13 19 0,-3-3 0,-3-1 0,-12-21 0,0 1 0,0-1 0,1 0 0,0 0 0,6 7 0,-9-11 0,0 0 0,0 0 0,0 0 0,0 0 0,0 0 0,0 0 0,0 0 0,0 0 0,0 0 0,0 0 0,1 0 0,-1 0 0,0 0 0,0 0 0,0 0 0,0 0 0,0 0 0,0 0 0,0 0 0,0 0 0,0 0 0,0 0 0,1 0 0,-1 0 0,0 0 0,0 0 0,0 0 0,0 0 0,0 0 0,0 0 0,0 0 0,0 0 0,0 0 0,0 0 0,0 0 0,0 0 0,0 0 0,1-1 0,-1 1 0,0 0 0,0 0 0,0 0 0,0 0 0,0 0 0,0 0 0,0 0 0,0 0 0,0 0 0,0 0 0,0-1 0,0 1 0,2-9 0,-1-8 0,-1-1 0,0 1 0,1-1 0,1 1 0,1 0 0,1-1 0,5-16 0,16-28 0,-14 36 0,0 0 0,-2-1 0,-1 0 0,5-34 0,-12 53 0,0 1 0,0-1 0,-1 0 0,-2-14 0,-6 47 0,-45 152 0,41-141 0,-9 41 0,19-67 0,1 0 0,1 0 0,-1 0 0,2 0 0,0-1 0,2 13 0,1 18 0,-4-39 0,0-1 0,0 1 0,0 0 0,1 0 0,-1 0 0,0-1 0,0 1 0,0 0 0,-1 0 0,1-1 0,0 1 0,0 0 0,0-1 0,0 1 0,-1 0 0,1 0 0,0-1 0,-1 1 0,1 0 0,-1-1 0,1 1 0,-1-1 0,1 1 0,-1 0 0,0 0 0,0-1 0,-1 0 0,1 0 0,0 0 0,-1 0 0,1 0 0,0 0 0,0-1 0,-1 1 0,1 0 0,0-1 0,0 1 0,0-1 0,-1 1 0,1-1 0,-2-1 0,-14-9 0,1 0 0,0-1 0,0-1 0,-15-17 0,18 17 0,9 10 0,1 0 0,-1 1 0,1-1 0,-1 1 0,0 0 0,0 0 0,0 0 0,0 1 0,0-1 0,-1 1 0,1 0 0,-7-1 0,-5 1 0,1 0 0,-20 3 0,9-1 0,21-1 0,-210 8 0,151-6-1365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36:03.606"/>
    </inkml:context>
    <inkml:brush xml:id="br0">
      <inkml:brushProperty name="width" value="0.1" units="cm"/>
      <inkml:brushProperty name="height" value="0.1" units="cm"/>
      <inkml:brushProperty name="color" value="#81D31A"/>
    </inkml:brush>
  </inkml:definitions>
  <inkml:trace contextRef="#ctx0" brushRef="#br0">1118 1033 24575,'-154'-114'0,"67"47"0,-261-179 0,302 209 0,-62-63 0,87 77 0,2-2 0,1-1 0,-29-52 0,30 49 0,3 5 0,2 0 0,-16-46 0,28 69 0,0 0 0,0 0 0,-1 0 0,1 0 0,0 0 0,-1 0 0,1 0 0,-1 0 0,1 1 0,-1-1 0,1 0 0,-1 0 0,0 0 0,1 1 0,-1-1 0,0 0 0,0 1 0,1-1 0,-1 1 0,0-1 0,0 1 0,0-1 0,0 1 0,0-1 0,0 1 0,1 0 0,-1 0 0,0-1 0,0 1 0,0 0 0,0 0 0,-1 0 0,-1 1 0,1-1 0,0 1 0,0 0 0,0 0 0,0 0 0,0 0 0,1 0 0,-1 0 0,0 1 0,0-1 0,1 0 0,-1 1 0,1 0 0,-3 2 0,-7 10 0,0 2 0,1 0 0,0 0 0,1 1 0,-8 20 0,-25 93 0,32-96 0,7-24 0,-1 1 0,-7 14 0,7-21 0,2-7 0,0-9 0,5-15 0,0 1 0,1-1 0,2 1 0,16-47 0,-6 23 0,29-68 0,-1-1 0,-44 118 0,1 0 0,-1 0 0,0 1 0,0-1 0,0 0 0,1 0 0,-1 0 0,0 0 0,1 1 0,-1-1 0,1 0 0,-1 0 0,1 0 0,-1 1 0,1-1 0,-1 0 0,1 1 0,0-1 0,-1 1 0,1-1 0,0 1 0,0-1 0,-1 1 0,1-1 0,0 1 0,0 0 0,1-1 0,0 1 0,-1 1 0,1-1 0,-1 1 0,1-1 0,0 1 0,-1 0 0,1-1 0,-1 1 0,1 0 0,-1 0 0,0 0 0,1 0 0,1 3 0,21 20 0,-20-19 0,0-1 0,0 1 0,1-1 0,0 0 0,-1 0 0,2 0 0,-1-1 0,0 1 0,9 3 0,23 4 0,0-1 0,0-2 0,1-2 0,66 3 0,83-8 69,-97-2-1503,-69 1-5392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36:07.020"/>
    </inkml:context>
    <inkml:brush xml:id="br0">
      <inkml:brushProperty name="width" value="0.1" units="cm"/>
      <inkml:brushProperty name="height" value="0.1" units="cm"/>
      <inkml:brushProperty name="color" value="#81D31A"/>
    </inkml:brush>
  </inkml:definitions>
  <inkml:trace contextRef="#ctx0" brushRef="#br0">1 1101 24575,'1'-1'0,"0"1"0,0 0 0,0-1 0,0 1 0,0 0 0,0-1 0,0 1 0,0-1 0,0 0 0,0 1 0,-1-1 0,1 0 0,0 1 0,0-1 0,0-1 0,13-16 0,-9 11 0,27-32 0,67-82 0,-74 94 0,2 0 0,36-27 0,112-66 0,-74 55 0,24-17 0,-93 63 0,1 2 0,36-14 0,66-8 0,-52 17 0,-10 0 0,229-62 0,-285 81 0,0 0 0,0 2 0,32 0 0,-31 2 0,0-1 0,31-5 0,-47 5 0,0-1 0,-1 1 0,1-1 0,0 1 0,0-1 0,0 0 0,0 1 0,-1-1 0,1 0 0,0 0 0,-1-1 0,3 0 0,-4 1 0,1 0 0,-1 1 0,0-1 0,1 0 0,-1 0 0,0 1 0,0-1 0,1 0 0,-1 0 0,0 1 0,0-1 0,0 0 0,0 0 0,0 1 0,0-1 0,0 0 0,0 0 0,0 0 0,0 1 0,-1-1 0,1 0 0,0 0 0,-1 1 0,1-1 0,0 0 0,-1 1 0,1-1 0,-1 0 0,1 1 0,-1-1 0,0 0 0,-19-27 0,1-1 0,1 0 0,2-1 0,-18-45 0,32 72 0,1-1 0,-1 1 0,0 0 0,0 1 0,0-1 0,-1 0 0,1 1 0,-1-1 0,1 1 0,-5-4 0,-32-17 0,39 23 0,0-1 0,-1 1 0,1 0 0,0 0 0,0 0 0,0 0 0,0 0 0,0 0 0,-1 0 0,1-1 0,0 1 0,0 0 0,0 0 0,0 0 0,-1 0 0,1 0 0,0 0 0,0 0 0,0 0 0,0 0 0,-1 0 0,1 0 0,0 0 0,0 0 0,0 0 0,-1 0 0,1 0 0,0 0 0,0 0 0,0 0 0,0 0 0,-1 1 0,1-1 0,0 0 0,0 0 0,0 0 0,0 0 0,0 0 0,-1 0 0,1 0 0,0 1 0,0-1 0,0 0 0,0 0 0,0 0 0,0 0 0,0 0 0,0 1 0,0-1 0,-1 0 0,1 0 0,0 0 0,0 1 0,0-1 0,0 0 0,4 16 0,12 20 0,1-9 0,0-1 0,2-1 0,40 42 0,-10-12 0,-38-42 0,-5-5 0,0 0 0,0-1 0,1 0 0,0 0 0,1 0 0,-1-1 0,14 8 0,-20-14 0,0 1 0,0 0 0,0 0 0,-1-1 0,1 1 0,0 0 0,0 0 0,0 0 0,-1 0 0,1 0 0,-1 0 0,1 0 0,-1 1 0,1-1 0,-1 0 0,1 0 0,-1 0 0,0 0 0,0 1 0,0-1 0,0 0 0,0 0 0,0 1 0,0-1 0,0 0 0,0 0 0,0 0 0,-1 1 0,1-1 0,0 0 0,-1 1 0,-2 7 0,-1 0 0,1-1 0,-6 9 0,7-13 0,-65 111 0,51-88 0,1 0-341,1 0 0,1 1-1,-12 37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36:11.072"/>
    </inkml:context>
    <inkml:brush xml:id="br0">
      <inkml:brushProperty name="width" value="0.1" units="cm"/>
      <inkml:brushProperty name="height" value="0.1" units="cm"/>
      <inkml:brushProperty name="color" value="#81D31A"/>
    </inkml:brush>
  </inkml:definitions>
  <inkml:trace contextRef="#ctx0" brushRef="#br0">565 0 24575,'2'1'0,"0"-1"0,-1 0 0,1 1 0,0 0 0,-1-1 0,1 1 0,-1 0 0,1 0 0,-1 0 0,1-1 0,-1 2 0,0-1 0,1 0 0,-1 0 0,2 3 0,16 22 0,-12-11 0,-2 0 0,0 0 0,0 0 0,-1 1 0,-1-1 0,2 26 0,1 2 0,14 167 0,-19 2 0,-1-167 0,-2-10 0,-1 0 0,-2 0 0,-1-1 0,-2 0 0,-14 38 0,9-39 0,-2 0 0,-23 37 0,-9 21 0,9 15 0,27-74 0,-24 57 0,35-89 0,-22 42 0,2 1 0,-18 57 0,29-64 0,7-24 0,-1 0 0,0-1 0,-10 23 0,-8 16 0,16-35 0,-1 0 0,-1 0 0,-16 27 0,20-39 0,1 1 0,0-1 0,-1 0 0,0 0 0,0-1 0,0 1 0,0-1 0,0 1 0,-1-1 0,1 0 0,-1 0 0,1 0 0,-1-1 0,0 1 0,0-1 0,0 0 0,0 0 0,1 0 0,-1-1 0,-7 1 0,8-1 0,0-1 0,0 1 0,1-1 0,-1 0 0,0 1 0,1-1 0,-1-1 0,1 1 0,-1 0 0,1 0 0,0-1 0,-1 0 0,1 1 0,0-1 0,0 0 0,0 0 0,0 0 0,1 0 0,-1-1 0,0 1 0,1 0 0,-2-5 0,-3-4 0,0-1 0,1 0 0,-4-17 0,-21-62 0,-10-34 0,33 99 0,2 1 0,0-1 0,0-27 0,-3-6 0,29 182 0,-2-55 0,-14-52 0,0 0 0,-1 1 0,0 0 0,1 24 0,2 28 0,-1 6 0,-6-72 0,0 0 0,1 1 0,-1-1 0,0 0 0,1 0 0,0 0 0,0 0 0,0 0 0,0 0 0,0 0 0,0 0 0,1-1 0,0 1 0,2 3 0,-2-4 0,0 0 0,0 0 0,0-1 0,1 1 0,-1-1 0,0 1 0,1-1 0,-1 0 0,1 0 0,0 0 0,-1 0 0,1 0 0,0-1 0,-1 1 0,1-1 0,4 0 0,3 0 0,0 0 0,-1-1 0,1 0 0,0-1 0,-1 0 0,1 0 0,15-7 0,3-4 0,29-17 0,-14 7 0,17-10 0,21-11 0,211-88 0,-279 126-341,0 1 0,1 0-1,18-3 1,-12 5-6485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4:06:30.191"/>
    </inkml:context>
    <inkml:brush xml:id="br0">
      <inkml:brushProperty name="width" value="0.1" units="cm"/>
      <inkml:brushProperty name="height" value="0.1" units="cm"/>
      <inkml:brushProperty name="color" value="#3A7400"/>
    </inkml:brush>
  </inkml:definitions>
  <inkml:trace contextRef="#ctx0" brushRef="#br0">444 0 24575,'-2'82'0,"-1"-47"0,2-1 0,2 1 0,10 65 0,7-58 0,-15-39 0,0 1 0,-1 0 0,1 0 0,-1 1 0,0-1 0,-1 0 0,1 1 0,-1-1 0,0 1 0,0-1 0,0 1 0,0 0 0,-1-1 0,0 1 0,-1 6 0,0-9 0,0 0 0,-1-1 0,1 1 0,-1 0 0,1-1 0,-1 0 0,0 1 0,0-1 0,1 0 0,-1 0 0,0 0 0,0 0 0,0 0 0,-1 0 0,1 0 0,0-1 0,0 1 0,0-1 0,0 0 0,-1 1 0,-2-1 0,-56 0 0,49 0 0,-4-1 0,0 0 0,1 2 0,-1 0 0,1 1 0,-1 0 0,1 1 0,0 1 0,0 1 0,-25 10 0,-136 83-1365,159-87-5461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4:06:32.596"/>
    </inkml:context>
    <inkml:brush xml:id="br0">
      <inkml:brushProperty name="width" value="0.1" units="cm"/>
      <inkml:brushProperty name="height" value="0.1" units="cm"/>
      <inkml:brushProperty name="color" value="#3A7400"/>
    </inkml:brush>
  </inkml:definitions>
  <inkml:trace contextRef="#ctx0" brushRef="#br0">105 1 24575,'-2'15'0,"0"0"0,-1 0 0,0 0 0,-1 0 0,-1-1 0,-9 21 0,-11 36 0,-20 66 0,45-136 0,0 0 0,-1 0 0,1 0 0,0 0 0,0 0 0,-1 0 0,1 0 0,0 0 0,0 0 0,0 1 0,1-1 0,-1 0 0,0 0 0,0 0 0,0 0 0,1 0 0,-1 0 0,1 0 0,-1 0 0,1 0 0,-1 0 0,1 0 0,-1-1 0,1 1 0,0 0 0,-1 0 0,1 0 0,0-1 0,0 1 0,0 0 0,0-1 0,0 1 0,-1-1 0,1 1 0,0-1 0,0 1 0,0-1 0,0 0 0,0 0 0,1 1 0,0-1 0,57 8 0,-36-6 0,-15 0 0,0 0 0,1 1 0,-1 1 0,0-1 0,-1 1 0,1 0 0,-1 1 0,0 0 0,0 0 0,0 1 0,8 8 0,8 11 0,31 42 0,-43-51 0,0 1-1365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4:06:40.686"/>
    </inkml:context>
    <inkml:brush xml:id="br0">
      <inkml:brushProperty name="width" value="0.1" units="cm"/>
      <inkml:brushProperty name="height" value="0.1" units="cm"/>
      <inkml:brushProperty name="color" value="#3A7400"/>
    </inkml:brush>
  </inkml:definitions>
  <inkml:trace contextRef="#ctx0" brushRef="#br0">1 308 24575,'4'0'0,"0"-1"0,0 1 0,0-1 0,0 0 0,0 0 0,-1 0 0,1 0 0,0-1 0,0 0 0,-1 1 0,1-1 0,-1-1 0,6-4 0,37-41 0,-5 4 0,-23 29 0,-2 0 0,24-29 0,-34 36 0,0 1 0,-1-2 0,0 1 0,0 0 0,-1-1 0,0 0 0,0 0 0,3-15 0,-7 22 0,0 1 0,1 0 0,-1 0 0,0-1 0,0 1 0,1 0 0,-1 0 0,0 0 0,1-1 0,-1 1 0,1 0 0,0 0 0,-1 0 0,1 0 0,0 0 0,0 0 0,-1 0 0,1 0 0,0 0 0,0 1 0,0-1 0,0 0 0,0 0 0,0 1 0,2-1 0,-2 1 0,1 0 0,-1 0 0,1 0 0,-1 0 0,1 1 0,-1-1 0,1 1 0,-1-1 0,1 1 0,-1-1 0,1 1 0,-1 0 0,0 0 0,0 0 0,1 0 0,-1 0 0,2 1 0,8 10 0,0 1 0,0 0 0,9 15 0,-11-15 0,23 38 0,-28-42 0,1 0 0,0-1 0,0 0 0,1 1 0,0-2 0,1 1 0,0-1 0,8 7 0,2-1-151,1-1-1,1-1 0,-1-1 0,2 0 1,-1-2-1,1 0 0,1-1 1,31 6-1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2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0 886 24575,'4'-66'0,"23"-132"0,-16 135 0,10-25 0,-6 32 0,-5 19 0,-5 18 0,4-21 0,-3 10 0,1 1 0,16-40 0,5-20 0,-17 52 0,-7 25 0,0 0 0,-1 0 0,1-14 0,-4 25 0,0 1 0,0 0 0,0 0 0,0 0 0,0 0 0,0 0 0,0 0 0,0 0 0,0 0 0,0 0 0,0 0 0,0 0 0,0 0 0,0 0 0,0-1 0,0 1 0,0 0 0,0 0 0,0 0 0,0 0 0,0 0 0,0 0 0,0 0 0,0 0 0,-1 0 0,1 0 0,0 0 0,0 0 0,0 0 0,0 0 0,0 0 0,0 0 0,0 0 0,0 0 0,0 0 0,0 0 0,0 0 0,0 0 0,0 0 0,-1 0 0,1 0 0,0 0 0,0 0 0,0 0 0,0 0 0,0 0 0,0 0 0,0 0 0,0 0 0,0 0 0,0 0 0,0 0 0,0 0 0,0 0 0,-1 0 0,1 0 0,0 0 0,0 0 0,0 0 0,0 0 0,0 0 0,0 1 0,0-1 0,0 0 0,0 0 0,0 0 0,0 0 0,0 0 0,0 0 0,-8 8 0,-8 10 0,3 0 0,-1-1 0,-1-1 0,-25 23 0,27-28 0,-1-1 0,0-1 0,-17 10 0,98-57 0,-58 31 0,0 1 0,0-1 0,-1 0 0,0-1 0,0 0 0,7-10 0,-1 0 0,-9 12 0,0 0 0,7-12 0,-12 18 0,0 0 0,0-1 0,0 1 0,0 0 0,0 0 0,0 0 0,0 0 0,0-1 0,0 1 0,0 0 0,0 0 0,0 0 0,0 0 0,1 0 0,-1-1 0,0 1 0,0 0 0,0 0 0,0 0 0,0 0 0,1 0 0,-1 0 0,0 0 0,0 0 0,0 0 0,0-1 0,0 1 0,1 0 0,-1 0 0,0 0 0,0 0 0,0 0 0,1 0 0,-1 0 0,0 0 0,0 0 0,0 0 0,0 0 0,1 0 0,-1 1 0,0-1 0,0 0 0,5 8 0,1 12 0,-1 12 0,-2-1 0,-2 35 0,0-60 0,0 1 0,0 0 0,0-1 0,0 1 0,1-1 0,0 0 0,6 12 0,-2-5 0,1 0 0,14 17 0,-10-16-1365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24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2961 1084 24575,'-1'-13'0,"-1"0"0,0 0 0,-1 0 0,-1 1 0,0 0 0,-7-16 0,-1-4 0,5 11 0,3 8 0,0 0 0,-1 1 0,0-1 0,-1 1 0,-1 0 0,-13-19 0,-5 0 0,11 12 0,-33-32 0,35 40 0,0 1 0,0 0 0,-1 1 0,0 0 0,0 1 0,-1 1 0,-1 0 0,1 1 0,-1 0 0,-24-5 0,-2 2 0,22 4 0,-1 1 0,0 1 0,-31-2 0,31 5 0,-29-6 0,29 3 0,-30-1 0,26 4 0,9-1 0,-1 1 0,1 1 0,0 0 0,-1 1 0,-26 8 0,-23 10 0,-98 19 0,76-19 0,9-1 0,-58 16 0,114-28 0,-260 57 0,108-38 0,132-17 0,25-4 0,-35 3 0,-188-1 0,230-7 0,3-1 0,1 0 0,-1 0 0,1 0 0,-1-1 0,1 0 0,-10-4 0,0 1 0,-9-4 0,-36-12 0,-2 2 0,-74-12 0,116 28 0,18 3 0,-1 0 0,0 0 0,1 0 0,-1-1 0,1 0 0,-1 1 0,1-1 0,-1-1 0,1 1 0,0 0 0,-1-1 0,1 0 0,0 0 0,0 0 0,0 0 0,0 0 0,-4-5 0,-1-3 0,-1-1 0,2 0 0,0-1 0,0 1 0,-6-16 0,-8-14 0,13 26 0,0 0 0,1 0 0,-5-17 0,6 15 0,0 1 0,-2 0 0,0 0 0,0 1 0,-2 0 0,-21-26 0,-15-24 0,44 61 0,0 0 0,1 1 0,-1-1 0,1 0 0,0 0 0,0 0 0,0 0 0,1 0 0,-1-5 0,2-40 0,1 17 0,-3-69 0,-1 104 0,1 1 0,-1-1 0,1 1 0,-1-1 0,0 0 0,-1 0 0,1 0 0,0 0 0,-1 0 0,0-1 0,-3 4 0,2-2 0,0-1 0,0 2 0,1-1 0,-6 7 0,6-5 0,-1-2 0,1 1 0,-1 0 0,-1-1 0,1 0 0,-1 0 0,1 0 0,-1 0 0,0-1 0,0 0 0,-1 0 0,1 0 0,-7 2 0,17-9 0,0-1 0,0 1 0,9-5 0,0 3 0,0-1 0,0-1 0,13-9 0,-24 15 0,0-1 0,0 0 0,0 1 0,0-1 0,0 0 0,0-1 0,-1 1 0,1 0 0,-1-1 0,0 1 0,0-1 0,-1 0 0,1 0 0,-1 0 0,1 1 0,0-8 0,-1 1 0,0 0 0,1 0 0,0 0 0,0 1 0,1-1 0,1 1 0,8-19 0,-12 28 0,1-1 0,-1 1 0,0-1 0,1 1 0,-1-1 0,1 1 0,-1-1 0,0 1 0,1-1 0,-1 1 0,1 0 0,-1-1 0,1 1 0,-1 0 0,1-1 0,0 1 0,-1 0 0,1 0 0,-1-1 0,1 1 0,1 0 0,-2 0 0,1 0 0,-1 0 0,1 1 0,-1-1 0,1 0 0,-1 0 0,0 1 0,1-1 0,-1 0 0,1 1 0,-1-1 0,1 0 0,-1 1 0,0-1 0,1 1 0,-1-1 0,0 1 0,0-1 0,1 1 0,2 5 0,-1 0 0,0 0 0,2 10 0,-1-5 0,10 21 0,14 33 0,-18-50-195,1 0 0,0 0 0,0-1 0,1-1 0,1 0 0,27 23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1 288 24575,'1421'0'0,"-1419"1"0,0-1 0,-1 0 0,1 0 0,0-1 0,-1 1 0,1 0 0,0 0 0,-1-1 0,1 1 0,-1-1 0,3 0 0,-4 1 0,0 0 0,0-1 0,0 1 0,0 0 0,0 0 0,1 0 0,-1-1 0,0 1 0,0 0 0,0 0 0,0 0 0,0-1 0,0 1 0,0 0 0,0 0 0,0 0 0,0-1 0,0 1 0,0 0 0,0 0 0,0 0 0,0-1 0,0 1 0,0 0 0,0 0 0,0 0 0,0-1 0,-1 1 0,-6-10 0,2 5 0,1 1 0,0-1 0,1 0 0,-1 0 0,1 0 0,0-1 0,0 1 0,-3-11 0,1-2 0,-5-28 0,0 1 0,2 2 0,-3-8 0,11 51 0,0-1 0,0 1 0,0-1 0,0 1 0,0-1 0,-1 0 0,1 1 0,0-1 0,0 1 0,-1 0 0,1-1 0,0 1 0,-1-1 0,1 1 0,-1-1 0,1 1 0,0 0 0,-1-1 0,1 1 0,-2-1 0,2 1 0,0 0 0,-1 0 0,1 0 0,-1 0 0,1 0 0,0 1 0,-1-1 0,1 0 0,0 0 0,-1 0 0,1 0 0,0 0 0,-1 1 0,1-1 0,0 0 0,-1 0 0,1 1 0,0-1 0,0 0 0,-1 1 0,1-1 0,0 1 0,-2 1 0,0 1 0,0 1 0,1-1 0,-1 0 0,-1 4 0,1 1 0,1-1 0,-1 1 0,1-1 0,1 1 0,-1-1 0,1 1 0,1 0 0,0 8 0,4 8 0,8 28 0,-12-48 0,0 0 0,0-1 0,1 0 0,-1 0 0,1-1 0,-1 1 0,1 0 0,0 0 0,0-1 0,4 4 0,24 20 0,-11-11 0,-9-7 0,1 0 0,-1-1 0,14 7 0,-24-14 0,0 0 0,0 0 0,0 0 0,0 0 0,0 0 0,1 0 0,-1 0 0,0 0 0,0 0 0,0 1 0,0-1 0,0 0 0,0 0 0,0 0 0,0 0 0,0 0 0,0 0 0,0 0 0,1 0 0,-1 1 0,0-1 0,0 0 0,0 0 0,0 0 0,0 0 0,0 0 0,0 0 0,0 0 0,0 1 0,0-1 0,0 0 0,0 0 0,0 0 0,0 0 0,0 0 0,0 0 0,0 0 0,0 1 0,0-1 0,0 0 0,0 0 0,-1 0 0,1 0 0,0 0 0,0 0 0,0 0 0,0 1 0,0-1 0,0 0 0,-9 5 0,-20 5 0,20-7 0,-10 6 0,-1 1 0,1 0 0,1 2 0,0 0 0,0 1 0,-15 15 0,17-13 0,-25 30 0,39-43-124,0 1 0,0-1 0,1 1 0,-1 0 0,1-1 0,0 1-1,0 0 1,0 0 0,0 0 0,-1 4 0,1 4-6702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DCCFD-2751-407D-A920-8A80A718CA0A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C8BC6-9830-4F49-AE6C-B8BE8C4FC9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28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C8BC6-9830-4F49-AE6C-B8BE8C4FC91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96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EE235-9978-4A85-8DAC-D0CF6D817D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1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EE235-9978-4A85-8DAC-D0CF6D817D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6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EE235-9978-4A85-8DAC-D0CF6D817D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57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C8BC6-9830-4F49-AE6C-B8BE8C4FC91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62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C8BC6-9830-4F49-AE6C-B8BE8C4FC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24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2401-6F93-BE35-E780-978E36E98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B4FE84-8D2E-98E8-93D5-673469218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FBC8F-A2C7-DBEB-6C27-D7A854091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91968-2EA3-B5BC-7BE7-595598AB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15FDC-FB97-FEA9-4080-E4EBB662B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54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0E528-9B85-4177-EA90-8CCC6430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35A6E-1341-6433-3815-8D6C10573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05D28-589D-F8DB-752D-07C956F0B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5E602-8B43-8D27-B677-A7DE4525E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DE46D-F125-8699-5EAC-E352ED1B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F8999D-C6FC-B65F-F433-71A58C145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F1464-65DF-EF0E-2DCE-7827E9CD9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2D09B-BF46-7FCB-FDC2-8129C192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8A20E-393B-528B-36EA-4EFAC06B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B485-D35B-16A9-D0E0-BCA58572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63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3153-243B-A178-8D1B-2CE209E09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B54F9-D8A5-66BA-ADBB-95278AD38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17E16-27B1-A235-24C4-3F8104EC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A41CA-9D1C-586A-CE79-E9E41519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8C83C-4A22-6AF8-38B4-1099CBE1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2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B2D71-4DDD-1F9D-9FD2-4E916CBE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910C-4503-9E23-C02C-50908A0D8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BD536-4250-3CBE-1F24-91D9931C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F6479-DBE2-527B-9EB2-D85C18C1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5565B-2DEB-82E7-A4A6-FC238726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15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ECC2-4068-6E0E-7A6E-F41FB4A1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40552-BD53-F0DB-8865-FD183654F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F2AB-274E-EA17-8BDB-2DE754FEA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53E44-B21A-D961-9A82-1F91C95CF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6224C-BF75-C9A0-9AFE-5E8414CA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A2F85-50A8-8B67-826C-FDD8264A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2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9099C-51F3-EF09-0C9D-2AB398D7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8BA55-94A8-BDCE-C94C-3FEB65E06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5FD0A-BB46-2E84-69AD-E41E5CD64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1AB37-698B-BC06-3E6A-EC057C3B89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D2845-E9DA-3E37-86D8-7AA695BF32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1F3F52-9E5C-5F67-A6B4-43F788DC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9D9EF-AC19-2888-764B-5F41AB15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925610-9E67-8482-FBF1-3E41AA35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7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5713-0A12-0502-7CF3-8B3AA850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85EC5-B48D-A94D-9E35-E2FAEE71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F8015-175C-E065-42A6-E083F58F5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09820F-FC37-702B-3DB9-0C3E8F73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8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CE03B7-F3C3-1D25-ED18-91E7E6FA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A308B-3BA1-5D33-FA7A-366E724F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AE01A-B83A-6061-ACFB-CF97431D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4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FB8FA-38D3-A96F-6019-B2AA8846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F0A19-E7D0-4D4C-291C-EE2E1E56D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3663F-FA0C-0A0D-454E-6A669ADE1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1F465-9D16-5B97-FB65-A2E3BC095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2BF68-D902-19BD-3D9B-5874CD3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78C7F-DD0B-B7E2-03FE-BADB0766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9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28C6-C704-EE30-B7FC-8F5DE8E4F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12162-1A73-C56F-4D4E-6399C8928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E4372-866A-40FC-ADF3-3FC70C239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9DF3E-7048-D605-1BCC-5CE21D8F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64290-50EE-3A27-BEDB-8C1BC87A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9E694-AFBF-E4CA-947B-118F3B66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6B942-1DF5-885B-FB59-75E09EC6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B6D54-4A1F-0ECA-CE14-FFF6A47F9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DEFDD-DC04-26B0-970D-263EDBFB6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9E7C-FC8D-4827-9EB9-C7283206E4A2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B5543-A885-E2CE-9072-AC73E6225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818EA-33EC-6E52-5775-1EEFBEB10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0E28F-957B-4BE5-B45A-400FD71CA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7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image" Target="../media/image98.png"/><Relationship Id="rId4" Type="http://schemas.openxmlformats.org/officeDocument/2006/relationships/customXml" Target="../ink/ink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customXml" Target="../ink/ink21.xml"/><Relationship Id="rId18" Type="http://schemas.openxmlformats.org/officeDocument/2006/relationships/image" Target="../media/image108.png"/><Relationship Id="rId3" Type="http://schemas.microsoft.com/office/2007/relationships/hdphoto" Target="../media/hdphoto3.wdp"/><Relationship Id="rId21" Type="http://schemas.openxmlformats.org/officeDocument/2006/relationships/customXml" Target="../ink/ink25.xml"/><Relationship Id="rId7" Type="http://schemas.openxmlformats.org/officeDocument/2006/relationships/customXml" Target="../ink/ink18.xml"/><Relationship Id="rId12" Type="http://schemas.openxmlformats.org/officeDocument/2006/relationships/image" Target="../media/image105.png"/><Relationship Id="rId17" Type="http://schemas.openxmlformats.org/officeDocument/2006/relationships/customXml" Target="../ink/ink23.xml"/><Relationship Id="rId25" Type="http://schemas.openxmlformats.org/officeDocument/2006/relationships/image" Target="../media/image97.png"/><Relationship Id="rId2" Type="http://schemas.openxmlformats.org/officeDocument/2006/relationships/image" Target="../media/image100.png"/><Relationship Id="rId16" Type="http://schemas.openxmlformats.org/officeDocument/2006/relationships/image" Target="../media/image107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customXml" Target="../ink/ink20.xml"/><Relationship Id="rId24" Type="http://schemas.openxmlformats.org/officeDocument/2006/relationships/image" Target="../media/image111.png"/><Relationship Id="rId5" Type="http://schemas.openxmlformats.org/officeDocument/2006/relationships/customXml" Target="../ink/ink17.xml"/><Relationship Id="rId15" Type="http://schemas.openxmlformats.org/officeDocument/2006/relationships/customXml" Target="../ink/ink22.xml"/><Relationship Id="rId23" Type="http://schemas.openxmlformats.org/officeDocument/2006/relationships/customXml" Target="../ink/ink26.xml"/><Relationship Id="rId10" Type="http://schemas.openxmlformats.org/officeDocument/2006/relationships/image" Target="../media/image104.png"/><Relationship Id="rId19" Type="http://schemas.openxmlformats.org/officeDocument/2006/relationships/customXml" Target="../ink/ink24.xml"/><Relationship Id="rId4" Type="http://schemas.openxmlformats.org/officeDocument/2006/relationships/image" Target="../media/image101.png"/><Relationship Id="rId9" Type="http://schemas.openxmlformats.org/officeDocument/2006/relationships/customXml" Target="../ink/ink19.xml"/><Relationship Id="rId14" Type="http://schemas.openxmlformats.org/officeDocument/2006/relationships/image" Target="../media/image106.png"/><Relationship Id="rId22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0.png"/><Relationship Id="rId18" Type="http://schemas.openxmlformats.org/officeDocument/2006/relationships/customXml" Target="../ink/ink31.xml"/><Relationship Id="rId3" Type="http://schemas.openxmlformats.org/officeDocument/2006/relationships/image" Target="../media/image113.png"/><Relationship Id="rId21" Type="http://schemas.openxmlformats.org/officeDocument/2006/relationships/image" Target="../media/image124.png"/><Relationship Id="rId7" Type="http://schemas.openxmlformats.org/officeDocument/2006/relationships/image" Target="../media/image116.png"/><Relationship Id="rId12" Type="http://schemas.openxmlformats.org/officeDocument/2006/relationships/customXml" Target="../ink/ink28.xml"/><Relationship Id="rId17" Type="http://schemas.openxmlformats.org/officeDocument/2006/relationships/image" Target="../media/image122.png"/><Relationship Id="rId2" Type="http://schemas.openxmlformats.org/officeDocument/2006/relationships/image" Target="../media/image112.png"/><Relationship Id="rId16" Type="http://schemas.openxmlformats.org/officeDocument/2006/relationships/customXml" Target="../ink/ink30.xml"/><Relationship Id="rId20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5" Type="http://schemas.openxmlformats.org/officeDocument/2006/relationships/image" Target="../media/image121.png"/><Relationship Id="rId23" Type="http://schemas.openxmlformats.org/officeDocument/2006/relationships/image" Target="../media/image125.png"/><Relationship Id="rId10" Type="http://schemas.openxmlformats.org/officeDocument/2006/relationships/customXml" Target="../ink/ink27.xml"/><Relationship Id="rId19" Type="http://schemas.openxmlformats.org/officeDocument/2006/relationships/image" Target="../media/image123.png"/><Relationship Id="rId4" Type="http://schemas.microsoft.com/office/2007/relationships/hdphoto" Target="../media/hdphoto4.wdp"/><Relationship Id="rId9" Type="http://schemas.openxmlformats.org/officeDocument/2006/relationships/image" Target="../media/image118.png"/><Relationship Id="rId14" Type="http://schemas.openxmlformats.org/officeDocument/2006/relationships/customXml" Target="../ink/ink29.xml"/><Relationship Id="rId22" Type="http://schemas.openxmlformats.org/officeDocument/2006/relationships/customXml" Target="../ink/ink3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.png"/><Relationship Id="rId13" Type="http://schemas.openxmlformats.org/officeDocument/2006/relationships/image" Target="../media/image1140.png"/><Relationship Id="rId18" Type="http://schemas.openxmlformats.org/officeDocument/2006/relationships/image" Target="../media/image1170.png"/><Relationship Id="rId3" Type="http://schemas.openxmlformats.org/officeDocument/2006/relationships/image" Target="../media/image127.png"/><Relationship Id="rId7" Type="http://schemas.openxmlformats.org/officeDocument/2006/relationships/customXml" Target="../ink/ink35.xml"/><Relationship Id="rId12" Type="http://schemas.openxmlformats.org/officeDocument/2006/relationships/customXml" Target="../ink/ink37.xml"/><Relationship Id="rId17" Type="http://schemas.openxmlformats.org/officeDocument/2006/relationships/customXml" Target="../ink/ink39.xml"/><Relationship Id="rId2" Type="http://schemas.openxmlformats.org/officeDocument/2006/relationships/image" Target="../media/image126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0.png"/><Relationship Id="rId11" Type="http://schemas.openxmlformats.org/officeDocument/2006/relationships/image" Target="../media/image1130.png"/><Relationship Id="rId5" Type="http://schemas.openxmlformats.org/officeDocument/2006/relationships/customXml" Target="../ink/ink34.xml"/><Relationship Id="rId15" Type="http://schemas.openxmlformats.org/officeDocument/2006/relationships/image" Target="../media/image1150.png"/><Relationship Id="rId10" Type="http://schemas.openxmlformats.org/officeDocument/2006/relationships/customXml" Target="../ink/ink36.xml"/><Relationship Id="rId4" Type="http://schemas.openxmlformats.org/officeDocument/2006/relationships/image" Target="../media/image1090.png"/><Relationship Id="rId9" Type="http://schemas.openxmlformats.org/officeDocument/2006/relationships/image" Target="../media/image128.png"/><Relationship Id="rId14" Type="http://schemas.openxmlformats.org/officeDocument/2006/relationships/customXml" Target="../ink/ink3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18" Type="http://schemas.openxmlformats.org/officeDocument/2006/relationships/image" Target="../media/image143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customXml" Target="../ink/ink40.xml"/><Relationship Id="rId17" Type="http://schemas.openxmlformats.org/officeDocument/2006/relationships/image" Target="../media/image142.png"/><Relationship Id="rId2" Type="http://schemas.openxmlformats.org/officeDocument/2006/relationships/image" Target="../media/image130.png"/><Relationship Id="rId16" Type="http://schemas.openxmlformats.org/officeDocument/2006/relationships/customXml" Target="../ink/ink42.xml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1.png"/><Relationship Id="rId10" Type="http://schemas.openxmlformats.org/officeDocument/2006/relationships/image" Target="../media/image138.png"/><Relationship Id="rId19" Type="http://schemas.openxmlformats.org/officeDocument/2006/relationships/customXml" Target="../ink/ink43.xml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customXml" Target="../ink/ink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13" Type="http://schemas.openxmlformats.org/officeDocument/2006/relationships/image" Target="../media/image147.png"/><Relationship Id="rId18" Type="http://schemas.openxmlformats.org/officeDocument/2006/relationships/image" Target="../media/image148.png"/><Relationship Id="rId3" Type="http://schemas.openxmlformats.org/officeDocument/2006/relationships/image" Target="../media/image1320.png"/><Relationship Id="rId21" Type="http://schemas.openxmlformats.org/officeDocument/2006/relationships/image" Target="../media/image151.png"/><Relationship Id="rId7" Type="http://schemas.openxmlformats.org/officeDocument/2006/relationships/image" Target="../media/image1350.png"/><Relationship Id="rId12" Type="http://schemas.openxmlformats.org/officeDocument/2006/relationships/image" Target="../media/image146.png"/><Relationship Id="rId17" Type="http://schemas.openxmlformats.org/officeDocument/2006/relationships/image" Target="../media/image130.png"/><Relationship Id="rId2" Type="http://schemas.openxmlformats.org/officeDocument/2006/relationships/image" Target="../media/image135.png"/><Relationship Id="rId16" Type="http://schemas.openxmlformats.org/officeDocument/2006/relationships/image" Target="../media/image117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390.png"/><Relationship Id="rId5" Type="http://schemas.openxmlformats.org/officeDocument/2006/relationships/image" Target="../media/image145.png"/><Relationship Id="rId15" Type="http://schemas.openxmlformats.org/officeDocument/2006/relationships/image" Target="../media/image1420.png"/><Relationship Id="rId10" Type="http://schemas.openxmlformats.org/officeDocument/2006/relationships/image" Target="../media/image1380.png"/><Relationship Id="rId19" Type="http://schemas.openxmlformats.org/officeDocument/2006/relationships/image" Target="../media/image149.png"/><Relationship Id="rId4" Type="http://schemas.openxmlformats.org/officeDocument/2006/relationships/image" Target="../media/image1330.png"/><Relationship Id="rId9" Type="http://schemas.openxmlformats.org/officeDocument/2006/relationships/image" Target="../media/image1370.png"/><Relationship Id="rId14" Type="http://schemas.openxmlformats.org/officeDocument/2006/relationships/image" Target="../media/image1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customXml" Target="../ink/ink49.xml"/><Relationship Id="rId18" Type="http://schemas.openxmlformats.org/officeDocument/2006/relationships/image" Target="../media/image171.png"/><Relationship Id="rId26" Type="http://schemas.openxmlformats.org/officeDocument/2006/relationships/image" Target="../media/image175.png"/><Relationship Id="rId3" Type="http://schemas.openxmlformats.org/officeDocument/2006/relationships/customXml" Target="../ink/ink44.xml"/><Relationship Id="rId21" Type="http://schemas.openxmlformats.org/officeDocument/2006/relationships/customXml" Target="../ink/ink53.xml"/><Relationship Id="rId7" Type="http://schemas.openxmlformats.org/officeDocument/2006/relationships/customXml" Target="../ink/ink46.xml"/><Relationship Id="rId12" Type="http://schemas.openxmlformats.org/officeDocument/2006/relationships/image" Target="../media/image168.png"/><Relationship Id="rId17" Type="http://schemas.openxmlformats.org/officeDocument/2006/relationships/customXml" Target="../ink/ink51.xml"/><Relationship Id="rId25" Type="http://schemas.openxmlformats.org/officeDocument/2006/relationships/customXml" Target="../ink/ink55.xml"/><Relationship Id="rId2" Type="http://schemas.openxmlformats.org/officeDocument/2006/relationships/image" Target="../media/image163.png"/><Relationship Id="rId16" Type="http://schemas.openxmlformats.org/officeDocument/2006/relationships/image" Target="../media/image170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customXml" Target="../ink/ink48.xml"/><Relationship Id="rId24" Type="http://schemas.openxmlformats.org/officeDocument/2006/relationships/image" Target="../media/image174.png"/><Relationship Id="rId5" Type="http://schemas.openxmlformats.org/officeDocument/2006/relationships/customXml" Target="../ink/ink45.xml"/><Relationship Id="rId15" Type="http://schemas.openxmlformats.org/officeDocument/2006/relationships/customXml" Target="../ink/ink50.xml"/><Relationship Id="rId23" Type="http://schemas.openxmlformats.org/officeDocument/2006/relationships/customXml" Target="../ink/ink54.xml"/><Relationship Id="rId28" Type="http://schemas.openxmlformats.org/officeDocument/2006/relationships/image" Target="../media/image176.png"/><Relationship Id="rId10" Type="http://schemas.openxmlformats.org/officeDocument/2006/relationships/image" Target="../media/image167.png"/><Relationship Id="rId19" Type="http://schemas.openxmlformats.org/officeDocument/2006/relationships/customXml" Target="../ink/ink52.xml"/><Relationship Id="rId4" Type="http://schemas.openxmlformats.org/officeDocument/2006/relationships/image" Target="../media/image164.png"/><Relationship Id="rId9" Type="http://schemas.openxmlformats.org/officeDocument/2006/relationships/customXml" Target="../ink/ink47.xml"/><Relationship Id="rId14" Type="http://schemas.openxmlformats.org/officeDocument/2006/relationships/image" Target="../media/image169.png"/><Relationship Id="rId22" Type="http://schemas.openxmlformats.org/officeDocument/2006/relationships/image" Target="../media/image173.png"/><Relationship Id="rId27" Type="http://schemas.openxmlformats.org/officeDocument/2006/relationships/customXml" Target="../ink/ink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5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2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79.png"/><Relationship Id="rId10" Type="http://schemas.openxmlformats.org/officeDocument/2006/relationships/image" Target="../media/image188.png"/><Relationship Id="rId4" Type="http://schemas.openxmlformats.org/officeDocument/2006/relationships/image" Target="../media/image183.png"/><Relationship Id="rId9" Type="http://schemas.openxmlformats.org/officeDocument/2006/relationships/image" Target="../media/image1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82.png"/><Relationship Id="rId4" Type="http://schemas.openxmlformats.org/officeDocument/2006/relationships/image" Target="../media/image1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6.png"/><Relationship Id="rId7" Type="http://schemas.openxmlformats.org/officeDocument/2006/relationships/image" Target="../media/image199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0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470.png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177.png"/><Relationship Id="rId4" Type="http://schemas.openxmlformats.org/officeDocument/2006/relationships/image" Target="../media/image204.png"/><Relationship Id="rId9" Type="http://schemas.openxmlformats.org/officeDocument/2006/relationships/image" Target="../media/image2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1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1750.png"/><Relationship Id="rId9" Type="http://schemas.openxmlformats.org/officeDocument/2006/relationships/image" Target="../media/image2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22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3.png"/><Relationship Id="rId5" Type="http://schemas.openxmlformats.org/officeDocument/2006/relationships/image" Target="../media/image900.png"/><Relationship Id="rId4" Type="http://schemas.openxmlformats.org/officeDocument/2006/relationships/image" Target="../media/image2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26" Type="http://schemas.openxmlformats.org/officeDocument/2006/relationships/image" Target="../media/image244.png"/><Relationship Id="rId39" Type="http://schemas.openxmlformats.org/officeDocument/2006/relationships/image" Target="../media/image252.png"/><Relationship Id="rId21" Type="http://schemas.openxmlformats.org/officeDocument/2006/relationships/customXml" Target="../ink/ink58.xml"/><Relationship Id="rId34" Type="http://schemas.openxmlformats.org/officeDocument/2006/relationships/customXml" Target="../ink/ink63.xml"/><Relationship Id="rId42" Type="http://schemas.openxmlformats.org/officeDocument/2006/relationships/customXml" Target="../ink/ink66.xml"/><Relationship Id="rId47" Type="http://schemas.openxmlformats.org/officeDocument/2006/relationships/image" Target="../media/image257.png"/><Relationship Id="rId50" Type="http://schemas.openxmlformats.org/officeDocument/2006/relationships/image" Target="../media/image260.png"/><Relationship Id="rId55" Type="http://schemas.openxmlformats.org/officeDocument/2006/relationships/image" Target="../media/image265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8.png"/><Relationship Id="rId29" Type="http://schemas.openxmlformats.org/officeDocument/2006/relationships/image" Target="../media/image246.png"/><Relationship Id="rId11" Type="http://schemas.openxmlformats.org/officeDocument/2006/relationships/image" Target="../media/image233.png"/><Relationship Id="rId24" Type="http://schemas.openxmlformats.org/officeDocument/2006/relationships/image" Target="../media/image243.png"/><Relationship Id="rId32" Type="http://schemas.openxmlformats.org/officeDocument/2006/relationships/image" Target="../media/image248.png"/><Relationship Id="rId37" Type="http://schemas.openxmlformats.org/officeDocument/2006/relationships/image" Target="../media/image251.png"/><Relationship Id="rId40" Type="http://schemas.openxmlformats.org/officeDocument/2006/relationships/image" Target="../media/image253.png"/><Relationship Id="rId45" Type="http://schemas.openxmlformats.org/officeDocument/2006/relationships/image" Target="../media/image256.png"/><Relationship Id="rId53" Type="http://schemas.openxmlformats.org/officeDocument/2006/relationships/image" Target="../media/image263.png"/><Relationship Id="rId5" Type="http://schemas.openxmlformats.org/officeDocument/2006/relationships/image" Target="../media/image227.png"/><Relationship Id="rId10" Type="http://schemas.openxmlformats.org/officeDocument/2006/relationships/image" Target="../media/image232.png"/><Relationship Id="rId19" Type="http://schemas.openxmlformats.org/officeDocument/2006/relationships/customXml" Target="../ink/ink57.xml"/><Relationship Id="rId31" Type="http://schemas.openxmlformats.org/officeDocument/2006/relationships/image" Target="../media/image247.png"/><Relationship Id="rId44" Type="http://schemas.openxmlformats.org/officeDocument/2006/relationships/customXml" Target="../ink/ink67.xml"/><Relationship Id="rId52" Type="http://schemas.openxmlformats.org/officeDocument/2006/relationships/image" Target="../media/image262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2.png"/><Relationship Id="rId27" Type="http://schemas.openxmlformats.org/officeDocument/2006/relationships/customXml" Target="../ink/ink61.xml"/><Relationship Id="rId30" Type="http://schemas.openxmlformats.org/officeDocument/2006/relationships/customXml" Target="../ink/ink62.xml"/><Relationship Id="rId35" Type="http://schemas.openxmlformats.org/officeDocument/2006/relationships/image" Target="../media/image250.png"/><Relationship Id="rId43" Type="http://schemas.openxmlformats.org/officeDocument/2006/relationships/image" Target="../media/image255.png"/><Relationship Id="rId48" Type="http://schemas.openxmlformats.org/officeDocument/2006/relationships/image" Target="../media/image258.png"/><Relationship Id="rId8" Type="http://schemas.openxmlformats.org/officeDocument/2006/relationships/image" Target="../media/image230.png"/><Relationship Id="rId51" Type="http://schemas.openxmlformats.org/officeDocument/2006/relationships/image" Target="../media/image261.png"/><Relationship Id="rId3" Type="http://schemas.openxmlformats.org/officeDocument/2006/relationships/image" Target="../media/image225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customXml" Target="../ink/ink60.xml"/><Relationship Id="rId33" Type="http://schemas.openxmlformats.org/officeDocument/2006/relationships/image" Target="../media/image249.png"/><Relationship Id="rId38" Type="http://schemas.openxmlformats.org/officeDocument/2006/relationships/customXml" Target="../ink/ink65.xml"/><Relationship Id="rId46" Type="http://schemas.openxmlformats.org/officeDocument/2006/relationships/customXml" Target="../ink/ink68.xml"/><Relationship Id="rId20" Type="http://schemas.openxmlformats.org/officeDocument/2006/relationships/image" Target="../media/image241.png"/><Relationship Id="rId41" Type="http://schemas.openxmlformats.org/officeDocument/2006/relationships/image" Target="../media/image254.png"/><Relationship Id="rId54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5" Type="http://schemas.openxmlformats.org/officeDocument/2006/relationships/image" Target="../media/image237.png"/><Relationship Id="rId23" Type="http://schemas.openxmlformats.org/officeDocument/2006/relationships/customXml" Target="../ink/ink59.xml"/><Relationship Id="rId28" Type="http://schemas.openxmlformats.org/officeDocument/2006/relationships/image" Target="../media/image245.png"/><Relationship Id="rId36" Type="http://schemas.openxmlformats.org/officeDocument/2006/relationships/customXml" Target="../ink/ink64.xml"/><Relationship Id="rId49" Type="http://schemas.openxmlformats.org/officeDocument/2006/relationships/image" Target="../media/image2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png"/><Relationship Id="rId18" Type="http://schemas.openxmlformats.org/officeDocument/2006/relationships/image" Target="../media/image270.png"/><Relationship Id="rId26" Type="http://schemas.openxmlformats.org/officeDocument/2006/relationships/image" Target="../media/image276.png"/><Relationship Id="rId3" Type="http://schemas.openxmlformats.org/officeDocument/2006/relationships/image" Target="../media/image226.png"/><Relationship Id="rId21" Type="http://schemas.openxmlformats.org/officeDocument/2006/relationships/image" Target="../media/image273.png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17" Type="http://schemas.openxmlformats.org/officeDocument/2006/relationships/image" Target="../media/image253.png"/><Relationship Id="rId25" Type="http://schemas.openxmlformats.org/officeDocument/2006/relationships/image" Target="../media/image275.png"/><Relationship Id="rId2" Type="http://schemas.openxmlformats.org/officeDocument/2006/relationships/image" Target="../media/image225.png"/><Relationship Id="rId16" Type="http://schemas.openxmlformats.org/officeDocument/2006/relationships/image" Target="../media/image269.png"/><Relationship Id="rId20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24" Type="http://schemas.openxmlformats.org/officeDocument/2006/relationships/image" Target="../media/image274.png"/><Relationship Id="rId5" Type="http://schemas.openxmlformats.org/officeDocument/2006/relationships/image" Target="../media/image228.png"/><Relationship Id="rId15" Type="http://schemas.openxmlformats.org/officeDocument/2006/relationships/image" Target="../media/image268.png"/><Relationship Id="rId23" Type="http://schemas.openxmlformats.org/officeDocument/2006/relationships/image" Target="../media/image265.png"/><Relationship Id="rId10" Type="http://schemas.openxmlformats.org/officeDocument/2006/relationships/image" Target="../media/image266.png"/><Relationship Id="rId19" Type="http://schemas.openxmlformats.org/officeDocument/2006/relationships/image" Target="../media/image271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Relationship Id="rId14" Type="http://schemas.openxmlformats.org/officeDocument/2006/relationships/image" Target="../media/image267.png"/><Relationship Id="rId22" Type="http://schemas.openxmlformats.org/officeDocument/2006/relationships/image" Target="../media/image2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259.png"/><Relationship Id="rId18" Type="http://schemas.openxmlformats.org/officeDocument/2006/relationships/image" Target="../media/image281.png"/><Relationship Id="rId26" Type="http://schemas.openxmlformats.org/officeDocument/2006/relationships/image" Target="../media/image289.png"/><Relationship Id="rId3" Type="http://schemas.openxmlformats.org/officeDocument/2006/relationships/image" Target="../media/image226.png"/><Relationship Id="rId21" Type="http://schemas.openxmlformats.org/officeDocument/2006/relationships/image" Target="../media/image284.png"/><Relationship Id="rId7" Type="http://schemas.openxmlformats.org/officeDocument/2006/relationships/image" Target="../media/image231.png"/><Relationship Id="rId12" Type="http://schemas.openxmlformats.org/officeDocument/2006/relationships/image" Target="../media/image277.png"/><Relationship Id="rId17" Type="http://schemas.openxmlformats.org/officeDocument/2006/relationships/image" Target="../media/image280.png"/><Relationship Id="rId25" Type="http://schemas.openxmlformats.org/officeDocument/2006/relationships/image" Target="../media/image288.png"/><Relationship Id="rId2" Type="http://schemas.openxmlformats.org/officeDocument/2006/relationships/image" Target="../media/image225.png"/><Relationship Id="rId16" Type="http://schemas.openxmlformats.org/officeDocument/2006/relationships/image" Target="../media/image279.png"/><Relationship Id="rId20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71.png"/><Relationship Id="rId24" Type="http://schemas.openxmlformats.org/officeDocument/2006/relationships/image" Target="../media/image287.png"/><Relationship Id="rId5" Type="http://schemas.openxmlformats.org/officeDocument/2006/relationships/image" Target="../media/image229.png"/><Relationship Id="rId15" Type="http://schemas.openxmlformats.org/officeDocument/2006/relationships/image" Target="../media/image278.png"/><Relationship Id="rId23" Type="http://schemas.openxmlformats.org/officeDocument/2006/relationships/image" Target="../media/image286.png"/><Relationship Id="rId10" Type="http://schemas.openxmlformats.org/officeDocument/2006/relationships/image" Target="../media/image254.png"/><Relationship Id="rId19" Type="http://schemas.openxmlformats.org/officeDocument/2006/relationships/image" Target="../media/image282.png"/><Relationship Id="rId4" Type="http://schemas.openxmlformats.org/officeDocument/2006/relationships/image" Target="../media/image227.png"/><Relationship Id="rId9" Type="http://schemas.openxmlformats.org/officeDocument/2006/relationships/image" Target="../media/image253.png"/><Relationship Id="rId14" Type="http://schemas.openxmlformats.org/officeDocument/2006/relationships/image" Target="../media/image275.png"/><Relationship Id="rId22" Type="http://schemas.openxmlformats.org/officeDocument/2006/relationships/image" Target="../media/image285.png"/><Relationship Id="rId27" Type="http://schemas.openxmlformats.org/officeDocument/2006/relationships/image" Target="../media/image29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1511.png"/><Relationship Id="rId7" Type="http://schemas.openxmlformats.org/officeDocument/2006/relationships/image" Target="../media/image295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Relationship Id="rId9" Type="http://schemas.openxmlformats.org/officeDocument/2006/relationships/image" Target="../media/image157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0.png"/><Relationship Id="rId13" Type="http://schemas.openxmlformats.org/officeDocument/2006/relationships/image" Target="../media/image297.png"/><Relationship Id="rId3" Type="http://schemas.openxmlformats.org/officeDocument/2006/relationships/image" Target="../media/image154.png"/><Relationship Id="rId7" Type="http://schemas.openxmlformats.org/officeDocument/2006/relationships/image" Target="../media/image2690.png"/><Relationship Id="rId12" Type="http://schemas.openxmlformats.org/officeDocument/2006/relationships/image" Target="../media/image2730.png"/><Relationship Id="rId17" Type="http://schemas.openxmlformats.org/officeDocument/2006/relationships/image" Target="../media/image300.png"/><Relationship Id="rId2" Type="http://schemas.openxmlformats.org/officeDocument/2006/relationships/notesSlide" Target="../notesSlides/notesSlide6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0.png"/><Relationship Id="rId11" Type="http://schemas.openxmlformats.org/officeDocument/2006/relationships/image" Target="../media/image2720.png"/><Relationship Id="rId5" Type="http://schemas.openxmlformats.org/officeDocument/2006/relationships/image" Target="../media/image2670.png"/><Relationship Id="rId15" Type="http://schemas.openxmlformats.org/officeDocument/2006/relationships/image" Target="../media/image299.png"/><Relationship Id="rId10" Type="http://schemas.openxmlformats.org/officeDocument/2006/relationships/image" Target="../media/image2410.png"/><Relationship Id="rId4" Type="http://schemas.openxmlformats.org/officeDocument/2006/relationships/image" Target="../media/image2660.png"/><Relationship Id="rId9" Type="http://schemas.openxmlformats.org/officeDocument/2006/relationships/image" Target="../media/image2710.png"/><Relationship Id="rId14" Type="http://schemas.openxmlformats.org/officeDocument/2006/relationships/image" Target="../media/image29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248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05.jpeg"/><Relationship Id="rId7" Type="http://schemas.openxmlformats.org/officeDocument/2006/relationships/image" Target="../media/image309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jpeg"/><Relationship Id="rId11" Type="http://schemas.openxmlformats.org/officeDocument/2006/relationships/image" Target="../media/image313.png"/><Relationship Id="rId5" Type="http://schemas.openxmlformats.org/officeDocument/2006/relationships/image" Target="../media/image307.png"/><Relationship Id="rId10" Type="http://schemas.openxmlformats.org/officeDocument/2006/relationships/image" Target="../media/image312.jpeg"/><Relationship Id="rId4" Type="http://schemas.openxmlformats.org/officeDocument/2006/relationships/image" Target="../media/image306.jpeg"/><Relationship Id="rId9" Type="http://schemas.openxmlformats.org/officeDocument/2006/relationships/image" Target="../media/image31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5.png"/><Relationship Id="rId7" Type="http://schemas.openxmlformats.org/officeDocument/2006/relationships/image" Target="../media/image319.jp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jpg"/><Relationship Id="rId5" Type="http://schemas.openxmlformats.org/officeDocument/2006/relationships/image" Target="../media/image317.jpg"/><Relationship Id="rId10" Type="http://schemas.openxmlformats.org/officeDocument/2006/relationships/image" Target="../media/image322.jpg"/><Relationship Id="rId4" Type="http://schemas.openxmlformats.org/officeDocument/2006/relationships/image" Target="../media/image316.jpg"/><Relationship Id="rId9" Type="http://schemas.openxmlformats.org/officeDocument/2006/relationships/image" Target="../media/image3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6.png"/><Relationship Id="rId4" Type="http://schemas.openxmlformats.org/officeDocument/2006/relationships/image" Target="../media/image32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0.png"/><Relationship Id="rId4" Type="http://schemas.openxmlformats.org/officeDocument/2006/relationships/image" Target="../media/image12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7" Type="http://schemas.openxmlformats.org/officeDocument/2006/relationships/image" Target="../media/image339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8.wd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0.png"/><Relationship Id="rId5" Type="http://schemas.openxmlformats.org/officeDocument/2006/relationships/image" Target="../media/image343.png"/><Relationship Id="rId4" Type="http://schemas.openxmlformats.org/officeDocument/2006/relationships/image" Target="../media/image143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13" Type="http://schemas.openxmlformats.org/officeDocument/2006/relationships/image" Target="../media/image350.png"/><Relationship Id="rId3" Type="http://schemas.openxmlformats.org/officeDocument/2006/relationships/image" Target="../media/image198.png"/><Relationship Id="rId7" Type="http://schemas.openxmlformats.org/officeDocument/2006/relationships/image" Target="../media/image177.png"/><Relationship Id="rId12" Type="http://schemas.openxmlformats.org/officeDocument/2006/relationships/image" Target="../media/image349.png"/><Relationship Id="rId2" Type="http://schemas.openxmlformats.org/officeDocument/2006/relationships/image" Target="../media/image360.png"/><Relationship Id="rId16" Type="http://schemas.openxmlformats.org/officeDocument/2006/relationships/image" Target="../media/image8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5.png"/><Relationship Id="rId11" Type="http://schemas.openxmlformats.org/officeDocument/2006/relationships/image" Target="../media/image348.png"/><Relationship Id="rId5" Type="http://schemas.microsoft.com/office/2007/relationships/hdphoto" Target="../media/hdphoto9.wdp"/><Relationship Id="rId15" Type="http://schemas.openxmlformats.org/officeDocument/2006/relationships/image" Target="../media/image352.png"/><Relationship Id="rId10" Type="http://schemas.openxmlformats.org/officeDocument/2006/relationships/image" Target="../media/image347.png"/><Relationship Id="rId4" Type="http://schemas.openxmlformats.org/officeDocument/2006/relationships/image" Target="../media/image344.png"/><Relationship Id="rId9" Type="http://schemas.openxmlformats.org/officeDocument/2006/relationships/image" Target="../media/image346.png"/><Relationship Id="rId14" Type="http://schemas.openxmlformats.org/officeDocument/2006/relationships/image" Target="../media/image35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13" Type="http://schemas.openxmlformats.org/officeDocument/2006/relationships/image" Target="../media/image355.png"/><Relationship Id="rId3" Type="http://schemas.openxmlformats.org/officeDocument/2006/relationships/image" Target="../media/image354.png"/><Relationship Id="rId7" Type="http://schemas.openxmlformats.org/officeDocument/2006/relationships/image" Target="../media/image177.png"/><Relationship Id="rId12" Type="http://schemas.openxmlformats.org/officeDocument/2006/relationships/image" Target="../media/image351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5.png"/><Relationship Id="rId11" Type="http://schemas.openxmlformats.org/officeDocument/2006/relationships/image" Target="../media/image348.png"/><Relationship Id="rId5" Type="http://schemas.microsoft.com/office/2007/relationships/hdphoto" Target="../media/hdphoto9.wdp"/><Relationship Id="rId10" Type="http://schemas.openxmlformats.org/officeDocument/2006/relationships/image" Target="../media/image347.png"/><Relationship Id="rId4" Type="http://schemas.openxmlformats.org/officeDocument/2006/relationships/image" Target="../media/image344.png"/><Relationship Id="rId9" Type="http://schemas.openxmlformats.org/officeDocument/2006/relationships/image" Target="../media/image346.png"/><Relationship Id="rId14" Type="http://schemas.openxmlformats.org/officeDocument/2006/relationships/image" Target="../media/image35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3.png"/><Relationship Id="rId21" Type="http://schemas.openxmlformats.org/officeDocument/2006/relationships/image" Target="../media/image26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55" Type="http://schemas.openxmlformats.org/officeDocument/2006/relationships/customXml" Target="../ink/ink3.xml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9" Type="http://schemas.microsoft.com/office/2007/relationships/hdphoto" Target="../media/hdphoto1.wdp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3" Type="http://schemas.openxmlformats.org/officeDocument/2006/relationships/customXml" Target="../ink/ink2.xml"/><Relationship Id="rId58" Type="http://schemas.openxmlformats.org/officeDocument/2006/relationships/image" Target="../media/image58.png"/><Relationship Id="rId5" Type="http://schemas.openxmlformats.org/officeDocument/2006/relationships/image" Target="../media/image10.png"/><Relationship Id="rId61" Type="http://schemas.openxmlformats.org/officeDocument/2006/relationships/customXml" Target="../ink/ink6.xml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57.png"/><Relationship Id="rId8" Type="http://schemas.openxmlformats.org/officeDocument/2006/relationships/image" Target="../media/image13.png"/><Relationship Id="rId51" Type="http://schemas.openxmlformats.org/officeDocument/2006/relationships/customXml" Target="../ink/ink1.xml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customXml" Target="../ink/ink5.xml"/><Relationship Id="rId20" Type="http://schemas.openxmlformats.org/officeDocument/2006/relationships/image" Target="../media/image25.png"/><Relationship Id="rId41" Type="http://schemas.openxmlformats.org/officeDocument/2006/relationships/image" Target="../media/image45.png"/><Relationship Id="rId54" Type="http://schemas.openxmlformats.org/officeDocument/2006/relationships/image" Target="../media/image56.png"/><Relationship Id="rId6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customXml" Target="../ink/ink4.xml"/><Relationship Id="rId10" Type="http://schemas.openxmlformats.org/officeDocument/2006/relationships/image" Target="../media/image15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5.png"/><Relationship Id="rId60" Type="http://schemas.openxmlformats.org/officeDocument/2006/relationships/image" Target="../media/image59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3" Type="http://schemas.openxmlformats.org/officeDocument/2006/relationships/image" Target="../media/image364.png"/><Relationship Id="rId7" Type="http://schemas.openxmlformats.org/officeDocument/2006/relationships/image" Target="../media/image365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11" Type="http://schemas.openxmlformats.org/officeDocument/2006/relationships/image" Target="../media/image367.png"/><Relationship Id="rId5" Type="http://schemas.openxmlformats.org/officeDocument/2006/relationships/image" Target="../media/image364.png"/><Relationship Id="rId10" Type="http://schemas.openxmlformats.org/officeDocument/2006/relationships/image" Target="../media/image2500.png"/><Relationship Id="rId4" Type="http://schemas.openxmlformats.org/officeDocument/2006/relationships/image" Target="../media/image363.png"/><Relationship Id="rId9" Type="http://schemas.openxmlformats.org/officeDocument/2006/relationships/image" Target="../media/image22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customXml" Target="../ink/ink13.xml"/><Relationship Id="rId26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72.png"/><Relationship Id="rId7" Type="http://schemas.openxmlformats.org/officeDocument/2006/relationships/image" Target="../media/image65.png"/><Relationship Id="rId12" Type="http://schemas.openxmlformats.org/officeDocument/2006/relationships/customXml" Target="../ink/ink10.xml"/><Relationship Id="rId17" Type="http://schemas.openxmlformats.org/officeDocument/2006/relationships/image" Target="../media/image70.png"/><Relationship Id="rId25" Type="http://schemas.openxmlformats.org/officeDocument/2006/relationships/image" Target="../media/image76.png"/><Relationship Id="rId33" Type="http://schemas.openxmlformats.org/officeDocument/2006/relationships/image" Target="../media/image84.png"/><Relationship Id="rId2" Type="http://schemas.openxmlformats.org/officeDocument/2006/relationships/image" Target="../media/image61.png"/><Relationship Id="rId16" Type="http://schemas.openxmlformats.org/officeDocument/2006/relationships/customXml" Target="../ink/ink12.xml"/><Relationship Id="rId20" Type="http://schemas.openxmlformats.org/officeDocument/2006/relationships/customXml" Target="../ink/ink14.xml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7.xml"/><Relationship Id="rId11" Type="http://schemas.openxmlformats.org/officeDocument/2006/relationships/image" Target="../media/image67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69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10" Type="http://schemas.openxmlformats.org/officeDocument/2006/relationships/customXml" Target="../ink/ink9.xml"/><Relationship Id="rId19" Type="http://schemas.openxmlformats.org/officeDocument/2006/relationships/image" Target="../media/image71.png"/><Relationship Id="rId31" Type="http://schemas.openxmlformats.org/officeDocument/2006/relationships/image" Target="../media/image82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customXml" Target="../ink/ink11.xml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Relationship Id="rId8" Type="http://schemas.openxmlformats.org/officeDocument/2006/relationships/customXml" Target="../ink/ink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1C59-8EB7-F785-7BFD-DD959AE58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33" y="1890753"/>
            <a:ext cx="10710393" cy="216607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 Graphical Model of Belief, Dependence, and Inconsistency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5127D-C78E-4455-DD4C-F3FC85C24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5472" y="4579353"/>
            <a:ext cx="3179283" cy="625992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Oliver Richardson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7EAFD7D-EBCB-BAF3-1888-79C90FBC7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204" y="392104"/>
            <a:ext cx="2503835" cy="5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99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F4DC22-AC26-4B00-8C77-66279BD02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850"/>
          <a:stretch/>
        </p:blipFill>
        <p:spPr>
          <a:xfrm>
            <a:off x="7383335" y="1529445"/>
            <a:ext cx="2535817" cy="3543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1EE71B-E527-4420-B88A-475B0544D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289"/>
          <a:stretch/>
        </p:blipFill>
        <p:spPr>
          <a:xfrm>
            <a:off x="2468762" y="1828660"/>
            <a:ext cx="3767686" cy="3543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C56F03-3AD2-494D-BF4D-AA6EA63C50AA}"/>
              </a:ext>
            </a:extLst>
          </p:cNvPr>
          <p:cNvSpPr txBox="1"/>
          <p:nvPr/>
        </p:nvSpPr>
        <p:spPr>
          <a:xfrm>
            <a:off x="6653262" y="2943060"/>
            <a:ext cx="66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A0EA96-F56B-79B4-7CDE-C5F681A7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3882"/>
            <a:ext cx="10515600" cy="1325563"/>
          </a:xfrm>
        </p:spPr>
        <p:txBody>
          <a:bodyPr/>
          <a:lstStyle/>
          <a:p>
            <a:r>
              <a:rPr lang="en-US" dirty="0"/>
              <a:t>PDGs are particularly modular.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0D92B0-2CA3-B85F-8236-CE8C5184D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11" t="28168" r="53108" b="22079"/>
          <a:stretch/>
        </p:blipFill>
        <p:spPr>
          <a:xfrm>
            <a:off x="560512" y="2884309"/>
            <a:ext cx="1901011" cy="1432296"/>
          </a:xfrm>
          <a:custGeom>
            <a:avLst/>
            <a:gdLst>
              <a:gd name="connsiteX0" fmla="*/ 0 w 1062896"/>
              <a:gd name="connsiteY0" fmla="*/ 0 h 657520"/>
              <a:gd name="connsiteX1" fmla="*/ 1062896 w 1062896"/>
              <a:gd name="connsiteY1" fmla="*/ 0 h 657520"/>
              <a:gd name="connsiteX2" fmla="*/ 1062896 w 1062896"/>
              <a:gd name="connsiteY2" fmla="*/ 657520 h 657520"/>
              <a:gd name="connsiteX3" fmla="*/ 0 w 1062896"/>
              <a:gd name="connsiteY3" fmla="*/ 657520 h 657520"/>
              <a:gd name="connsiteX4" fmla="*/ 0 w 1062896"/>
              <a:gd name="connsiteY4" fmla="*/ 0 h 65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896" h="657520">
                <a:moveTo>
                  <a:pt x="0" y="0"/>
                </a:moveTo>
                <a:lnTo>
                  <a:pt x="1062896" y="0"/>
                </a:lnTo>
                <a:lnTo>
                  <a:pt x="1062896" y="657520"/>
                </a:lnTo>
                <a:lnTo>
                  <a:pt x="0" y="6575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A281B6-5167-321C-5637-2EC9B6D1932A}"/>
              </a:ext>
            </a:extLst>
          </p:cNvPr>
          <p:cNvGrpSpPr/>
          <p:nvPr/>
        </p:nvGrpSpPr>
        <p:grpSpPr>
          <a:xfrm>
            <a:off x="876075" y="2943060"/>
            <a:ext cx="1295640" cy="1159560"/>
            <a:chOff x="876075" y="2943060"/>
            <a:chExt cx="1295640" cy="115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124D85A-5D51-5101-2CFB-2FCBA75599D9}"/>
                    </a:ext>
                  </a:extLst>
                </p14:cNvPr>
                <p14:cNvContentPartPr/>
                <p14:nvPr/>
              </p14:nvContentPartPr>
              <p14:xfrm>
                <a:off x="876075" y="2962140"/>
                <a:ext cx="1295640" cy="1011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124D85A-5D51-5101-2CFB-2FCBA75599D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0075" y="2926153"/>
                  <a:ext cx="1367280" cy="10835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B1A4018-5D35-6D6C-007F-517E0605761E}"/>
                    </a:ext>
                  </a:extLst>
                </p14:cNvPr>
                <p14:cNvContentPartPr/>
                <p14:nvPr/>
              </p14:nvContentPartPr>
              <p14:xfrm>
                <a:off x="1099275" y="2943060"/>
                <a:ext cx="796320" cy="1159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B1A4018-5D35-6D6C-007F-517E0605761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63275" y="2907060"/>
                  <a:ext cx="867960" cy="1231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759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2FB0A83-2FA4-E78B-14AA-11CBAE40F58B}"/>
              </a:ext>
            </a:extLst>
          </p:cNvPr>
          <p:cNvSpPr/>
          <p:nvPr/>
        </p:nvSpPr>
        <p:spPr>
          <a:xfrm>
            <a:off x="5592221" y="2244785"/>
            <a:ext cx="1275126" cy="1190198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0934A-B134-688B-F325-CC43366172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1965" t="13545" r="19935" b="53274"/>
          <a:stretch>
            <a:fillRect/>
          </a:stretch>
        </p:blipFill>
        <p:spPr>
          <a:xfrm>
            <a:off x="5798778" y="2188589"/>
            <a:ext cx="862012" cy="1062037"/>
          </a:xfrm>
          <a:custGeom>
            <a:avLst/>
            <a:gdLst>
              <a:gd name="connsiteX0" fmla="*/ 0 w 862012"/>
              <a:gd name="connsiteY0" fmla="*/ 0 h 1062037"/>
              <a:gd name="connsiteX1" fmla="*/ 862012 w 862012"/>
              <a:gd name="connsiteY1" fmla="*/ 0 h 1062037"/>
              <a:gd name="connsiteX2" fmla="*/ 862012 w 862012"/>
              <a:gd name="connsiteY2" fmla="*/ 1062037 h 1062037"/>
              <a:gd name="connsiteX3" fmla="*/ 0 w 862012"/>
              <a:gd name="connsiteY3" fmla="*/ 1062037 h 1062037"/>
              <a:gd name="connsiteX4" fmla="*/ 0 w 862012"/>
              <a:gd name="connsiteY4" fmla="*/ 0 h 106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12" h="1062037">
                <a:moveTo>
                  <a:pt x="0" y="0"/>
                </a:moveTo>
                <a:lnTo>
                  <a:pt x="862012" y="0"/>
                </a:lnTo>
                <a:lnTo>
                  <a:pt x="862012" y="1062037"/>
                </a:lnTo>
                <a:lnTo>
                  <a:pt x="0" y="1062037"/>
                </a:lnTo>
                <a:lnTo>
                  <a:pt x="0" y="0"/>
                </a:lnTo>
                <a:close/>
              </a:path>
            </a:pathLst>
          </a:custGeom>
          <a:effectLst>
            <a:glow rad="63500">
              <a:schemeClr val="bg1">
                <a:alpha val="63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38130A-28C2-4DEC-75DB-41C8A911D8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850056" y="1775394"/>
            <a:ext cx="4762546" cy="3200677"/>
          </a:xfrm>
          <a:custGeom>
            <a:avLst/>
            <a:gdLst>
              <a:gd name="connsiteX0" fmla="*/ 0 w 4762546"/>
              <a:gd name="connsiteY0" fmla="*/ 0 h 3200677"/>
              <a:gd name="connsiteX1" fmla="*/ 4762546 w 4762546"/>
              <a:gd name="connsiteY1" fmla="*/ 0 h 3200677"/>
              <a:gd name="connsiteX2" fmla="*/ 4762546 w 4762546"/>
              <a:gd name="connsiteY2" fmla="*/ 3200677 h 3200677"/>
              <a:gd name="connsiteX3" fmla="*/ 0 w 4762546"/>
              <a:gd name="connsiteY3" fmla="*/ 3200677 h 3200677"/>
              <a:gd name="connsiteX4" fmla="*/ 0 w 4762546"/>
              <a:gd name="connsiteY4" fmla="*/ 0 h 3200677"/>
              <a:gd name="connsiteX5" fmla="*/ 2951103 w 4762546"/>
              <a:gd name="connsiteY5" fmla="*/ 433519 h 3200677"/>
              <a:gd name="connsiteX6" fmla="*/ 2951103 w 4762546"/>
              <a:gd name="connsiteY6" fmla="*/ 1495556 h 3200677"/>
              <a:gd name="connsiteX7" fmla="*/ 3813115 w 4762546"/>
              <a:gd name="connsiteY7" fmla="*/ 1495556 h 3200677"/>
              <a:gd name="connsiteX8" fmla="*/ 3813115 w 4762546"/>
              <a:gd name="connsiteY8" fmla="*/ 433519 h 3200677"/>
              <a:gd name="connsiteX9" fmla="*/ 2951103 w 4762546"/>
              <a:gd name="connsiteY9" fmla="*/ 433519 h 320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62546" h="3200677">
                <a:moveTo>
                  <a:pt x="0" y="0"/>
                </a:moveTo>
                <a:lnTo>
                  <a:pt x="4762546" y="0"/>
                </a:lnTo>
                <a:lnTo>
                  <a:pt x="4762546" y="3200677"/>
                </a:lnTo>
                <a:lnTo>
                  <a:pt x="0" y="3200677"/>
                </a:lnTo>
                <a:lnTo>
                  <a:pt x="0" y="0"/>
                </a:lnTo>
                <a:close/>
                <a:moveTo>
                  <a:pt x="2951103" y="433519"/>
                </a:moveTo>
                <a:lnTo>
                  <a:pt x="2951103" y="1495556"/>
                </a:lnTo>
                <a:lnTo>
                  <a:pt x="3813115" y="1495556"/>
                </a:lnTo>
                <a:lnTo>
                  <a:pt x="3813115" y="433519"/>
                </a:lnTo>
                <a:lnTo>
                  <a:pt x="2951103" y="433519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693A1F-DF8A-A80F-FBD6-F1E81ECEFD7F}"/>
              </a:ext>
            </a:extLst>
          </p:cNvPr>
          <p:cNvGrpSpPr/>
          <p:nvPr/>
        </p:nvGrpSpPr>
        <p:grpSpPr>
          <a:xfrm>
            <a:off x="5566311" y="1900055"/>
            <a:ext cx="1505160" cy="752040"/>
            <a:chOff x="9904515" y="2124780"/>
            <a:chExt cx="1505160" cy="75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D5C69C2-CD9F-7159-C9EE-57AF8E003B5A}"/>
                    </a:ext>
                  </a:extLst>
                </p14:cNvPr>
                <p14:cNvContentPartPr/>
                <p14:nvPr/>
              </p14:nvContentPartPr>
              <p14:xfrm>
                <a:off x="10576275" y="2124780"/>
                <a:ext cx="103680" cy="399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D5C69C2-CD9F-7159-C9EE-57AF8E003B5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70176" y="2118660"/>
                  <a:ext cx="115878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013370B-8D9A-D2F6-5510-B4665BC24FDA}"/>
                    </a:ext>
                  </a:extLst>
                </p14:cNvPr>
                <p14:cNvContentPartPr/>
                <p14:nvPr/>
              </p14:nvContentPartPr>
              <p14:xfrm>
                <a:off x="10839075" y="2234940"/>
                <a:ext cx="316440" cy="260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013370B-8D9A-D2F6-5510-B4665BC24FD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832955" y="2228820"/>
                  <a:ext cx="3286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67CE614-5F19-CEFA-5418-95E3487BAC0E}"/>
                    </a:ext>
                  </a:extLst>
                </p14:cNvPr>
                <p14:cNvContentPartPr/>
                <p14:nvPr/>
              </p14:nvContentPartPr>
              <p14:xfrm>
                <a:off x="11067675" y="2524380"/>
                <a:ext cx="342000" cy="162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67CE614-5F19-CEFA-5418-95E3487BAC0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061561" y="2518246"/>
                  <a:ext cx="354227" cy="174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E9FAC59-224B-095D-08CD-70568981F15E}"/>
                    </a:ext>
                  </a:extLst>
                </p14:cNvPr>
                <p14:cNvContentPartPr/>
                <p14:nvPr/>
              </p14:nvContentPartPr>
              <p14:xfrm>
                <a:off x="9904515" y="2564700"/>
                <a:ext cx="306360" cy="312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E9FAC59-224B-095D-08CD-70568981F1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98395" y="2558580"/>
                  <a:ext cx="3186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F33857E-B844-347F-1AFB-8AC144D3772D}"/>
                    </a:ext>
                  </a:extLst>
                </p14:cNvPr>
                <p14:cNvContentPartPr/>
                <p14:nvPr/>
              </p14:nvContentPartPr>
              <p14:xfrm>
                <a:off x="10239315" y="2315580"/>
                <a:ext cx="105120" cy="427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F33857E-B844-347F-1AFB-8AC144D3772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33195" y="2309460"/>
                  <a:ext cx="11736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CD4F3F6-4558-4BEF-B19E-44F240F3E501}"/>
                    </a:ext>
                  </a:extLst>
                </p14:cNvPr>
                <p14:cNvContentPartPr/>
                <p14:nvPr/>
              </p14:nvContentPartPr>
              <p14:xfrm>
                <a:off x="10448835" y="2243580"/>
                <a:ext cx="10080" cy="261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CD4F3F6-4558-4BEF-B19E-44F240F3E50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442715" y="2237452"/>
                  <a:ext cx="22320" cy="2739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7EA548-8215-BF59-EE31-690690E54538}"/>
              </a:ext>
            </a:extLst>
          </p:cNvPr>
          <p:cNvGrpSpPr/>
          <p:nvPr/>
        </p:nvGrpSpPr>
        <p:grpSpPr>
          <a:xfrm>
            <a:off x="5888142" y="3177900"/>
            <a:ext cx="1038600" cy="502200"/>
            <a:chOff x="10235715" y="3514380"/>
            <a:chExt cx="1038600" cy="50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D6EA7C0-C52F-6D05-DD83-D2B67218D752}"/>
                    </a:ext>
                  </a:extLst>
                </p14:cNvPr>
                <p14:cNvContentPartPr/>
                <p14:nvPr/>
              </p14:nvContentPartPr>
              <p14:xfrm>
                <a:off x="10235715" y="3628860"/>
                <a:ext cx="127440" cy="145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D6EA7C0-C52F-6D05-DD83-D2B67218D75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229595" y="3622740"/>
                  <a:ext cx="1396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23220EC-888B-843F-26BF-238078409B20}"/>
                    </a:ext>
                  </a:extLst>
                </p14:cNvPr>
                <p14:cNvContentPartPr/>
                <p14:nvPr/>
              </p14:nvContentPartPr>
              <p14:xfrm>
                <a:off x="10354155" y="3628860"/>
                <a:ext cx="227880" cy="387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23220EC-888B-843F-26BF-238078409B2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348035" y="3622740"/>
                  <a:ext cx="24012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E2ABA7D-3013-5926-9D0A-F30926017534}"/>
                    </a:ext>
                  </a:extLst>
                </p14:cNvPr>
                <p14:cNvContentPartPr/>
                <p14:nvPr/>
              </p14:nvContentPartPr>
              <p14:xfrm>
                <a:off x="10686795" y="3600420"/>
                <a:ext cx="267120" cy="361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E2ABA7D-3013-5926-9D0A-F3092601753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680683" y="3594300"/>
                  <a:ext cx="279344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0AFE541-47B1-7D0C-18CC-BF9C8612334B}"/>
                    </a:ext>
                  </a:extLst>
                </p14:cNvPr>
                <p14:cNvContentPartPr/>
                <p14:nvPr/>
              </p14:nvContentPartPr>
              <p14:xfrm>
                <a:off x="10896315" y="3514380"/>
                <a:ext cx="378000" cy="40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0AFE541-47B1-7D0C-18CC-BF9C8612334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890195" y="3508265"/>
                  <a:ext cx="390240" cy="42082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E8A7933-7784-C083-F5E1-19B2C9B6B4C6}"/>
              </a:ext>
            </a:extLst>
          </p:cNvPr>
          <p:cNvSpPr txBox="1"/>
          <p:nvPr/>
        </p:nvSpPr>
        <p:spPr>
          <a:xfrm>
            <a:off x="2632666" y="5067233"/>
            <a:ext cx="567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Combine independent PDGs </a:t>
            </a:r>
            <a:br>
              <a:rPr lang="en-US" dirty="0"/>
            </a:br>
            <a:r>
              <a:rPr lang="en-US" dirty="0"/>
              <a:t>by taking disjoint union of arcs, union of variables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FA02AE-82B0-B9FA-E5E0-25156D10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3882"/>
            <a:ext cx="10515600" cy="1325563"/>
          </a:xfrm>
        </p:spPr>
        <p:txBody>
          <a:bodyPr/>
          <a:lstStyle/>
          <a:p>
            <a:r>
              <a:rPr lang="en-US" dirty="0"/>
              <a:t>PDGs are particularly modular.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F0579-F970-FE69-8270-3CA75CD0A86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850"/>
          <a:stretch/>
        </p:blipFill>
        <p:spPr>
          <a:xfrm>
            <a:off x="4970162" y="1846805"/>
            <a:ext cx="2535817" cy="3543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58A20-0A3C-04E5-BBCE-139BB770020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289"/>
          <a:stretch/>
        </p:blipFill>
        <p:spPr>
          <a:xfrm>
            <a:off x="3775047" y="1406103"/>
            <a:ext cx="3767686" cy="35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11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11BF-4E5F-46AB-8C8C-9BB9FA62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800" y="1965877"/>
            <a:ext cx="6963980" cy="173355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PDG  SEMANTICS</a:t>
            </a:r>
            <a:endParaRPr lang="en-US" sz="6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68932-970B-4063-B011-F9A4002E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48E75-EF0D-16BB-9D82-9CA63E723F69}"/>
              </a:ext>
            </a:extLst>
          </p:cNvPr>
          <p:cNvSpPr txBox="1"/>
          <p:nvPr/>
        </p:nvSpPr>
        <p:spPr>
          <a:xfrm>
            <a:off x="3117452" y="3845451"/>
            <a:ext cx="577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How to interpret conflicting or underspecified information? </a:t>
            </a:r>
          </a:p>
        </p:txBody>
      </p:sp>
    </p:spTree>
    <p:extLst>
      <p:ext uri="{BB962C8B-B14F-4D97-AF65-F5344CB8AC3E}">
        <p14:creationId xmlns:p14="http://schemas.microsoft.com/office/powerpoint/2010/main" val="990618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4F3F5A-F07C-640B-3E84-C6F16B29D13B}"/>
              </a:ext>
            </a:extLst>
          </p:cNvPr>
          <p:cNvSpPr/>
          <p:nvPr/>
        </p:nvSpPr>
        <p:spPr>
          <a:xfrm>
            <a:off x="7746737" y="1498470"/>
            <a:ext cx="3760470" cy="3850815"/>
          </a:xfrm>
          <a:prstGeom prst="rect">
            <a:avLst/>
          </a:prstGeom>
          <a:solidFill>
            <a:schemeClr val="tx1"/>
          </a:solidFill>
          <a:scene3d>
            <a:camera prst="perspectiveHeroicExtremeLeftFacing" fov="5100000">
              <a:rot lat="18511261" lon="1343939" rev="19381456"/>
            </a:camera>
            <a:lightRig rig="flat" dir="t"/>
          </a:scene3d>
          <a:sp3d prstMaterial="matte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D2C4701-7717-525F-4A57-1867344C076E}"/>
              </a:ext>
            </a:extLst>
          </p:cNvPr>
          <p:cNvSpPr/>
          <p:nvPr/>
        </p:nvSpPr>
        <p:spPr>
          <a:xfrm rot="665087">
            <a:off x="8167600" y="1688487"/>
            <a:ext cx="2664597" cy="1320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26E6F-9019-25BC-1F1E-FB72F1F0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1" y="36775"/>
            <a:ext cx="4933950" cy="1325563"/>
          </a:xfrm>
        </p:spPr>
        <p:txBody>
          <a:bodyPr/>
          <a:lstStyle/>
          <a:p>
            <a:r>
              <a:rPr lang="en-US" b="1" dirty="0"/>
              <a:t>PDG Semantics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A3CA76-A5F0-A42F-827D-8496BE7CAB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0639" y="1243015"/>
                <a:ext cx="5286592" cy="518651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Georgia Pro" panose="02040502050405020303" pitchFamily="18" charset="0"/>
                  </a:rPr>
                  <a:t>set of distributions</a:t>
                </a:r>
                <a:r>
                  <a:rPr lang="en-US" dirty="0"/>
                  <a:t> </a:t>
                </a:r>
                <a:r>
                  <a:rPr lang="en-US" sz="2400" dirty="0"/>
                  <a:t>that match </a:t>
                </a:r>
                <a:r>
                  <a:rPr lang="en-US" sz="2400" dirty="0" err="1"/>
                  <a:t>cpds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ℙ</m:t>
                    </m:r>
                  </m:oMath>
                </a14:m>
                <a:r>
                  <a:rPr lang="en-US" dirty="0"/>
                  <a:t> </a:t>
                </a:r>
                <a:r>
                  <a:rPr lang="en-US" sz="2400" dirty="0"/>
                  <a:t>or structure </a:t>
                </a:r>
                <a:endParaRPr lang="en-US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b="1" dirty="0" err="1">
                    <a:latin typeface="Georgia Pro" panose="02040502050405020303" pitchFamily="18" charset="0"/>
                  </a:rPr>
                  <a:t>fn</a:t>
                </a:r>
                <a:r>
                  <a:rPr lang="en-US" b="1" dirty="0">
                    <a:latin typeface="Georgia Pro" panose="02040502050405020303" pitchFamily="18" charset="0"/>
                  </a:rPr>
                  <a:t> scoring distributions </a:t>
                </a:r>
                <a:r>
                  <a:rPr lang="en-US" sz="2400" dirty="0"/>
                  <a:t>by compatibility with PDG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(often </a:t>
                </a:r>
                <a:r>
                  <a:rPr lang="en-US" b="1" dirty="0">
                    <a:latin typeface="Georgia Pro" panose="02040502050405020303" pitchFamily="18" charset="0"/>
                  </a:rPr>
                  <a:t>unique</a:t>
                </a:r>
                <a:r>
                  <a:rPr lang="en-US" sz="2400" dirty="0"/>
                  <a:t>)</a:t>
                </a:r>
                <a:r>
                  <a:rPr lang="en-US" b="1" dirty="0"/>
                  <a:t> </a:t>
                </a:r>
                <a:r>
                  <a:rPr lang="en-US" b="1" dirty="0">
                    <a:latin typeface="Georgia Pro" panose="02040502050405020303" pitchFamily="18" charset="0"/>
                  </a:rPr>
                  <a:t>distribution</a:t>
                </a:r>
                <a:r>
                  <a:rPr lang="en-US" b="1" dirty="0"/>
                  <a:t> </a:t>
                </a:r>
                <a:r>
                  <a:rPr lang="en-US" sz="2400" dirty="0"/>
                  <a:t>that has the best score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The </a:t>
                </a:r>
                <a:r>
                  <a:rPr lang="en-US" b="1" dirty="0">
                    <a:latin typeface="Georgia Pro" panose="02040502050405020303" pitchFamily="18" charset="0"/>
                  </a:rPr>
                  <a:t>inconsistency</a:t>
                </a:r>
                <a:r>
                  <a:rPr lang="en-US" sz="2400" dirty="0"/>
                  <a:t> i.e., best possible score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A3CA76-A5F0-A42F-827D-8496BE7CAB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0639" y="1243015"/>
                <a:ext cx="5286592" cy="5186518"/>
              </a:xfrm>
              <a:blipFill>
                <a:blip r:embed="rId2"/>
                <a:stretch>
                  <a:fillRect l="-2076" t="-2115" r="-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EBA1C552-B25B-8068-99DA-57FFAAFAF9B9}"/>
              </a:ext>
            </a:extLst>
          </p:cNvPr>
          <p:cNvSpPr/>
          <p:nvPr/>
        </p:nvSpPr>
        <p:spPr>
          <a:xfrm>
            <a:off x="8200356" y="2389810"/>
            <a:ext cx="1724025" cy="14193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perspectiveHeroicExtremeLeftFacing" fov="5100000">
              <a:rot lat="18511261" lon="1343939" rev="19381456"/>
            </a:camera>
            <a:lightRig rig="threePt" dir="t"/>
          </a:scene3d>
          <a:sp3d prstMaterial="matte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D82D91-2C02-F557-498C-474208B39E20}"/>
              </a:ext>
            </a:extLst>
          </p:cNvPr>
          <p:cNvSpPr/>
          <p:nvPr/>
        </p:nvSpPr>
        <p:spPr>
          <a:xfrm>
            <a:off x="2084263" y="2124111"/>
            <a:ext cx="331389" cy="2722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Explosion: 8 Points 26">
            <a:extLst>
              <a:ext uri="{FF2B5EF4-FFF2-40B4-BE49-F238E27FC236}">
                <a16:creationId xmlns:a16="http://schemas.microsoft.com/office/drawing/2014/main" id="{2973598D-7BC2-CAE1-5E74-222EE13C3BC9}"/>
              </a:ext>
            </a:extLst>
          </p:cNvPr>
          <p:cNvSpPr/>
          <p:nvPr/>
        </p:nvSpPr>
        <p:spPr>
          <a:xfrm>
            <a:off x="8614697" y="3134733"/>
            <a:ext cx="2770469" cy="2320473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perspectiveHeroicExtremeLeftFacing" fov="5100000">
              <a:rot lat="18511261" lon="1343939" rev="19381456"/>
            </a:camera>
            <a:lightRig rig="threePt" dir="t"/>
          </a:scene3d>
          <a:sp3d prstMaterial="matte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Explosion: 8 Points 27">
            <a:extLst>
              <a:ext uri="{FF2B5EF4-FFF2-40B4-BE49-F238E27FC236}">
                <a16:creationId xmlns:a16="http://schemas.microsoft.com/office/drawing/2014/main" id="{C55CC40C-9B5B-6D5C-F9BF-A2B6093477DE}"/>
              </a:ext>
            </a:extLst>
          </p:cNvPr>
          <p:cNvSpPr/>
          <p:nvPr/>
        </p:nvSpPr>
        <p:spPr>
          <a:xfrm>
            <a:off x="2460698" y="2042088"/>
            <a:ext cx="471584" cy="414093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F9D2E34-0CFF-4F2B-844E-003D5CDDF25E}"/>
              </a:ext>
            </a:extLst>
          </p:cNvPr>
          <p:cNvSpPr/>
          <p:nvPr/>
        </p:nvSpPr>
        <p:spPr>
          <a:xfrm>
            <a:off x="2347365" y="3374173"/>
            <a:ext cx="368587" cy="363804"/>
          </a:xfrm>
          <a:prstGeom prst="ellipse">
            <a:avLst/>
          </a:prstGeom>
          <a:gradFill flip="none"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80000">
                <a:schemeClr val="bg1"/>
              </a:gs>
              <a:gs pos="18000">
                <a:schemeClr val="accent5">
                  <a:lumMod val="60000"/>
                  <a:lumOff val="40000"/>
                </a:schemeClr>
              </a:gs>
              <a:gs pos="68000">
                <a:schemeClr val="accent2">
                  <a:lumMod val="20000"/>
                  <a:lumOff val="80000"/>
                </a:schemeClr>
              </a:gs>
              <a:gs pos="35000">
                <a:schemeClr val="bg2">
                  <a:lumMod val="75000"/>
                </a:schemeClr>
              </a:gs>
              <a:gs pos="6000">
                <a:schemeClr val="bg2">
                  <a:lumMod val="25000"/>
                </a:schemeClr>
              </a:gs>
              <a:gs pos="5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00961FB-C0C2-4D31-17FD-8FA6FF415D9A}"/>
              </a:ext>
            </a:extLst>
          </p:cNvPr>
          <p:cNvSpPr/>
          <p:nvPr/>
        </p:nvSpPr>
        <p:spPr>
          <a:xfrm>
            <a:off x="2505480" y="4778807"/>
            <a:ext cx="134211" cy="12741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75C66-2561-775E-8BF5-8682CEDBF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897" t="8857" r="38249" b="13667"/>
          <a:stretch/>
        </p:blipFill>
        <p:spPr>
          <a:xfrm>
            <a:off x="4502709" y="1652565"/>
            <a:ext cx="353630" cy="41282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BA9D0A-2159-FDD9-6B46-C9F01D9D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750" y="4727340"/>
            <a:ext cx="862370" cy="2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777B4BC-00A0-A92A-7F92-B1FF206A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46" y="3393898"/>
            <a:ext cx="1409906" cy="2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07785BF-E709-A519-2CE7-B8C9021D6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07" y="2101871"/>
            <a:ext cx="880162" cy="2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DCECF8C-87DF-C6DB-60A8-A2C247CA5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37" y="-679220"/>
            <a:ext cx="1908415" cy="4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6B16B04-3218-BA15-07D7-AA4FE0C52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311" y="5678730"/>
            <a:ext cx="596604" cy="27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>
            <a:extLst>
              <a:ext uri="{FF2B5EF4-FFF2-40B4-BE49-F238E27FC236}">
                <a16:creationId xmlns:a16="http://schemas.microsoft.com/office/drawing/2014/main" id="{9117F19F-0EBD-99C9-6CE2-4721608D6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3" b="2221"/>
          <a:stretch/>
        </p:blipFill>
        <p:spPr bwMode="auto">
          <a:xfrm>
            <a:off x="6997510" y="5028548"/>
            <a:ext cx="1071520" cy="44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C02E139-F3F1-9EC2-5474-FFB1B1564C09}"/>
              </a:ext>
            </a:extLst>
          </p:cNvPr>
          <p:cNvGrpSpPr/>
          <p:nvPr/>
        </p:nvGrpSpPr>
        <p:grpSpPr>
          <a:xfrm>
            <a:off x="6663975" y="2520454"/>
            <a:ext cx="162809" cy="405702"/>
            <a:chOff x="6753225" y="1176338"/>
            <a:chExt cx="162809" cy="4057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4D331E8-DD36-36F1-9877-01D94CDC65BE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1F61122-F206-331D-D969-76C5818AB76F}"/>
                </a:ext>
              </a:extLst>
            </p:cNvPr>
            <p:cNvCxnSpPr/>
            <p:nvPr/>
          </p:nvCxnSpPr>
          <p:spPr>
            <a:xfrm flipH="1">
              <a:off x="6800041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E05C9A-17EA-AD0E-744E-95CE471CF6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13733AF-AB6E-AE51-29BA-7247308B0E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041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DD0900-6088-28BC-DA5D-4021AC921F27}"/>
              </a:ext>
            </a:extLst>
          </p:cNvPr>
          <p:cNvGrpSpPr/>
          <p:nvPr/>
        </p:nvGrpSpPr>
        <p:grpSpPr>
          <a:xfrm flipH="1">
            <a:off x="7080512" y="2530804"/>
            <a:ext cx="164306" cy="405702"/>
            <a:chOff x="6753225" y="1176338"/>
            <a:chExt cx="162809" cy="40570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1920FD-841A-6AD7-684F-9AC7A3621FAF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B5EB0BC-D1E5-3A07-BFFC-D3B31BAC9039}"/>
                </a:ext>
              </a:extLst>
            </p:cNvPr>
            <p:cNvCxnSpPr/>
            <p:nvPr/>
          </p:nvCxnSpPr>
          <p:spPr>
            <a:xfrm flipH="1">
              <a:off x="6800041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D8AB4FA-B6BC-B205-DDA3-D4DF146E88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52C9A89-5140-F8D5-E14B-D4E8E8B086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041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546EA25-9780-C24D-F74E-313AD4EE0A59}"/>
              </a:ext>
            </a:extLst>
          </p:cNvPr>
          <p:cNvGrpSpPr/>
          <p:nvPr/>
        </p:nvGrpSpPr>
        <p:grpSpPr>
          <a:xfrm>
            <a:off x="3016119" y="5662083"/>
            <a:ext cx="133338" cy="330214"/>
            <a:chOff x="6753225" y="1176338"/>
            <a:chExt cx="175335" cy="40570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C1FC72E-DDA2-C538-B0F8-898D7BA2FEE9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1D957A1-806B-9B52-0CC1-4FCBD504C9EE}"/>
                </a:ext>
              </a:extLst>
            </p:cNvPr>
            <p:cNvCxnSpPr/>
            <p:nvPr/>
          </p:nvCxnSpPr>
          <p:spPr>
            <a:xfrm flipH="1">
              <a:off x="6812551" y="1176338"/>
              <a:ext cx="115993" cy="209551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566E786-86EA-9EDC-A2D5-86A93342B8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9D7DD2E-1F00-6AB5-600B-C76EFCE33B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2567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ECD5EFC-C3B8-B77A-F455-DCADD127CFA3}"/>
              </a:ext>
            </a:extLst>
          </p:cNvPr>
          <p:cNvGrpSpPr/>
          <p:nvPr/>
        </p:nvGrpSpPr>
        <p:grpSpPr>
          <a:xfrm flipH="1">
            <a:off x="3287515" y="5662083"/>
            <a:ext cx="134477" cy="330214"/>
            <a:chOff x="6753225" y="1176338"/>
            <a:chExt cx="175221" cy="405702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EC028EF8-F806-FB4D-D725-EB75E8112808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" name="Straight Connector 1025">
              <a:extLst>
                <a:ext uri="{FF2B5EF4-FFF2-40B4-BE49-F238E27FC236}">
                  <a16:creationId xmlns:a16="http://schemas.microsoft.com/office/drawing/2014/main" id="{E7E8C5CC-E9C1-4FAB-C35B-B0285073E581}"/>
                </a:ext>
              </a:extLst>
            </p:cNvPr>
            <p:cNvCxnSpPr/>
            <p:nvPr/>
          </p:nvCxnSpPr>
          <p:spPr>
            <a:xfrm flipH="1">
              <a:off x="6812445" y="1176338"/>
              <a:ext cx="115993" cy="209551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EBE0712D-2F37-0141-393F-CB2E35D60A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A71A0551-DE35-72E8-F1EC-87F4D8F541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2453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FC91CF1-0BDA-FA05-0955-D3CEB195B1A0}"/>
              </a:ext>
            </a:extLst>
          </p:cNvPr>
          <p:cNvSpPr/>
          <p:nvPr/>
        </p:nvSpPr>
        <p:spPr>
          <a:xfrm>
            <a:off x="6500925" y="4427325"/>
            <a:ext cx="4468819" cy="2002208"/>
          </a:xfrm>
          <a:prstGeom prst="rect">
            <a:avLst/>
          </a:prstGeom>
          <a:noFill/>
          <a:ln>
            <a:noFill/>
          </a:ln>
          <a:scene3d>
            <a:camera prst="perspectiveHeroicExtremeLeftFacing" fov="5100000">
              <a:rot lat="18511261" lon="1200000" rev="19200000"/>
            </a:camera>
            <a:lightRig rig="flat" dir="t"/>
          </a:scene3d>
          <a:sp3d prstMaterial="matte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Joint probability </a:t>
            </a:r>
            <a:r>
              <a:rPr lang="en-US" sz="2800" b="1" dirty="0" err="1">
                <a:solidFill>
                  <a:schemeClr val="tx1"/>
                </a:solidFill>
              </a:rPr>
              <a:t>Δ</a:t>
            </a:r>
            <a:r>
              <a:rPr lang="en-US" sz="2400" dirty="0" err="1">
                <a:solidFill>
                  <a:schemeClr val="tx1"/>
                </a:solidFill>
              </a:rPr>
              <a:t>istributions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           over </a:t>
            </a:r>
            <a:r>
              <a:rPr lang="en-US" sz="2800" dirty="0">
                <a:solidFill>
                  <a:schemeClr val="tx1"/>
                </a:solidFill>
              </a:rPr>
              <a:t>𝒱</a:t>
            </a:r>
            <a:r>
              <a:rPr lang="en-US" sz="2400" dirty="0" err="1">
                <a:solidFill>
                  <a:schemeClr val="tx1"/>
                </a:solidFill>
              </a:rPr>
              <a:t>alues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      of </a:t>
            </a:r>
            <a:r>
              <a:rPr lang="en-US" sz="2400" b="1" dirty="0">
                <a:solidFill>
                  <a:schemeClr val="tx1"/>
                </a:solidFill>
              </a:rPr>
              <a:t>𝒳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08291B-78D5-BDB4-F3A5-59EE017B4A77}"/>
              </a:ext>
            </a:extLst>
          </p:cNvPr>
          <p:cNvSpPr/>
          <p:nvPr/>
        </p:nvSpPr>
        <p:spPr>
          <a:xfrm>
            <a:off x="7762723" y="913137"/>
            <a:ext cx="3615678" cy="3224913"/>
          </a:xfrm>
          <a:prstGeom prst="ellipse">
            <a:avLst/>
          </a:prstGeom>
          <a:gradFill>
            <a:gsLst>
              <a:gs pos="29000">
                <a:schemeClr val="bg1">
                  <a:alpha val="0"/>
                </a:schemeClr>
              </a:gs>
              <a:gs pos="18000">
                <a:schemeClr val="accent5">
                  <a:lumMod val="60000"/>
                  <a:lumOff val="40000"/>
                </a:schemeClr>
              </a:gs>
              <a:gs pos="6000">
                <a:schemeClr val="bg2">
                  <a:lumMod val="25000"/>
                </a:schemeClr>
              </a:gs>
              <a:gs pos="5000">
                <a:srgbClr val="00B05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perspectiveContrastingLeftFacing" fov="5100000">
              <a:rot lat="18000000" lon="1200000" rev="19200000"/>
            </a:camera>
            <a:lightRig rig="soft" dir="t"/>
          </a:scene3d>
          <a:sp3d prstMaterial="matte">
            <a:bevelT w="203200" h="635000" prst="softRound"/>
            <a:extrusionClr>
              <a:schemeClr val="accent6">
                <a:lumMod val="7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67B900-5138-3956-B0AF-FC393264E9F3}"/>
              </a:ext>
            </a:extLst>
          </p:cNvPr>
          <p:cNvSpPr/>
          <p:nvPr/>
        </p:nvSpPr>
        <p:spPr>
          <a:xfrm>
            <a:off x="7820294" y="675326"/>
            <a:ext cx="3615678" cy="3224913"/>
          </a:xfrm>
          <a:prstGeom prst="ellipse">
            <a:avLst/>
          </a:prstGeom>
          <a:gradFill>
            <a:gsLst>
              <a:gs pos="48000">
                <a:schemeClr val="bg1">
                  <a:alpha val="0"/>
                </a:schemeClr>
              </a:gs>
              <a:gs pos="35000">
                <a:schemeClr val="bg2">
                  <a:lumMod val="75000"/>
                  <a:alpha val="93000"/>
                </a:schemeClr>
              </a:gs>
              <a:gs pos="15000">
                <a:schemeClr val="accent5">
                  <a:lumMod val="40000"/>
                  <a:lumOff val="60000"/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perspectiveContrastingLeftFacing" fov="5100000">
              <a:rot lat="18000000" lon="1200000" rev="19200000"/>
            </a:camera>
            <a:lightRig rig="soft" dir="t"/>
          </a:scene3d>
          <a:sp3d prstMaterial="matte">
            <a:bevelT w="203200" h="635000" prst="softRound"/>
            <a:extrusionClr>
              <a:schemeClr val="accent6">
                <a:lumMod val="7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FFD51F-AE26-61BB-9118-B91F44AEB09D}"/>
              </a:ext>
            </a:extLst>
          </p:cNvPr>
          <p:cNvSpPr/>
          <p:nvPr/>
        </p:nvSpPr>
        <p:spPr>
          <a:xfrm>
            <a:off x="7829095" y="223300"/>
            <a:ext cx="3615678" cy="3224913"/>
          </a:xfrm>
          <a:prstGeom prst="ellipse">
            <a:avLst/>
          </a:prstGeom>
          <a:gradFill>
            <a:gsLst>
              <a:gs pos="58000">
                <a:schemeClr val="accent5">
                  <a:lumMod val="20000"/>
                  <a:lumOff val="80000"/>
                </a:schemeClr>
              </a:gs>
              <a:gs pos="61000">
                <a:schemeClr val="bg1">
                  <a:alpha val="0"/>
                </a:schemeClr>
              </a:gs>
              <a:gs pos="25000">
                <a:schemeClr val="bg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perspectiveContrastingLeftFacing" fov="5100000">
              <a:rot lat="18000000" lon="1200000" rev="19200000"/>
            </a:camera>
            <a:lightRig rig="soft" dir="t"/>
          </a:scene3d>
          <a:sp3d prstMaterial="matte">
            <a:bevelT w="203200" h="635000" prst="softRound"/>
            <a:extrusionClr>
              <a:schemeClr val="accent6">
                <a:lumMod val="7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3B99ECF-7DF1-A4BE-8682-E04A5FCDAD1E}"/>
              </a:ext>
            </a:extLst>
          </p:cNvPr>
          <p:cNvSpPr/>
          <p:nvPr/>
        </p:nvSpPr>
        <p:spPr>
          <a:xfrm>
            <a:off x="7429679" y="-417538"/>
            <a:ext cx="4528788" cy="4039338"/>
          </a:xfrm>
          <a:prstGeom prst="ellipse">
            <a:avLst/>
          </a:prstGeom>
          <a:gradFill>
            <a:gsLst>
              <a:gs pos="58000">
                <a:schemeClr val="bg1">
                  <a:alpha val="0"/>
                </a:schemeClr>
              </a:gs>
              <a:gs pos="56000">
                <a:schemeClr val="tx2">
                  <a:lumMod val="60000"/>
                  <a:lumOff val="40000"/>
                </a:schemeClr>
              </a:gs>
              <a:gs pos="43000">
                <a:srgbClr val="9EBED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perspectiveContrastingLeftFacing" fov="5100000">
              <a:rot lat="18000000" lon="1200000" rev="19200000"/>
            </a:camera>
            <a:lightRig rig="soft" dir="t"/>
          </a:scene3d>
          <a:sp3d prstMaterial="matte">
            <a:bevelT w="203200" h="635000" prst="softRound"/>
            <a:extrusionClr>
              <a:schemeClr val="accent6">
                <a:lumMod val="7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326D1B-02C8-6AC3-2010-386F684D7A0F}"/>
              </a:ext>
            </a:extLst>
          </p:cNvPr>
          <p:cNvCxnSpPr>
            <a:cxnSpLocks/>
          </p:cNvCxnSpPr>
          <p:nvPr/>
        </p:nvCxnSpPr>
        <p:spPr>
          <a:xfrm>
            <a:off x="7529482" y="2273056"/>
            <a:ext cx="1890197" cy="65310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85E033-5869-CE78-E476-A22C992866B8}"/>
              </a:ext>
            </a:extLst>
          </p:cNvPr>
          <p:cNvGrpSpPr/>
          <p:nvPr/>
        </p:nvGrpSpPr>
        <p:grpSpPr>
          <a:xfrm>
            <a:off x="7342114" y="2245095"/>
            <a:ext cx="129323" cy="868515"/>
            <a:chOff x="7955698" y="2469391"/>
            <a:chExt cx="129323" cy="8685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F01F3F-112C-D88B-9200-40E073358B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0698" y="2482850"/>
              <a:ext cx="0" cy="855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CA8C2C2-7C3C-C929-ED9E-A76E5C493D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5698" y="2469391"/>
              <a:ext cx="12864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CC04BD6-F273-2591-F08E-7F4ECB1D8A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6374" y="3337906"/>
              <a:ext cx="12864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F360502-C9B0-BF9D-C177-498C476A2B4D}"/>
              </a:ext>
            </a:extLst>
          </p:cNvPr>
          <p:cNvSpPr/>
          <p:nvPr/>
        </p:nvSpPr>
        <p:spPr>
          <a:xfrm>
            <a:off x="9404071" y="3650901"/>
            <a:ext cx="188631" cy="1790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B2ED8-AE1D-314B-0F9C-E79CC6DF0E33}"/>
              </a:ext>
            </a:extLst>
          </p:cNvPr>
          <p:cNvCxnSpPr>
            <a:cxnSpLocks/>
          </p:cNvCxnSpPr>
          <p:nvPr/>
        </p:nvCxnSpPr>
        <p:spPr>
          <a:xfrm flipH="1">
            <a:off x="9459503" y="2959918"/>
            <a:ext cx="43304" cy="767626"/>
          </a:xfrm>
          <a:prstGeom prst="line">
            <a:avLst/>
          </a:prstGeom>
          <a:ln w="2222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EAE56B-E3A8-F9CA-AE28-5FA0DA7E453C}"/>
              </a:ext>
            </a:extLst>
          </p:cNvPr>
          <p:cNvGrpSpPr/>
          <p:nvPr/>
        </p:nvGrpSpPr>
        <p:grpSpPr>
          <a:xfrm>
            <a:off x="241020" y="1626720"/>
            <a:ext cx="368640" cy="1139400"/>
            <a:chOff x="241020" y="1626720"/>
            <a:chExt cx="368640" cy="113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B3F3595-3E7E-22E2-1A95-904A82333706}"/>
                    </a:ext>
                  </a:extLst>
                </p14:cNvPr>
                <p14:cNvContentPartPr/>
                <p14:nvPr/>
              </p14:nvContentPartPr>
              <p14:xfrm>
                <a:off x="241020" y="1658760"/>
                <a:ext cx="368640" cy="1107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B3F3595-3E7E-22E2-1A95-904A8233370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3020" y="1640760"/>
                  <a:ext cx="404280" cy="11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DDBE392-4BC7-FC86-54B4-5BDD294ED122}"/>
                    </a:ext>
                  </a:extLst>
                </p14:cNvPr>
                <p14:cNvContentPartPr/>
                <p14:nvPr/>
              </p14:nvContentPartPr>
              <p14:xfrm>
                <a:off x="395820" y="1626720"/>
                <a:ext cx="179640" cy="166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DDBE392-4BC7-FC86-54B4-5BDD294ED12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7784" y="1608720"/>
                  <a:ext cx="215352" cy="20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86FA5A-E82A-5AAC-2832-0F2B37F7B853}"/>
              </a:ext>
            </a:extLst>
          </p:cNvPr>
          <p:cNvGrpSpPr/>
          <p:nvPr/>
        </p:nvGrpSpPr>
        <p:grpSpPr>
          <a:xfrm>
            <a:off x="585900" y="2994360"/>
            <a:ext cx="266040" cy="891720"/>
            <a:chOff x="585900" y="2994360"/>
            <a:chExt cx="266040" cy="89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2AC48D3-6B14-36F8-D821-AA4A09B21FC8}"/>
                    </a:ext>
                  </a:extLst>
                </p14:cNvPr>
                <p14:cNvContentPartPr/>
                <p14:nvPr/>
              </p14:nvContentPartPr>
              <p14:xfrm>
                <a:off x="616500" y="2994360"/>
                <a:ext cx="235440" cy="891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2AC48D3-6B14-36F8-D821-AA4A09B21FC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8500" y="2976360"/>
                  <a:ext cx="271080" cy="9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0399000-7E38-23F0-7230-92E3EA0512BC}"/>
                    </a:ext>
                  </a:extLst>
                </p14:cNvPr>
                <p14:cNvContentPartPr/>
                <p14:nvPr/>
              </p14:nvContentPartPr>
              <p14:xfrm>
                <a:off x="585900" y="3831360"/>
                <a:ext cx="168480" cy="39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0399000-7E38-23F0-7230-92E3EA0512B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67900" y="3813360"/>
                  <a:ext cx="204120" cy="7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E34DB05-4457-959B-9169-F9A1B92DF6BD}"/>
                  </a:ext>
                </a:extLst>
              </p14:cNvPr>
              <p14:cNvContentPartPr/>
              <p14:nvPr/>
            </p14:nvContentPartPr>
            <p14:xfrm>
              <a:off x="273060" y="3050520"/>
              <a:ext cx="430560" cy="2276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E34DB05-4457-959B-9169-F9A1B92DF6B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5060" y="3032523"/>
                <a:ext cx="466200" cy="2311914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D03748A3-DE5A-2792-3C27-FBA1703493BC}"/>
              </a:ext>
            </a:extLst>
          </p:cNvPr>
          <p:cNvGrpSpPr/>
          <p:nvPr/>
        </p:nvGrpSpPr>
        <p:grpSpPr>
          <a:xfrm>
            <a:off x="5354836" y="3448213"/>
            <a:ext cx="672480" cy="2398320"/>
            <a:chOff x="5310900" y="3072840"/>
            <a:chExt cx="672480" cy="239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64CA805-FB09-FDB5-5555-701F16AD0FBC}"/>
                    </a:ext>
                  </a:extLst>
                </p14:cNvPr>
                <p14:cNvContentPartPr/>
                <p14:nvPr/>
              </p14:nvContentPartPr>
              <p14:xfrm>
                <a:off x="5310900" y="3122520"/>
                <a:ext cx="672480" cy="2348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64CA805-FB09-FDB5-5555-701F16AD0FB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92890" y="3104520"/>
                  <a:ext cx="708139" cy="238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FAE6755-E38B-E71B-71FE-7E785C694632}"/>
                    </a:ext>
                  </a:extLst>
                </p14:cNvPr>
                <p14:cNvContentPartPr/>
                <p14:nvPr/>
              </p14:nvContentPartPr>
              <p14:xfrm>
                <a:off x="5646060" y="3072840"/>
                <a:ext cx="142920" cy="36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FAE6755-E38B-E71B-71FE-7E785C69463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628015" y="3054840"/>
                  <a:ext cx="178650" cy="72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151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 uiExpand="1" build="p"/>
      <p:bldP spid="8" grpId="0" uiExpand="1" animBg="1"/>
      <p:bldP spid="8" grpId="1" uiExpand="1" animBg="1"/>
      <p:bldP spid="25" grpId="0" uiExpand="1" animBg="1"/>
      <p:bldP spid="27" grpId="0" uiExpand="1" animBg="1"/>
      <p:bldP spid="27" grpId="1" uiExpand="1" animBg="1"/>
      <p:bldP spid="28" grpId="0" uiExpand="1" animBg="1"/>
      <p:bldP spid="29" grpId="0" animBg="1"/>
      <p:bldP spid="31" grpId="0" animBg="1"/>
      <p:bldP spid="11" grpId="0" animBg="1"/>
      <p:bldP spid="13" grpId="0" animBg="1"/>
      <p:bldP spid="15" grpId="0" animBg="1"/>
      <p:bldP spid="16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F4BD4A-5BE1-8A2D-5131-CD6C81A41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284" y="4272849"/>
            <a:ext cx="4750802" cy="984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6D200-D30F-836A-B847-E4CD9B017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870" y="4274083"/>
            <a:ext cx="4036188" cy="9529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82A298-2767-4F19-B0EA-5A84229B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226765"/>
            <a:ext cx="4878388" cy="159442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Entropy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6A534-A0A2-10A2-7D3C-1C0AAC5B9DD8}"/>
              </a:ext>
            </a:extLst>
          </p:cNvPr>
          <p:cNvSpPr txBox="1"/>
          <p:nvPr/>
        </p:nvSpPr>
        <p:spPr>
          <a:xfrm>
            <a:off x="5894407" y="5649908"/>
            <a:ext cx="219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relative entropy</a:t>
            </a:r>
          </a:p>
          <a:p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i="1" dirty="0">
                <a:solidFill>
                  <a:schemeClr val="bg1"/>
                </a:solidFill>
              </a:rPr>
              <a:t>KL Divergence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695BD-74BD-C5EF-D475-F0063CA4142B}"/>
              </a:ext>
            </a:extLst>
          </p:cNvPr>
          <p:cNvSpPr txBox="1"/>
          <p:nvPr/>
        </p:nvSpPr>
        <p:spPr>
          <a:xfrm>
            <a:off x="5655104" y="5345090"/>
            <a:ext cx="199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“observational”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6AC5F-ACEB-95BE-2105-0692DAEAB513}"/>
              </a:ext>
            </a:extLst>
          </p:cNvPr>
          <p:cNvSpPr txBox="1"/>
          <p:nvPr/>
        </p:nvSpPr>
        <p:spPr>
          <a:xfrm>
            <a:off x="5230362" y="680860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“structural”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8C7540-387A-E32B-A030-993C385D3CF7}"/>
                  </a:ext>
                </a:extLst>
              </p:cNvPr>
              <p:cNvSpPr txBox="1"/>
              <p:nvPr/>
            </p:nvSpPr>
            <p:spPr>
              <a:xfrm>
                <a:off x="8714685" y="5529756"/>
                <a:ext cx="31648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=0  </m:t>
                    </m:r>
                  </m:oMath>
                </a14:m>
                <a:r>
                  <a:rPr lang="en-US" sz="1600" dirty="0" err="1">
                    <a:solidFill>
                      <a:schemeClr val="bg2">
                        <a:lumMod val="90000"/>
                      </a:schemeClr>
                    </a:solidFill>
                  </a:rPr>
                  <a:t>iff</a:t>
                </a:r>
                <a:r>
                  <a:rPr lang="en-US" sz="1600" dirty="0">
                    <a:solidFill>
                      <a:schemeClr val="bg2">
                        <a:lumMod val="9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US" sz="1600" dirty="0">
                  <a:solidFill>
                    <a:schemeClr val="bg2">
                      <a:lumMod val="90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chemeClr val="bg2">
                        <a:lumMod val="90000"/>
                      </a:schemeClr>
                    </a:solidFill>
                  </a:rPr>
                  <a:t>excess cost of using beliefs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90000"/>
                      </a:schemeClr>
                    </a:solidFill>
                  </a:rPr>
                  <a:t> when reality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sz="1600" i="1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16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8C7540-387A-E32B-A030-993C385D3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685" y="5529756"/>
                <a:ext cx="3164895" cy="830997"/>
              </a:xfrm>
              <a:prstGeom prst="rect">
                <a:avLst/>
              </a:prstGeom>
              <a:blipFill>
                <a:blip r:embed="rId4"/>
                <a:stretch>
                  <a:fillRect l="-771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E537FBD-BAD4-A87D-23FB-F461D381F71D}"/>
                  </a:ext>
                </a:extLst>
              </p14:cNvPr>
              <p14:cNvContentPartPr/>
              <p14:nvPr/>
            </p14:nvContentPartPr>
            <p14:xfrm>
              <a:off x="4019624" y="3681405"/>
              <a:ext cx="1635480" cy="1992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E537FBD-BAD4-A87D-23FB-F461D381F71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1628" y="3663408"/>
                <a:ext cx="1671112" cy="2027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861B800-50A6-38E7-B9E7-8216ED27B79C}"/>
                  </a:ext>
                </a:extLst>
              </p14:cNvPr>
              <p14:cNvContentPartPr/>
              <p14:nvPr/>
            </p14:nvContentPartPr>
            <p14:xfrm>
              <a:off x="3961028" y="1184355"/>
              <a:ext cx="1572480" cy="1903888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861B800-50A6-38E7-B9E7-8216ED27B79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43032" y="1166353"/>
                <a:ext cx="1608112" cy="1939532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344724C-45C8-720B-A267-73E574260F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41" y="894280"/>
            <a:ext cx="5009790" cy="9319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3EC880-AF22-FEFB-415E-AC44A970D987}"/>
              </a:ext>
            </a:extLst>
          </p:cNvPr>
          <p:cNvSpPr txBox="1"/>
          <p:nvPr/>
        </p:nvSpPr>
        <p:spPr>
          <a:xfrm>
            <a:off x="7307500" y="3906832"/>
            <a:ext cx="80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belief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12C10-516E-B1E2-99BB-B61626A44581}"/>
              </a:ext>
            </a:extLst>
          </p:cNvPr>
          <p:cNvSpPr txBox="1"/>
          <p:nvPr/>
        </p:nvSpPr>
        <p:spPr>
          <a:xfrm>
            <a:off x="6306895" y="3903517"/>
            <a:ext cx="80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9CD84-475C-B9C1-CB8C-E87279F199CA}"/>
              </a:ext>
            </a:extLst>
          </p:cNvPr>
          <p:cNvSpPr txBox="1"/>
          <p:nvPr/>
        </p:nvSpPr>
        <p:spPr>
          <a:xfrm>
            <a:off x="6227292" y="1894212"/>
            <a:ext cx="152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name of variable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05C15FE-ECF4-26DF-AA28-29E8C37266EB}"/>
                  </a:ext>
                </a:extLst>
              </p14:cNvPr>
              <p14:cNvContentPartPr/>
              <p14:nvPr/>
            </p14:nvContentPartPr>
            <p14:xfrm>
              <a:off x="6761700" y="4259929"/>
              <a:ext cx="310320" cy="297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05C15FE-ECF4-26DF-AA28-29E8C37266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52700" y="4250929"/>
                <a:ext cx="3279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0B11F4E-4CE7-2B3F-3401-5164E2F3D78C}"/>
                  </a:ext>
                </a:extLst>
              </p14:cNvPr>
              <p14:cNvContentPartPr/>
              <p14:nvPr/>
            </p14:nvContentPartPr>
            <p14:xfrm>
              <a:off x="7491060" y="4252729"/>
              <a:ext cx="218520" cy="26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0B11F4E-4CE7-2B3F-3401-5164E2F3D78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82060" y="4243741"/>
                <a:ext cx="236160" cy="285816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AFEA3A2-346B-DBFB-0AB7-33EE72652758}"/>
              </a:ext>
            </a:extLst>
          </p:cNvPr>
          <p:cNvSpPr txBox="1"/>
          <p:nvPr/>
        </p:nvSpPr>
        <p:spPr>
          <a:xfrm>
            <a:off x="8115528" y="2098742"/>
            <a:ext cx="4110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randomness / information in X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expected surprise at learning value of 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C49C595-BBD9-21DD-0C5C-1B21D71CE915}"/>
                  </a:ext>
                </a:extLst>
              </p14:cNvPr>
              <p14:cNvContentPartPr/>
              <p14:nvPr/>
            </p14:nvContentPartPr>
            <p14:xfrm>
              <a:off x="7066320" y="1570830"/>
              <a:ext cx="210600" cy="353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C49C595-BBD9-21DD-0C5C-1B21D71CE91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57335" y="1561830"/>
                <a:ext cx="228210" cy="37116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5F61863-B649-078E-92AF-813369FB12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85" y="900008"/>
            <a:ext cx="3805237" cy="9001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94A40A1-9779-B73D-A244-83B175A05FFE}"/>
                  </a:ext>
                </a:extLst>
              </p14:cNvPr>
              <p14:cNvContentPartPr/>
              <p14:nvPr/>
            </p14:nvContentPartPr>
            <p14:xfrm>
              <a:off x="9133125" y="770820"/>
              <a:ext cx="919800" cy="582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94A40A1-9779-B73D-A244-83B175A05F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127005" y="764696"/>
                <a:ext cx="932040" cy="5943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294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/>
      <p:bldP spid="15" grpId="0"/>
      <p:bldP spid="23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F8048F-67AE-ADF0-0940-A7165B95D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r="36978"/>
          <a:stretch>
            <a:fillRect/>
          </a:stretch>
        </p:blipFill>
        <p:spPr bwMode="auto">
          <a:xfrm>
            <a:off x="6175161" y="1958310"/>
            <a:ext cx="2098748" cy="851422"/>
          </a:xfrm>
          <a:custGeom>
            <a:avLst/>
            <a:gdLst>
              <a:gd name="connsiteX0" fmla="*/ 0 w 2098748"/>
              <a:gd name="connsiteY0" fmla="*/ 0 h 851422"/>
              <a:gd name="connsiteX1" fmla="*/ 2098748 w 2098748"/>
              <a:gd name="connsiteY1" fmla="*/ 0 h 851422"/>
              <a:gd name="connsiteX2" fmla="*/ 2098748 w 2098748"/>
              <a:gd name="connsiteY2" fmla="*/ 851422 h 851422"/>
              <a:gd name="connsiteX3" fmla="*/ 0 w 2098748"/>
              <a:gd name="connsiteY3" fmla="*/ 851422 h 851422"/>
              <a:gd name="connsiteX4" fmla="*/ 0 w 2098748"/>
              <a:gd name="connsiteY4" fmla="*/ 0 h 8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8748" h="851422">
                <a:moveTo>
                  <a:pt x="0" y="0"/>
                </a:moveTo>
                <a:lnTo>
                  <a:pt x="2098748" y="0"/>
                </a:lnTo>
                <a:lnTo>
                  <a:pt x="2098748" y="851422"/>
                </a:lnTo>
                <a:lnTo>
                  <a:pt x="0" y="851422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2E8481-8BE9-B3BA-7462-F4B672283354}"/>
              </a:ext>
            </a:extLst>
          </p:cNvPr>
          <p:cNvSpPr/>
          <p:nvPr/>
        </p:nvSpPr>
        <p:spPr>
          <a:xfrm>
            <a:off x="5221633" y="1715279"/>
            <a:ext cx="4054721" cy="2546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04501-22D1-7353-22D0-1F516F535A2A}"/>
                  </a:ext>
                </a:extLst>
              </p:cNvPr>
              <p:cNvSpPr txBox="1"/>
              <p:nvPr/>
            </p:nvSpPr>
            <p:spPr>
              <a:xfrm>
                <a:off x="-191054" y="2570126"/>
                <a:ext cx="5245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expected overhead of using codes for beliefs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ℙ</m:t>
                    </m:r>
                    <m:r>
                      <a:rPr lang="en-US" b="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,</a:t>
                </a:r>
              </a:p>
              <a:p>
                <a:pPr algn="ctr"/>
                <a:r>
                  <a:rPr lang="en-US" b="0" dirty="0">
                    <a:solidFill>
                      <a:schemeClr val="bg2">
                        <a:lumMod val="75000"/>
                      </a:schemeClr>
                    </a:solidFill>
                  </a:rPr>
                  <a:t>when 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in fact </a:t>
                </a:r>
                <a:r>
                  <a:rPr lang="en-US" b="0" dirty="0">
                    <a:solidFill>
                      <a:schemeClr val="bg2">
                        <a:lumMod val="75000"/>
                      </a:schemeClr>
                    </a:solidFill>
                  </a:rPr>
                  <a:t>distributed according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04501-22D1-7353-22D0-1F516F535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1054" y="2570126"/>
                <a:ext cx="5245035" cy="646331"/>
              </a:xfrm>
              <a:prstGeom prst="rect">
                <a:avLst/>
              </a:prstGeom>
              <a:blipFill>
                <a:blip r:embed="rId3"/>
                <a:stretch>
                  <a:fillRect l="-465" t="-5660" r="-23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E56F339-F907-CB63-4E12-9A2A85FD7C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7584" y="1965786"/>
            <a:ext cx="1657624" cy="5171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31C93F-922D-E5B2-E2FC-A3E17A8E25BC}"/>
              </a:ext>
            </a:extLst>
          </p:cNvPr>
          <p:cNvSpPr/>
          <p:nvPr/>
        </p:nvSpPr>
        <p:spPr>
          <a:xfrm>
            <a:off x="-63058" y="1752929"/>
            <a:ext cx="5040628" cy="19782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2EE185-C03F-401D-C39B-326115AA8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28" y="2106373"/>
            <a:ext cx="2309310" cy="50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82A298-2767-4F19-B0EA-5A84229B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250" y="270976"/>
            <a:ext cx="2995471" cy="123903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Entropy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FEA3A2-346B-DBFB-0AB7-33EE72652758}"/>
              </a:ext>
            </a:extLst>
          </p:cNvPr>
          <p:cNvSpPr txBox="1"/>
          <p:nvPr/>
        </p:nvSpPr>
        <p:spPr>
          <a:xfrm>
            <a:off x="5371380" y="2876182"/>
            <a:ext cx="3892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= 0  </a:t>
            </a:r>
            <a:r>
              <a:rPr lang="en-US" sz="1600" i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iff</a:t>
            </a:r>
            <a:r>
              <a:rPr lang="en-US" sz="1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Y is a function of X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information in Y  </a:t>
            </a:r>
            <a:r>
              <a:rPr lang="en-US" sz="1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we already know X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D41D26E-B59A-E3E8-332D-B110DCA9B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r="62525"/>
          <a:stretch>
            <a:fillRect/>
          </a:stretch>
        </p:blipFill>
        <p:spPr>
          <a:xfrm>
            <a:off x="453568" y="3898863"/>
            <a:ext cx="2628900" cy="759963"/>
          </a:xfrm>
          <a:custGeom>
            <a:avLst/>
            <a:gdLst>
              <a:gd name="connsiteX0" fmla="*/ 0 w 2628900"/>
              <a:gd name="connsiteY0" fmla="*/ 0 h 759963"/>
              <a:gd name="connsiteX1" fmla="*/ 2628900 w 2628900"/>
              <a:gd name="connsiteY1" fmla="*/ 0 h 759963"/>
              <a:gd name="connsiteX2" fmla="*/ 2628900 w 2628900"/>
              <a:gd name="connsiteY2" fmla="*/ 759963 h 759963"/>
              <a:gd name="connsiteX3" fmla="*/ 0 w 2628900"/>
              <a:gd name="connsiteY3" fmla="*/ 759963 h 759963"/>
              <a:gd name="connsiteX4" fmla="*/ 0 w 2628900"/>
              <a:gd name="connsiteY4" fmla="*/ 0 h 75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759963">
                <a:moveTo>
                  <a:pt x="0" y="0"/>
                </a:moveTo>
                <a:lnTo>
                  <a:pt x="2628900" y="0"/>
                </a:lnTo>
                <a:lnTo>
                  <a:pt x="2628900" y="759963"/>
                </a:lnTo>
                <a:lnTo>
                  <a:pt x="0" y="7599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9D863B-3E01-C0C0-A9E9-AB7207155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6"/>
          <a:stretch>
            <a:fillRect/>
          </a:stretch>
        </p:blipFill>
        <p:spPr>
          <a:xfrm>
            <a:off x="458063" y="5556611"/>
            <a:ext cx="4175187" cy="759963"/>
          </a:xfrm>
          <a:custGeom>
            <a:avLst/>
            <a:gdLst>
              <a:gd name="connsiteX0" fmla="*/ 0 w 4175187"/>
              <a:gd name="connsiteY0" fmla="*/ 0 h 759963"/>
              <a:gd name="connsiteX1" fmla="*/ 4175187 w 4175187"/>
              <a:gd name="connsiteY1" fmla="*/ 0 h 759963"/>
              <a:gd name="connsiteX2" fmla="*/ 4175187 w 4175187"/>
              <a:gd name="connsiteY2" fmla="*/ 759963 h 759963"/>
              <a:gd name="connsiteX3" fmla="*/ 0 w 4175187"/>
              <a:gd name="connsiteY3" fmla="*/ 759963 h 759963"/>
              <a:gd name="connsiteX4" fmla="*/ 0 w 4175187"/>
              <a:gd name="connsiteY4" fmla="*/ 0 h 75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5187" h="759963">
                <a:moveTo>
                  <a:pt x="0" y="0"/>
                </a:moveTo>
                <a:lnTo>
                  <a:pt x="4175187" y="0"/>
                </a:lnTo>
                <a:lnTo>
                  <a:pt x="4175187" y="759963"/>
                </a:lnTo>
                <a:lnTo>
                  <a:pt x="0" y="7599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7CA3D2-627D-6723-2D31-804943E05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47"/>
          <a:stretch>
            <a:fillRect/>
          </a:stretch>
        </p:blipFill>
        <p:spPr>
          <a:xfrm>
            <a:off x="1050912" y="1800322"/>
            <a:ext cx="2195245" cy="759963"/>
          </a:xfrm>
          <a:custGeom>
            <a:avLst/>
            <a:gdLst>
              <a:gd name="connsiteX0" fmla="*/ 0 w 2195245"/>
              <a:gd name="connsiteY0" fmla="*/ 0 h 759963"/>
              <a:gd name="connsiteX1" fmla="*/ 2195245 w 2195245"/>
              <a:gd name="connsiteY1" fmla="*/ 0 h 759963"/>
              <a:gd name="connsiteX2" fmla="*/ 2195245 w 2195245"/>
              <a:gd name="connsiteY2" fmla="*/ 759963 h 759963"/>
              <a:gd name="connsiteX3" fmla="*/ 0 w 2195245"/>
              <a:gd name="connsiteY3" fmla="*/ 759963 h 759963"/>
              <a:gd name="connsiteX4" fmla="*/ 0 w 2195245"/>
              <a:gd name="connsiteY4" fmla="*/ 0 h 75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5245" h="759963">
                <a:moveTo>
                  <a:pt x="0" y="0"/>
                </a:moveTo>
                <a:lnTo>
                  <a:pt x="2195245" y="0"/>
                </a:lnTo>
                <a:lnTo>
                  <a:pt x="2195245" y="759963"/>
                </a:lnTo>
                <a:lnTo>
                  <a:pt x="0" y="7599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AD5BD9-B439-C360-A387-B179DD12C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5" r="32434"/>
          <a:stretch>
            <a:fillRect/>
          </a:stretch>
        </p:blipFill>
        <p:spPr>
          <a:xfrm>
            <a:off x="420287" y="4727737"/>
            <a:ext cx="3873500" cy="759963"/>
          </a:xfrm>
          <a:custGeom>
            <a:avLst/>
            <a:gdLst>
              <a:gd name="connsiteX0" fmla="*/ 0 w 3873500"/>
              <a:gd name="connsiteY0" fmla="*/ 0 h 759963"/>
              <a:gd name="connsiteX1" fmla="*/ 3873500 w 3873500"/>
              <a:gd name="connsiteY1" fmla="*/ 0 h 759963"/>
              <a:gd name="connsiteX2" fmla="*/ 3873500 w 3873500"/>
              <a:gd name="connsiteY2" fmla="*/ 759963 h 759963"/>
              <a:gd name="connsiteX3" fmla="*/ 0 w 3873500"/>
              <a:gd name="connsiteY3" fmla="*/ 759963 h 759963"/>
              <a:gd name="connsiteX4" fmla="*/ 0 w 3873500"/>
              <a:gd name="connsiteY4" fmla="*/ 0 h 75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3500" h="759963">
                <a:moveTo>
                  <a:pt x="0" y="0"/>
                </a:moveTo>
                <a:lnTo>
                  <a:pt x="3873500" y="0"/>
                </a:lnTo>
                <a:lnTo>
                  <a:pt x="3873500" y="759963"/>
                </a:lnTo>
                <a:lnTo>
                  <a:pt x="0" y="7599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BD7194-114C-5B2B-92EA-C46B02639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58125"/>
          <a:stretch>
            <a:fillRect/>
          </a:stretch>
        </p:blipFill>
        <p:spPr>
          <a:xfrm>
            <a:off x="5510823" y="3856434"/>
            <a:ext cx="3107247" cy="862981"/>
          </a:xfrm>
          <a:custGeom>
            <a:avLst/>
            <a:gdLst>
              <a:gd name="connsiteX0" fmla="*/ 0 w 3340100"/>
              <a:gd name="connsiteY0" fmla="*/ 0 h 927652"/>
              <a:gd name="connsiteX1" fmla="*/ 3340100 w 3340100"/>
              <a:gd name="connsiteY1" fmla="*/ 0 h 927652"/>
              <a:gd name="connsiteX2" fmla="*/ 3340100 w 3340100"/>
              <a:gd name="connsiteY2" fmla="*/ 927652 h 927652"/>
              <a:gd name="connsiteX3" fmla="*/ 0 w 3340100"/>
              <a:gd name="connsiteY3" fmla="*/ 927652 h 927652"/>
              <a:gd name="connsiteX4" fmla="*/ 0 w 3340100"/>
              <a:gd name="connsiteY4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100" h="927652">
                <a:moveTo>
                  <a:pt x="0" y="0"/>
                </a:moveTo>
                <a:lnTo>
                  <a:pt x="3340100" y="0"/>
                </a:lnTo>
                <a:lnTo>
                  <a:pt x="3340100" y="927652"/>
                </a:lnTo>
                <a:lnTo>
                  <a:pt x="0" y="9276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0653BF-2408-B770-BD92-336691C69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1"/>
          <a:stretch>
            <a:fillRect/>
          </a:stretch>
        </p:blipFill>
        <p:spPr>
          <a:xfrm>
            <a:off x="5416028" y="5625122"/>
            <a:ext cx="3485562" cy="831380"/>
          </a:xfrm>
          <a:custGeom>
            <a:avLst/>
            <a:gdLst>
              <a:gd name="connsiteX0" fmla="*/ 0 w 3889183"/>
              <a:gd name="connsiteY0" fmla="*/ 0 h 927652"/>
              <a:gd name="connsiteX1" fmla="*/ 3889183 w 3889183"/>
              <a:gd name="connsiteY1" fmla="*/ 0 h 927652"/>
              <a:gd name="connsiteX2" fmla="*/ 3889183 w 3889183"/>
              <a:gd name="connsiteY2" fmla="*/ 927652 h 927652"/>
              <a:gd name="connsiteX3" fmla="*/ 0 w 3889183"/>
              <a:gd name="connsiteY3" fmla="*/ 927652 h 927652"/>
              <a:gd name="connsiteX4" fmla="*/ 0 w 3889183"/>
              <a:gd name="connsiteY4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9183" h="927652">
                <a:moveTo>
                  <a:pt x="0" y="0"/>
                </a:moveTo>
                <a:lnTo>
                  <a:pt x="3889183" y="0"/>
                </a:lnTo>
                <a:lnTo>
                  <a:pt x="3889183" y="927652"/>
                </a:lnTo>
                <a:lnTo>
                  <a:pt x="0" y="9276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F90BD5E-6FCF-9B8C-FE61-77BB57CE3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5" r="31899"/>
          <a:stretch>
            <a:fillRect/>
          </a:stretch>
        </p:blipFill>
        <p:spPr>
          <a:xfrm>
            <a:off x="5485578" y="4764647"/>
            <a:ext cx="2974511" cy="862981"/>
          </a:xfrm>
          <a:custGeom>
            <a:avLst/>
            <a:gdLst>
              <a:gd name="connsiteX0" fmla="*/ 0 w 3197417"/>
              <a:gd name="connsiteY0" fmla="*/ 0 h 927652"/>
              <a:gd name="connsiteX1" fmla="*/ 3197417 w 3197417"/>
              <a:gd name="connsiteY1" fmla="*/ 0 h 927652"/>
              <a:gd name="connsiteX2" fmla="*/ 3197417 w 3197417"/>
              <a:gd name="connsiteY2" fmla="*/ 927652 h 927652"/>
              <a:gd name="connsiteX3" fmla="*/ 0 w 3197417"/>
              <a:gd name="connsiteY3" fmla="*/ 927652 h 927652"/>
              <a:gd name="connsiteX4" fmla="*/ 0 w 3197417"/>
              <a:gd name="connsiteY4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417" h="927652">
                <a:moveTo>
                  <a:pt x="0" y="0"/>
                </a:moveTo>
                <a:lnTo>
                  <a:pt x="3197417" y="0"/>
                </a:lnTo>
                <a:lnTo>
                  <a:pt x="3197417" y="927652"/>
                </a:lnTo>
                <a:lnTo>
                  <a:pt x="0" y="927652"/>
                </a:lnTo>
                <a:lnTo>
                  <a:pt x="0" y="0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2B499D-937F-25A6-29D5-64CEB2C19C52}"/>
                  </a:ext>
                </a:extLst>
              </p:cNvPr>
              <p:cNvSpPr txBox="1"/>
              <p:nvPr/>
            </p:nvSpPr>
            <p:spPr>
              <a:xfrm>
                <a:off x="946154" y="2664678"/>
                <a:ext cx="35188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=0  </m:t>
                    </m:r>
                  </m:oMath>
                </a14:m>
                <a:r>
                  <a:rPr lang="en-US" sz="1600" dirty="0" err="1">
                    <a:solidFill>
                      <a:schemeClr val="bg2">
                        <a:lumMod val="90000"/>
                      </a:schemeClr>
                    </a:solidFill>
                  </a:rPr>
                  <a:t>iff</a:t>
                </a:r>
                <a:r>
                  <a:rPr lang="en-US" sz="1600" dirty="0">
                    <a:solidFill>
                      <a:schemeClr val="bg2">
                        <a:lumMod val="9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6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bg2">
                      <a:lumMod val="90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chemeClr val="bg2">
                        <a:lumMod val="90000"/>
                      </a:schemeClr>
                    </a:solidFill>
                  </a:rPr>
                  <a:t>excess cost of using conditional beliefs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90000"/>
                      </a:schemeClr>
                    </a:solidFill>
                  </a:rPr>
                  <a:t> when reality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sz="1600" i="1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16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2B499D-937F-25A6-29D5-64CEB2C19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54" y="2664678"/>
                <a:ext cx="3518815" cy="830997"/>
              </a:xfrm>
              <a:prstGeom prst="rect">
                <a:avLst/>
              </a:prstGeom>
              <a:blipFill>
                <a:blip r:embed="rId8"/>
                <a:stretch>
                  <a:fillRect l="-693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079D2C13-969E-C3F5-0288-FFDFC09F290D}"/>
              </a:ext>
            </a:extLst>
          </p:cNvPr>
          <p:cNvSpPr txBox="1"/>
          <p:nvPr/>
        </p:nvSpPr>
        <p:spPr>
          <a:xfrm>
            <a:off x="11438000" y="3133965"/>
            <a:ext cx="59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DBEAFB-7447-7977-C157-4C47291168B5}"/>
              </a:ext>
            </a:extLst>
          </p:cNvPr>
          <p:cNvSpPr txBox="1"/>
          <p:nvPr/>
        </p:nvSpPr>
        <p:spPr>
          <a:xfrm>
            <a:off x="11448544" y="1532692"/>
            <a:ext cx="59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1AB7E0-7536-D8CB-2004-EB5A7313537F}"/>
              </a:ext>
            </a:extLst>
          </p:cNvPr>
          <p:cNvGrpSpPr/>
          <p:nvPr/>
        </p:nvGrpSpPr>
        <p:grpSpPr>
          <a:xfrm>
            <a:off x="9333781" y="2806355"/>
            <a:ext cx="2001902" cy="1638237"/>
            <a:chOff x="458526" y="3594159"/>
            <a:chExt cx="2001902" cy="1638237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F7B7CE9-A580-3FC8-20D7-535A8135BFC0}"/>
                </a:ext>
              </a:extLst>
            </p:cNvPr>
            <p:cNvSpPr/>
            <p:nvPr/>
          </p:nvSpPr>
          <p:spPr>
            <a:xfrm rot="16200000">
              <a:off x="640358" y="3412327"/>
              <a:ext cx="1638237" cy="2001902"/>
            </a:xfrm>
            <a:custGeom>
              <a:avLst/>
              <a:gdLst>
                <a:gd name="connsiteX0" fmla="*/ 1332046 w 2180134"/>
                <a:gd name="connsiteY0" fmla="*/ 0 h 2664092"/>
                <a:gd name="connsiteX1" fmla="*/ 2179351 w 2180134"/>
                <a:gd name="connsiteY1" fmla="*/ 304174 h 2664092"/>
                <a:gd name="connsiteX2" fmla="*/ 2180134 w 2180134"/>
                <a:gd name="connsiteY2" fmla="*/ 304886 h 2664092"/>
                <a:gd name="connsiteX3" fmla="*/ 2086324 w 2180134"/>
                <a:gd name="connsiteY3" fmla="*/ 390147 h 2664092"/>
                <a:gd name="connsiteX4" fmla="*/ 1696177 w 2180134"/>
                <a:gd name="connsiteY4" fmla="*/ 1332046 h 2664092"/>
                <a:gd name="connsiteX5" fmla="*/ 2086324 w 2180134"/>
                <a:gd name="connsiteY5" fmla="*/ 2273945 h 2664092"/>
                <a:gd name="connsiteX6" fmla="*/ 2180134 w 2180134"/>
                <a:gd name="connsiteY6" fmla="*/ 2359206 h 2664092"/>
                <a:gd name="connsiteX7" fmla="*/ 2179351 w 2180134"/>
                <a:gd name="connsiteY7" fmla="*/ 2359918 h 2664092"/>
                <a:gd name="connsiteX8" fmla="*/ 1332046 w 2180134"/>
                <a:gd name="connsiteY8" fmla="*/ 2664092 h 2664092"/>
                <a:gd name="connsiteX9" fmla="*/ 0 w 2180134"/>
                <a:gd name="connsiteY9" fmla="*/ 1332046 h 2664092"/>
                <a:gd name="connsiteX10" fmla="*/ 1332046 w 2180134"/>
                <a:gd name="connsiteY10" fmla="*/ 0 h 266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80134" h="2664092">
                  <a:moveTo>
                    <a:pt x="1332046" y="0"/>
                  </a:moveTo>
                  <a:cubicBezTo>
                    <a:pt x="1653901" y="0"/>
                    <a:pt x="1949095" y="114150"/>
                    <a:pt x="2179351" y="304174"/>
                  </a:cubicBezTo>
                  <a:lnTo>
                    <a:pt x="2180134" y="304886"/>
                  </a:lnTo>
                  <a:lnTo>
                    <a:pt x="2086324" y="390147"/>
                  </a:lnTo>
                  <a:cubicBezTo>
                    <a:pt x="1845271" y="631200"/>
                    <a:pt x="1696177" y="964212"/>
                    <a:pt x="1696177" y="1332046"/>
                  </a:cubicBezTo>
                  <a:cubicBezTo>
                    <a:pt x="1696177" y="1699881"/>
                    <a:pt x="1845271" y="2032892"/>
                    <a:pt x="2086324" y="2273945"/>
                  </a:cubicBezTo>
                  <a:lnTo>
                    <a:pt x="2180134" y="2359206"/>
                  </a:lnTo>
                  <a:lnTo>
                    <a:pt x="2179351" y="2359918"/>
                  </a:lnTo>
                  <a:cubicBezTo>
                    <a:pt x="1949095" y="2549942"/>
                    <a:pt x="1653901" y="2664092"/>
                    <a:pt x="1332046" y="2664092"/>
                  </a:cubicBezTo>
                  <a:cubicBezTo>
                    <a:pt x="596377" y="2664092"/>
                    <a:pt x="0" y="2067715"/>
                    <a:pt x="0" y="1332046"/>
                  </a:cubicBezTo>
                  <a:cubicBezTo>
                    <a:pt x="0" y="596377"/>
                    <a:pt x="596377" y="0"/>
                    <a:pt x="133204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B4E7BFA-D04C-CCCB-3A09-9EC290AC229F}"/>
                    </a:ext>
                  </a:extLst>
                </p:cNvPr>
                <p:cNvSpPr txBox="1"/>
                <p:nvPr/>
              </p:nvSpPr>
              <p:spPr>
                <a:xfrm>
                  <a:off x="950093" y="4233396"/>
                  <a:ext cx="9774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B4E7BFA-D04C-CCCB-3A09-9EC290AC22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093" y="4233396"/>
                  <a:ext cx="977447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C36623-4929-2357-D54C-0C8597E37CE6}"/>
              </a:ext>
            </a:extLst>
          </p:cNvPr>
          <p:cNvGrpSpPr/>
          <p:nvPr/>
        </p:nvGrpSpPr>
        <p:grpSpPr>
          <a:xfrm>
            <a:off x="9668643" y="2384021"/>
            <a:ext cx="1351314" cy="682270"/>
            <a:chOff x="793388" y="3171825"/>
            <a:chExt cx="1351314" cy="682270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29B343F-290E-3DDE-90AF-EDFC6041C452}"/>
                </a:ext>
              </a:extLst>
            </p:cNvPr>
            <p:cNvSpPr/>
            <p:nvPr/>
          </p:nvSpPr>
          <p:spPr>
            <a:xfrm rot="16200000">
              <a:off x="1127910" y="2837303"/>
              <a:ext cx="682270" cy="1351314"/>
            </a:xfrm>
            <a:custGeom>
              <a:avLst/>
              <a:gdLst>
                <a:gd name="connsiteX0" fmla="*/ 483957 w 967915"/>
                <a:gd name="connsiteY0" fmla="*/ 0 h 2054320"/>
                <a:gd name="connsiteX1" fmla="*/ 577768 w 967915"/>
                <a:gd name="connsiteY1" fmla="*/ 85261 h 2054320"/>
                <a:gd name="connsiteX2" fmla="*/ 967915 w 967915"/>
                <a:gd name="connsiteY2" fmla="*/ 1027160 h 2054320"/>
                <a:gd name="connsiteX3" fmla="*/ 577768 w 967915"/>
                <a:gd name="connsiteY3" fmla="*/ 1969059 h 2054320"/>
                <a:gd name="connsiteX4" fmla="*/ 483957 w 967915"/>
                <a:gd name="connsiteY4" fmla="*/ 2054320 h 2054320"/>
                <a:gd name="connsiteX5" fmla="*/ 390147 w 967915"/>
                <a:gd name="connsiteY5" fmla="*/ 1969059 h 2054320"/>
                <a:gd name="connsiteX6" fmla="*/ 0 w 967915"/>
                <a:gd name="connsiteY6" fmla="*/ 1027160 h 2054320"/>
                <a:gd name="connsiteX7" fmla="*/ 390147 w 967915"/>
                <a:gd name="connsiteY7" fmla="*/ 85261 h 2054320"/>
                <a:gd name="connsiteX8" fmla="*/ 483957 w 967915"/>
                <a:gd name="connsiteY8" fmla="*/ 0 h 205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915" h="2054320">
                  <a:moveTo>
                    <a:pt x="483957" y="0"/>
                  </a:moveTo>
                  <a:lnTo>
                    <a:pt x="577768" y="85261"/>
                  </a:lnTo>
                  <a:cubicBezTo>
                    <a:pt x="818821" y="326314"/>
                    <a:pt x="967915" y="659326"/>
                    <a:pt x="967915" y="1027160"/>
                  </a:cubicBezTo>
                  <a:cubicBezTo>
                    <a:pt x="967915" y="1394995"/>
                    <a:pt x="818821" y="1728006"/>
                    <a:pt x="577768" y="1969059"/>
                  </a:cubicBezTo>
                  <a:lnTo>
                    <a:pt x="483957" y="2054320"/>
                  </a:lnTo>
                  <a:lnTo>
                    <a:pt x="390147" y="1969059"/>
                  </a:lnTo>
                  <a:cubicBezTo>
                    <a:pt x="149094" y="1728006"/>
                    <a:pt x="0" y="1394995"/>
                    <a:pt x="0" y="1027160"/>
                  </a:cubicBezTo>
                  <a:cubicBezTo>
                    <a:pt x="0" y="659326"/>
                    <a:pt x="149094" y="326314"/>
                    <a:pt x="390147" y="85261"/>
                  </a:cubicBezTo>
                  <a:lnTo>
                    <a:pt x="4839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D0DF9BD-CB45-A9BD-9087-F9DC6AFC7326}"/>
                    </a:ext>
                  </a:extLst>
                </p:cNvPr>
                <p:cNvSpPr txBox="1"/>
                <p:nvPr/>
              </p:nvSpPr>
              <p:spPr>
                <a:xfrm>
                  <a:off x="1031928" y="3291314"/>
                  <a:ext cx="9246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D0DF9BD-CB45-A9BD-9087-F9DC6AFC73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928" y="3291314"/>
                  <a:ext cx="924612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91050FFA-4F7C-0D1A-AB5D-C94D6B2E1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21"/>
          <a:stretch>
            <a:fillRect/>
          </a:stretch>
        </p:blipFill>
        <p:spPr>
          <a:xfrm>
            <a:off x="6293748" y="1760511"/>
            <a:ext cx="1765300" cy="927652"/>
          </a:xfrm>
          <a:custGeom>
            <a:avLst/>
            <a:gdLst>
              <a:gd name="connsiteX0" fmla="*/ 0 w 1765300"/>
              <a:gd name="connsiteY0" fmla="*/ 0 h 927652"/>
              <a:gd name="connsiteX1" fmla="*/ 1765300 w 1765300"/>
              <a:gd name="connsiteY1" fmla="*/ 0 h 927652"/>
              <a:gd name="connsiteX2" fmla="*/ 1765300 w 1765300"/>
              <a:gd name="connsiteY2" fmla="*/ 927652 h 927652"/>
              <a:gd name="connsiteX3" fmla="*/ 0 w 1765300"/>
              <a:gd name="connsiteY3" fmla="*/ 927652 h 927652"/>
              <a:gd name="connsiteX4" fmla="*/ 0 w 1765300"/>
              <a:gd name="connsiteY4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00" h="927652">
                <a:moveTo>
                  <a:pt x="0" y="0"/>
                </a:moveTo>
                <a:lnTo>
                  <a:pt x="1765300" y="0"/>
                </a:lnTo>
                <a:lnTo>
                  <a:pt x="1765300" y="927652"/>
                </a:lnTo>
                <a:lnTo>
                  <a:pt x="0" y="92765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9E2D08-F144-8322-0E36-6381BBEDF822}"/>
              </a:ext>
            </a:extLst>
          </p:cNvPr>
          <p:cNvGrpSpPr/>
          <p:nvPr/>
        </p:nvGrpSpPr>
        <p:grpSpPr>
          <a:xfrm>
            <a:off x="9333781" y="2346556"/>
            <a:ext cx="2001902" cy="2098037"/>
            <a:chOff x="2034950" y="3987094"/>
            <a:chExt cx="2001902" cy="209803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88148A5-1360-D529-E66E-A8A27173C96C}"/>
                </a:ext>
              </a:extLst>
            </p:cNvPr>
            <p:cNvSpPr/>
            <p:nvPr/>
          </p:nvSpPr>
          <p:spPr>
            <a:xfrm rot="16200000">
              <a:off x="1986882" y="4035162"/>
              <a:ext cx="2098037" cy="200190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88C827-537E-73FE-A2B9-90ACC63DAF25}"/>
                    </a:ext>
                  </a:extLst>
                </p:cNvPr>
                <p:cNvSpPr txBox="1"/>
                <p:nvPr/>
              </p:nvSpPr>
              <p:spPr>
                <a:xfrm>
                  <a:off x="2639434" y="4887141"/>
                  <a:ext cx="7449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88C827-537E-73FE-A2B9-90ACC63DAF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9434" y="4887141"/>
                  <a:ext cx="744948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EC837013-3987-EE11-63E4-A07531CA2BD2}"/>
              </a:ext>
            </a:extLst>
          </p:cNvPr>
          <p:cNvSpPr txBox="1">
            <a:spLocks/>
          </p:cNvSpPr>
          <p:nvPr/>
        </p:nvSpPr>
        <p:spPr>
          <a:xfrm>
            <a:off x="294930" y="270976"/>
            <a:ext cx="4335483" cy="1239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600" dirty="0">
                <a:solidFill>
                  <a:schemeClr val="bg1"/>
                </a:solidFill>
              </a:rPr>
              <a:t>Conditional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E77A01-8503-4B95-C28B-AD62639E510D}"/>
              </a:ext>
            </a:extLst>
          </p:cNvPr>
          <p:cNvGrpSpPr/>
          <p:nvPr/>
        </p:nvGrpSpPr>
        <p:grpSpPr>
          <a:xfrm>
            <a:off x="11611215" y="2109495"/>
            <a:ext cx="277920" cy="972000"/>
            <a:chOff x="11611215" y="2109495"/>
            <a:chExt cx="277920" cy="97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5276064-0492-2276-31EA-7A6127B7FC57}"/>
                    </a:ext>
                  </a:extLst>
                </p14:cNvPr>
                <p14:cNvContentPartPr/>
                <p14:nvPr/>
              </p14:nvContentPartPr>
              <p14:xfrm>
                <a:off x="11720655" y="2154855"/>
                <a:ext cx="28440" cy="926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5276064-0492-2276-31EA-7A6127B7FC5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702880" y="2136862"/>
                  <a:ext cx="63635" cy="9622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8E8B231-1697-074A-464F-3518AFA4FA09}"/>
                    </a:ext>
                  </a:extLst>
                </p14:cNvPr>
                <p14:cNvContentPartPr/>
                <p14:nvPr/>
              </p14:nvContentPartPr>
              <p14:xfrm>
                <a:off x="11611215" y="2119215"/>
                <a:ext cx="114120" cy="149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8E8B231-1697-074A-464F-3518AFA4FA0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593215" y="2101215"/>
                  <a:ext cx="1497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059ECA3-3E01-E6F2-8412-E504C0C07173}"/>
                    </a:ext>
                  </a:extLst>
                </p14:cNvPr>
                <p14:cNvContentPartPr/>
                <p14:nvPr/>
              </p14:nvContentPartPr>
              <p14:xfrm>
                <a:off x="11729655" y="2109495"/>
                <a:ext cx="159480" cy="146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059ECA3-3E01-E6F2-8412-E504C0C0717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711655" y="2091495"/>
                  <a:ext cx="19512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E8C511-82AA-4D8E-014E-9B52B2D2F3E7}"/>
              </a:ext>
            </a:extLst>
          </p:cNvPr>
          <p:cNvGrpSpPr/>
          <p:nvPr/>
        </p:nvGrpSpPr>
        <p:grpSpPr>
          <a:xfrm>
            <a:off x="9333781" y="982139"/>
            <a:ext cx="2001902" cy="2098037"/>
            <a:chOff x="2034950" y="3987094"/>
            <a:chExt cx="2001902" cy="20980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9B91235-2F84-B973-35A6-416DBD11A38E}"/>
                </a:ext>
              </a:extLst>
            </p:cNvPr>
            <p:cNvSpPr/>
            <p:nvPr/>
          </p:nvSpPr>
          <p:spPr>
            <a:xfrm rot="16200000">
              <a:off x="1986882" y="4035162"/>
              <a:ext cx="2098037" cy="2001902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76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C0AE1CB-A81D-A1BF-47DA-FA8204798C8A}"/>
                    </a:ext>
                  </a:extLst>
                </p:cNvPr>
                <p:cNvSpPr txBox="1"/>
                <p:nvPr/>
              </p:nvSpPr>
              <p:spPr>
                <a:xfrm>
                  <a:off x="2639434" y="4887141"/>
                  <a:ext cx="7353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C0AE1CB-A81D-A1BF-47DA-FA8204798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9434" y="4887141"/>
                  <a:ext cx="735330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D9CD92D3-A4D2-B8A4-B268-40881E75750A}"/>
              </a:ext>
            </a:extLst>
          </p:cNvPr>
          <p:cNvSpPr/>
          <p:nvPr/>
        </p:nvSpPr>
        <p:spPr>
          <a:xfrm rot="16200000">
            <a:off x="9520745" y="809124"/>
            <a:ext cx="1638238" cy="2001902"/>
          </a:xfrm>
          <a:custGeom>
            <a:avLst/>
            <a:gdLst>
              <a:gd name="connsiteX0" fmla="*/ 848089 w 2180135"/>
              <a:gd name="connsiteY0" fmla="*/ 0 h 2664092"/>
              <a:gd name="connsiteX1" fmla="*/ 2180135 w 2180135"/>
              <a:gd name="connsiteY1" fmla="*/ 1332046 h 2664092"/>
              <a:gd name="connsiteX2" fmla="*/ 848089 w 2180135"/>
              <a:gd name="connsiteY2" fmla="*/ 2664092 h 2664092"/>
              <a:gd name="connsiteX3" fmla="*/ 784 w 2180135"/>
              <a:gd name="connsiteY3" fmla="*/ 2359918 h 2664092"/>
              <a:gd name="connsiteX4" fmla="*/ 0 w 2180135"/>
              <a:gd name="connsiteY4" fmla="*/ 2359206 h 2664092"/>
              <a:gd name="connsiteX5" fmla="*/ 93811 w 2180135"/>
              <a:gd name="connsiteY5" fmla="*/ 2273945 h 2664092"/>
              <a:gd name="connsiteX6" fmla="*/ 483958 w 2180135"/>
              <a:gd name="connsiteY6" fmla="*/ 1332046 h 2664092"/>
              <a:gd name="connsiteX7" fmla="*/ 93811 w 2180135"/>
              <a:gd name="connsiteY7" fmla="*/ 390147 h 2664092"/>
              <a:gd name="connsiteX8" fmla="*/ 0 w 2180135"/>
              <a:gd name="connsiteY8" fmla="*/ 304886 h 2664092"/>
              <a:gd name="connsiteX9" fmla="*/ 784 w 2180135"/>
              <a:gd name="connsiteY9" fmla="*/ 304174 h 2664092"/>
              <a:gd name="connsiteX10" fmla="*/ 848089 w 2180135"/>
              <a:gd name="connsiteY10" fmla="*/ 0 h 266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0135" h="2664092">
                <a:moveTo>
                  <a:pt x="848089" y="0"/>
                </a:moveTo>
                <a:cubicBezTo>
                  <a:pt x="1583758" y="0"/>
                  <a:pt x="2180135" y="596377"/>
                  <a:pt x="2180135" y="1332046"/>
                </a:cubicBezTo>
                <a:cubicBezTo>
                  <a:pt x="2180135" y="2067715"/>
                  <a:pt x="1583758" y="2664092"/>
                  <a:pt x="848089" y="2664092"/>
                </a:cubicBezTo>
                <a:cubicBezTo>
                  <a:pt x="526234" y="2664092"/>
                  <a:pt x="231040" y="2549942"/>
                  <a:pt x="784" y="2359918"/>
                </a:cubicBezTo>
                <a:lnTo>
                  <a:pt x="0" y="2359206"/>
                </a:lnTo>
                <a:lnTo>
                  <a:pt x="93811" y="2273945"/>
                </a:lnTo>
                <a:cubicBezTo>
                  <a:pt x="334864" y="2032892"/>
                  <a:pt x="483958" y="1699881"/>
                  <a:pt x="483958" y="1332046"/>
                </a:cubicBezTo>
                <a:cubicBezTo>
                  <a:pt x="483958" y="964212"/>
                  <a:pt x="334864" y="631200"/>
                  <a:pt x="93811" y="390147"/>
                </a:cubicBezTo>
                <a:lnTo>
                  <a:pt x="0" y="304886"/>
                </a:lnTo>
                <a:lnTo>
                  <a:pt x="784" y="304174"/>
                </a:lnTo>
                <a:cubicBezTo>
                  <a:pt x="231040" y="114150"/>
                  <a:pt x="526234" y="0"/>
                  <a:pt x="848089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DC7FDEC-B4D8-3213-5DBB-B57C8BD12B0F}"/>
                  </a:ext>
                </a:extLst>
              </p14:cNvPr>
              <p14:cNvContentPartPr/>
              <p14:nvPr/>
            </p14:nvContentPartPr>
            <p14:xfrm>
              <a:off x="8087533" y="1676352"/>
              <a:ext cx="1679040" cy="365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DC7FDEC-B4D8-3213-5DBB-B57C8BD12B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51533" y="1640352"/>
                <a:ext cx="1750680" cy="43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6862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65" grpId="0"/>
      <p:bldP spid="10" grpId="0"/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315F9A-D725-72E6-549E-DE1FB792E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21"/>
          <a:stretch>
            <a:fillRect/>
          </a:stretch>
        </p:blipFill>
        <p:spPr>
          <a:xfrm>
            <a:off x="7770618" y="2636815"/>
            <a:ext cx="1765300" cy="927652"/>
          </a:xfrm>
          <a:custGeom>
            <a:avLst/>
            <a:gdLst>
              <a:gd name="connsiteX0" fmla="*/ 0 w 1765300"/>
              <a:gd name="connsiteY0" fmla="*/ 0 h 927652"/>
              <a:gd name="connsiteX1" fmla="*/ 1765300 w 1765300"/>
              <a:gd name="connsiteY1" fmla="*/ 0 h 927652"/>
              <a:gd name="connsiteX2" fmla="*/ 1765300 w 1765300"/>
              <a:gd name="connsiteY2" fmla="*/ 927652 h 927652"/>
              <a:gd name="connsiteX3" fmla="*/ 0 w 1765300"/>
              <a:gd name="connsiteY3" fmla="*/ 927652 h 927652"/>
              <a:gd name="connsiteX4" fmla="*/ 0 w 1765300"/>
              <a:gd name="connsiteY4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00" h="927652">
                <a:moveTo>
                  <a:pt x="0" y="0"/>
                </a:moveTo>
                <a:lnTo>
                  <a:pt x="1765300" y="0"/>
                </a:lnTo>
                <a:lnTo>
                  <a:pt x="1765300" y="927652"/>
                </a:lnTo>
                <a:lnTo>
                  <a:pt x="0" y="9276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13DEC66-8289-2936-7015-E556988BBC92}"/>
              </a:ext>
            </a:extLst>
          </p:cNvPr>
          <p:cNvSpPr/>
          <p:nvPr/>
        </p:nvSpPr>
        <p:spPr>
          <a:xfrm>
            <a:off x="6054864" y="1519644"/>
            <a:ext cx="6137136" cy="33878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85E00A8-27FE-A6FE-B18E-9C768C3C3C87}"/>
              </a:ext>
            </a:extLst>
          </p:cNvPr>
          <p:cNvSpPr/>
          <p:nvPr/>
        </p:nvSpPr>
        <p:spPr>
          <a:xfrm>
            <a:off x="6884669" y="5689066"/>
            <a:ext cx="3358366" cy="1113034"/>
          </a:xfrm>
          <a:custGeom>
            <a:avLst/>
            <a:gdLst>
              <a:gd name="connsiteX0" fmla="*/ 1148462 w 3358366"/>
              <a:gd name="connsiteY0" fmla="*/ 0 h 1113034"/>
              <a:gd name="connsiteX1" fmla="*/ 1377062 w 3358366"/>
              <a:gd name="connsiteY1" fmla="*/ 0 h 1113034"/>
              <a:gd name="connsiteX2" fmla="*/ 1377062 w 3358366"/>
              <a:gd name="connsiteY2" fmla="*/ 393974 h 1113034"/>
              <a:gd name="connsiteX3" fmla="*/ 1314338 w 3358366"/>
              <a:gd name="connsiteY3" fmla="*/ 393974 h 1113034"/>
              <a:gd name="connsiteX4" fmla="*/ 1399319 w 3358366"/>
              <a:gd name="connsiteY4" fmla="*/ 573480 h 1113034"/>
              <a:gd name="connsiteX5" fmla="*/ 3358366 w 3358366"/>
              <a:gd name="connsiteY5" fmla="*/ 573480 h 1113034"/>
              <a:gd name="connsiteX6" fmla="*/ 3358366 w 3358366"/>
              <a:gd name="connsiteY6" fmla="*/ 663406 h 1113034"/>
              <a:gd name="connsiteX7" fmla="*/ 3358366 w 3358366"/>
              <a:gd name="connsiteY7" fmla="*/ 798294 h 1113034"/>
              <a:gd name="connsiteX8" fmla="*/ 3358366 w 3358366"/>
              <a:gd name="connsiteY8" fmla="*/ 1113034 h 1113034"/>
              <a:gd name="connsiteX9" fmla="*/ 1399319 w 3358366"/>
              <a:gd name="connsiteY9" fmla="*/ 1113034 h 1113034"/>
              <a:gd name="connsiteX10" fmla="*/ 559728 w 3358366"/>
              <a:gd name="connsiteY10" fmla="*/ 1113034 h 1113034"/>
              <a:gd name="connsiteX11" fmla="*/ 0 w 3358366"/>
              <a:gd name="connsiteY11" fmla="*/ 1113034 h 1113034"/>
              <a:gd name="connsiteX12" fmla="*/ 0 w 3358366"/>
              <a:gd name="connsiteY12" fmla="*/ 798294 h 1113034"/>
              <a:gd name="connsiteX13" fmla="*/ 0 w 3358366"/>
              <a:gd name="connsiteY13" fmla="*/ 663406 h 1113034"/>
              <a:gd name="connsiteX14" fmla="*/ 0 w 3358366"/>
              <a:gd name="connsiteY14" fmla="*/ 573480 h 1113034"/>
              <a:gd name="connsiteX15" fmla="*/ 559728 w 3358366"/>
              <a:gd name="connsiteY15" fmla="*/ 573480 h 1113034"/>
              <a:gd name="connsiteX16" fmla="*/ 1183949 w 3358366"/>
              <a:gd name="connsiteY16" fmla="*/ 393974 h 1113034"/>
              <a:gd name="connsiteX17" fmla="*/ 1148462 w 3358366"/>
              <a:gd name="connsiteY17" fmla="*/ 393974 h 111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8366" h="1113034">
                <a:moveTo>
                  <a:pt x="1148462" y="0"/>
                </a:moveTo>
                <a:lnTo>
                  <a:pt x="1377062" y="0"/>
                </a:lnTo>
                <a:lnTo>
                  <a:pt x="1377062" y="393974"/>
                </a:lnTo>
                <a:lnTo>
                  <a:pt x="1314338" y="393974"/>
                </a:lnTo>
                <a:lnTo>
                  <a:pt x="1399319" y="573480"/>
                </a:lnTo>
                <a:lnTo>
                  <a:pt x="3358366" y="573480"/>
                </a:lnTo>
                <a:lnTo>
                  <a:pt x="3358366" y="663406"/>
                </a:lnTo>
                <a:lnTo>
                  <a:pt x="3358366" y="798294"/>
                </a:lnTo>
                <a:lnTo>
                  <a:pt x="3358366" y="1113034"/>
                </a:lnTo>
                <a:lnTo>
                  <a:pt x="1399319" y="1113034"/>
                </a:lnTo>
                <a:lnTo>
                  <a:pt x="559728" y="1113034"/>
                </a:lnTo>
                <a:lnTo>
                  <a:pt x="0" y="1113034"/>
                </a:lnTo>
                <a:lnTo>
                  <a:pt x="0" y="798294"/>
                </a:lnTo>
                <a:lnTo>
                  <a:pt x="0" y="663406"/>
                </a:lnTo>
                <a:lnTo>
                  <a:pt x="0" y="573480"/>
                </a:lnTo>
                <a:lnTo>
                  <a:pt x="559728" y="573480"/>
                </a:lnTo>
                <a:lnTo>
                  <a:pt x="1183949" y="393974"/>
                </a:lnTo>
                <a:lnTo>
                  <a:pt x="1148462" y="39397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036623-AA60-19FF-6612-E697E12A6C4A}"/>
              </a:ext>
            </a:extLst>
          </p:cNvPr>
          <p:cNvSpPr/>
          <p:nvPr/>
        </p:nvSpPr>
        <p:spPr>
          <a:xfrm>
            <a:off x="-20665" y="1525614"/>
            <a:ext cx="6075529" cy="33878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F3937D-69E8-BD3E-566F-20D50D6B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95" y="169100"/>
            <a:ext cx="10515600" cy="1325563"/>
          </a:xfrm>
        </p:spPr>
        <p:txBody>
          <a:bodyPr/>
          <a:lstStyle/>
          <a:p>
            <a:r>
              <a:rPr lang="en-US" dirty="0"/>
              <a:t>Scoring Function Semantics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1D9131-8E0A-82CC-4413-C87EE065A4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139" y="1718870"/>
                <a:ext cx="5890725" cy="5739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/>
                  <a:t>Observational Incompatibility </a:t>
                </a:r>
                <a14:m>
                  <m:oMath xmlns:m="http://schemas.openxmlformats.org/officeDocument/2006/math">
                    <m:r>
                      <a:rPr lang="en-US" i="1" spc="-15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pc="-150" smtClean="0">
                        <a:latin typeface="Cambria Math" panose="02040503050406030204" pitchFamily="18" charset="0"/>
                      </a:rPr>
                      <m:t>𝐼𝑛𝑐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1D9131-8E0A-82CC-4413-C87EE065A4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139" y="1718870"/>
                <a:ext cx="5890725" cy="573957"/>
              </a:xfrm>
              <a:blipFill>
                <a:blip r:embed="rId3"/>
                <a:stretch>
                  <a:fillRect l="-1863" t="-11702" b="-9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BB32D8-0C1D-2D0D-92B4-9F6B22EFAB05}"/>
              </a:ext>
            </a:extLst>
          </p:cNvPr>
          <p:cNvSpPr txBox="1">
            <a:spLocks/>
          </p:cNvSpPr>
          <p:nvPr/>
        </p:nvSpPr>
        <p:spPr>
          <a:xfrm>
            <a:off x="6337300" y="1825625"/>
            <a:ext cx="501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76F7B70-83D3-6CE0-639F-30365957E4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7300" y="1735563"/>
                <a:ext cx="5526692" cy="5858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Structural Deficiency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pc="-300">
                            <a:latin typeface="Cambria Math" panose="02040503050406030204" pitchFamily="18" charset="0"/>
                          </a:rPr>
                          <m:t>𝑆𝐷𝑒𝑓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76F7B70-83D3-6CE0-639F-30365957E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300" y="1735563"/>
                <a:ext cx="5526692" cy="585877"/>
              </a:xfrm>
              <a:prstGeom prst="rect">
                <a:avLst/>
              </a:prstGeom>
              <a:blipFill>
                <a:blip r:embed="rId4"/>
                <a:stretch>
                  <a:fillRect t="-17708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AA557A5E-1A4D-4CAA-4D1A-381228F053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880" r="56264" b="31322"/>
          <a:stretch/>
        </p:blipFill>
        <p:spPr>
          <a:xfrm>
            <a:off x="1743568" y="2997137"/>
            <a:ext cx="539637" cy="873227"/>
          </a:xfrm>
          <a:custGeom>
            <a:avLst/>
            <a:gdLst>
              <a:gd name="connsiteX0" fmla="*/ 0 w 422328"/>
              <a:gd name="connsiteY0" fmla="*/ 0 h 683401"/>
              <a:gd name="connsiteX1" fmla="*/ 422328 w 422328"/>
              <a:gd name="connsiteY1" fmla="*/ 0 h 683401"/>
              <a:gd name="connsiteX2" fmla="*/ 422328 w 422328"/>
              <a:gd name="connsiteY2" fmla="*/ 683401 h 683401"/>
              <a:gd name="connsiteX3" fmla="*/ 0 w 422328"/>
              <a:gd name="connsiteY3" fmla="*/ 683401 h 683401"/>
              <a:gd name="connsiteX4" fmla="*/ 0 w 422328"/>
              <a:gd name="connsiteY4" fmla="*/ 0 h 68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328" h="683401">
                <a:moveTo>
                  <a:pt x="0" y="0"/>
                </a:moveTo>
                <a:lnTo>
                  <a:pt x="422328" y="0"/>
                </a:lnTo>
                <a:lnTo>
                  <a:pt x="422328" y="683401"/>
                </a:lnTo>
                <a:lnTo>
                  <a:pt x="0" y="683401"/>
                </a:lnTo>
                <a:lnTo>
                  <a:pt x="0" y="0"/>
                </a:lnTo>
                <a:close/>
              </a:path>
            </a:pathLst>
          </a:cu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AB0C5-ABDB-FCA0-CCCC-4669AFEC870D}"/>
                  </a:ext>
                </a:extLst>
              </p:cNvPr>
              <p:cNvSpPr txBox="1"/>
              <p:nvPr/>
            </p:nvSpPr>
            <p:spPr>
              <a:xfrm>
                <a:off x="461262" y="2350806"/>
                <a:ext cx="52260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expected overhead of using codes for beliefs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ℙ</m:t>
                    </m:r>
                    <m:r>
                      <a:rPr lang="en-US" b="0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,</a:t>
                </a:r>
              </a:p>
              <a:p>
                <a:pPr algn="ctr"/>
                <a:r>
                  <a:rPr lang="en-US" b="0" dirty="0">
                    <a:solidFill>
                      <a:schemeClr val="accent4">
                        <a:lumMod val="75000"/>
                      </a:schemeClr>
                    </a:solidFill>
                  </a:rPr>
                  <a:t>when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in fact </a:t>
                </a:r>
                <a:r>
                  <a:rPr lang="en-US" b="0" dirty="0">
                    <a:solidFill>
                      <a:schemeClr val="accent4">
                        <a:lumMod val="75000"/>
                      </a:schemeClr>
                    </a:solidFill>
                  </a:rPr>
                  <a:t>distributed according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AB0C5-ABDB-FCA0-CCCC-4669AFEC8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62" y="2350806"/>
                <a:ext cx="5226046" cy="646331"/>
              </a:xfrm>
              <a:prstGeom prst="rect">
                <a:avLst/>
              </a:prstGeom>
              <a:blipFill>
                <a:blip r:embed="rId7"/>
                <a:stretch>
                  <a:fillRect l="-583" t="-5660" r="-46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1E94AE5-4703-BA13-DDC5-BE652577E3FD}"/>
              </a:ext>
            </a:extLst>
          </p:cNvPr>
          <p:cNvSpPr txBox="1"/>
          <p:nvPr/>
        </p:nvSpPr>
        <p:spPr>
          <a:xfrm>
            <a:off x="2579350" y="4067050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(scaled by confidence)</a:t>
            </a:r>
          </a:p>
        </p:txBody>
      </p:sp>
      <p:sp>
        <p:nvSpPr>
          <p:cNvPr id="15" name="Arrow: Down 17">
            <a:extLst>
              <a:ext uri="{FF2B5EF4-FFF2-40B4-BE49-F238E27FC236}">
                <a16:creationId xmlns:a16="http://schemas.microsoft.com/office/drawing/2014/main" id="{3D93C3CF-5CF3-D5D2-425B-07A5E86C3979}"/>
              </a:ext>
            </a:extLst>
          </p:cNvPr>
          <p:cNvSpPr/>
          <p:nvPr/>
        </p:nvSpPr>
        <p:spPr>
          <a:xfrm rot="8442337">
            <a:off x="2140337" y="3650749"/>
            <a:ext cx="262612" cy="772266"/>
          </a:xfrm>
          <a:custGeom>
            <a:avLst/>
            <a:gdLst>
              <a:gd name="connsiteX0" fmla="*/ 0 w 138736"/>
              <a:gd name="connsiteY0" fmla="*/ 301549 h 370917"/>
              <a:gd name="connsiteX1" fmla="*/ 34684 w 138736"/>
              <a:gd name="connsiteY1" fmla="*/ 301549 h 370917"/>
              <a:gd name="connsiteX2" fmla="*/ 34684 w 138736"/>
              <a:gd name="connsiteY2" fmla="*/ 0 h 370917"/>
              <a:gd name="connsiteX3" fmla="*/ 104052 w 138736"/>
              <a:gd name="connsiteY3" fmla="*/ 0 h 370917"/>
              <a:gd name="connsiteX4" fmla="*/ 104052 w 138736"/>
              <a:gd name="connsiteY4" fmla="*/ 301549 h 370917"/>
              <a:gd name="connsiteX5" fmla="*/ 138736 w 138736"/>
              <a:gd name="connsiteY5" fmla="*/ 301549 h 370917"/>
              <a:gd name="connsiteX6" fmla="*/ 69368 w 138736"/>
              <a:gd name="connsiteY6" fmla="*/ 370917 h 370917"/>
              <a:gd name="connsiteX7" fmla="*/ 0 w 138736"/>
              <a:gd name="connsiteY7" fmla="*/ 301549 h 370917"/>
              <a:gd name="connsiteX0" fmla="*/ 7211 w 145947"/>
              <a:gd name="connsiteY0" fmla="*/ 301549 h 502098"/>
              <a:gd name="connsiteX1" fmla="*/ 41895 w 145947"/>
              <a:gd name="connsiteY1" fmla="*/ 301549 h 502098"/>
              <a:gd name="connsiteX2" fmla="*/ 41895 w 145947"/>
              <a:gd name="connsiteY2" fmla="*/ 0 h 502098"/>
              <a:gd name="connsiteX3" fmla="*/ 111263 w 145947"/>
              <a:gd name="connsiteY3" fmla="*/ 0 h 502098"/>
              <a:gd name="connsiteX4" fmla="*/ 111263 w 145947"/>
              <a:gd name="connsiteY4" fmla="*/ 301549 h 502098"/>
              <a:gd name="connsiteX5" fmla="*/ 145947 w 145947"/>
              <a:gd name="connsiteY5" fmla="*/ 301549 h 502098"/>
              <a:gd name="connsiteX6" fmla="*/ 0 w 145947"/>
              <a:gd name="connsiteY6" fmla="*/ 502098 h 502098"/>
              <a:gd name="connsiteX7" fmla="*/ 7211 w 145947"/>
              <a:gd name="connsiteY7" fmla="*/ 301549 h 502098"/>
              <a:gd name="connsiteX0" fmla="*/ 7211 w 145947"/>
              <a:gd name="connsiteY0" fmla="*/ 301549 h 502098"/>
              <a:gd name="connsiteX1" fmla="*/ 41895 w 145947"/>
              <a:gd name="connsiteY1" fmla="*/ 301549 h 502098"/>
              <a:gd name="connsiteX2" fmla="*/ 41895 w 145947"/>
              <a:gd name="connsiteY2" fmla="*/ 0 h 502098"/>
              <a:gd name="connsiteX3" fmla="*/ 111263 w 145947"/>
              <a:gd name="connsiteY3" fmla="*/ 0 h 502098"/>
              <a:gd name="connsiteX4" fmla="*/ 111263 w 145947"/>
              <a:gd name="connsiteY4" fmla="*/ 301549 h 502098"/>
              <a:gd name="connsiteX5" fmla="*/ 145947 w 145947"/>
              <a:gd name="connsiteY5" fmla="*/ 301549 h 502098"/>
              <a:gd name="connsiteX6" fmla="*/ 0 w 145947"/>
              <a:gd name="connsiteY6" fmla="*/ 502098 h 502098"/>
              <a:gd name="connsiteX7" fmla="*/ 7211 w 145947"/>
              <a:gd name="connsiteY7" fmla="*/ 301549 h 502098"/>
              <a:gd name="connsiteX0" fmla="*/ 7211 w 145947"/>
              <a:gd name="connsiteY0" fmla="*/ 301549 h 502098"/>
              <a:gd name="connsiteX1" fmla="*/ 41895 w 145947"/>
              <a:gd name="connsiteY1" fmla="*/ 301549 h 502098"/>
              <a:gd name="connsiteX2" fmla="*/ 41895 w 145947"/>
              <a:gd name="connsiteY2" fmla="*/ 0 h 502098"/>
              <a:gd name="connsiteX3" fmla="*/ 111263 w 145947"/>
              <a:gd name="connsiteY3" fmla="*/ 0 h 502098"/>
              <a:gd name="connsiteX4" fmla="*/ 111263 w 145947"/>
              <a:gd name="connsiteY4" fmla="*/ 301549 h 502098"/>
              <a:gd name="connsiteX5" fmla="*/ 145947 w 145947"/>
              <a:gd name="connsiteY5" fmla="*/ 301549 h 502098"/>
              <a:gd name="connsiteX6" fmla="*/ 0 w 145947"/>
              <a:gd name="connsiteY6" fmla="*/ 502098 h 502098"/>
              <a:gd name="connsiteX7" fmla="*/ 7211 w 145947"/>
              <a:gd name="connsiteY7" fmla="*/ 301549 h 502098"/>
              <a:gd name="connsiteX0" fmla="*/ 7211 w 145947"/>
              <a:gd name="connsiteY0" fmla="*/ 301549 h 502098"/>
              <a:gd name="connsiteX1" fmla="*/ 41895 w 145947"/>
              <a:gd name="connsiteY1" fmla="*/ 301549 h 502098"/>
              <a:gd name="connsiteX2" fmla="*/ 41895 w 145947"/>
              <a:gd name="connsiteY2" fmla="*/ 0 h 502098"/>
              <a:gd name="connsiteX3" fmla="*/ 111263 w 145947"/>
              <a:gd name="connsiteY3" fmla="*/ 0 h 502098"/>
              <a:gd name="connsiteX4" fmla="*/ 75071 w 145947"/>
              <a:gd name="connsiteY4" fmla="*/ 345777 h 502098"/>
              <a:gd name="connsiteX5" fmla="*/ 145947 w 145947"/>
              <a:gd name="connsiteY5" fmla="*/ 301549 h 502098"/>
              <a:gd name="connsiteX6" fmla="*/ 0 w 145947"/>
              <a:gd name="connsiteY6" fmla="*/ 502098 h 502098"/>
              <a:gd name="connsiteX7" fmla="*/ 7211 w 145947"/>
              <a:gd name="connsiteY7" fmla="*/ 301549 h 502098"/>
              <a:gd name="connsiteX0" fmla="*/ 7211 w 145947"/>
              <a:gd name="connsiteY0" fmla="*/ 301549 h 502098"/>
              <a:gd name="connsiteX1" fmla="*/ 44739 w 145947"/>
              <a:gd name="connsiteY1" fmla="*/ 346954 h 502098"/>
              <a:gd name="connsiteX2" fmla="*/ 41895 w 145947"/>
              <a:gd name="connsiteY2" fmla="*/ 0 h 502098"/>
              <a:gd name="connsiteX3" fmla="*/ 111263 w 145947"/>
              <a:gd name="connsiteY3" fmla="*/ 0 h 502098"/>
              <a:gd name="connsiteX4" fmla="*/ 75071 w 145947"/>
              <a:gd name="connsiteY4" fmla="*/ 345777 h 502098"/>
              <a:gd name="connsiteX5" fmla="*/ 145947 w 145947"/>
              <a:gd name="connsiteY5" fmla="*/ 301549 h 502098"/>
              <a:gd name="connsiteX6" fmla="*/ 0 w 145947"/>
              <a:gd name="connsiteY6" fmla="*/ 502098 h 502098"/>
              <a:gd name="connsiteX7" fmla="*/ 7211 w 145947"/>
              <a:gd name="connsiteY7" fmla="*/ 301549 h 502098"/>
              <a:gd name="connsiteX0" fmla="*/ 80071 w 218807"/>
              <a:gd name="connsiteY0" fmla="*/ 450840 h 651389"/>
              <a:gd name="connsiteX1" fmla="*/ 117599 w 218807"/>
              <a:gd name="connsiteY1" fmla="*/ 496245 h 651389"/>
              <a:gd name="connsiteX2" fmla="*/ 0 w 218807"/>
              <a:gd name="connsiteY2" fmla="*/ 0 h 651389"/>
              <a:gd name="connsiteX3" fmla="*/ 184123 w 218807"/>
              <a:gd name="connsiteY3" fmla="*/ 149291 h 651389"/>
              <a:gd name="connsiteX4" fmla="*/ 147931 w 218807"/>
              <a:gd name="connsiteY4" fmla="*/ 495068 h 651389"/>
              <a:gd name="connsiteX5" fmla="*/ 218807 w 218807"/>
              <a:gd name="connsiteY5" fmla="*/ 450840 h 651389"/>
              <a:gd name="connsiteX6" fmla="*/ 72860 w 218807"/>
              <a:gd name="connsiteY6" fmla="*/ 651389 h 651389"/>
              <a:gd name="connsiteX7" fmla="*/ 80071 w 218807"/>
              <a:gd name="connsiteY7" fmla="*/ 450840 h 651389"/>
              <a:gd name="connsiteX0" fmla="*/ 80071 w 218807"/>
              <a:gd name="connsiteY0" fmla="*/ 450840 h 651389"/>
              <a:gd name="connsiteX1" fmla="*/ 117599 w 218807"/>
              <a:gd name="connsiteY1" fmla="*/ 496245 h 651389"/>
              <a:gd name="connsiteX2" fmla="*/ 0 w 218807"/>
              <a:gd name="connsiteY2" fmla="*/ 0 h 651389"/>
              <a:gd name="connsiteX3" fmla="*/ 184123 w 218807"/>
              <a:gd name="connsiteY3" fmla="*/ 149291 h 651389"/>
              <a:gd name="connsiteX4" fmla="*/ 147931 w 218807"/>
              <a:gd name="connsiteY4" fmla="*/ 495068 h 651389"/>
              <a:gd name="connsiteX5" fmla="*/ 218807 w 218807"/>
              <a:gd name="connsiteY5" fmla="*/ 450840 h 651389"/>
              <a:gd name="connsiteX6" fmla="*/ 72860 w 218807"/>
              <a:gd name="connsiteY6" fmla="*/ 651389 h 651389"/>
              <a:gd name="connsiteX7" fmla="*/ 80071 w 218807"/>
              <a:gd name="connsiteY7" fmla="*/ 450840 h 651389"/>
              <a:gd name="connsiteX0" fmla="*/ 82019 w 220755"/>
              <a:gd name="connsiteY0" fmla="*/ 450840 h 651389"/>
              <a:gd name="connsiteX1" fmla="*/ 119547 w 220755"/>
              <a:gd name="connsiteY1" fmla="*/ 496245 h 651389"/>
              <a:gd name="connsiteX2" fmla="*/ 136298 w 220755"/>
              <a:gd name="connsiteY2" fmla="*/ 168245 h 651389"/>
              <a:gd name="connsiteX3" fmla="*/ 1948 w 220755"/>
              <a:gd name="connsiteY3" fmla="*/ 0 h 651389"/>
              <a:gd name="connsiteX4" fmla="*/ 186071 w 220755"/>
              <a:gd name="connsiteY4" fmla="*/ 149291 h 651389"/>
              <a:gd name="connsiteX5" fmla="*/ 149879 w 220755"/>
              <a:gd name="connsiteY5" fmla="*/ 495068 h 651389"/>
              <a:gd name="connsiteX6" fmla="*/ 220755 w 220755"/>
              <a:gd name="connsiteY6" fmla="*/ 450840 h 651389"/>
              <a:gd name="connsiteX7" fmla="*/ 74808 w 220755"/>
              <a:gd name="connsiteY7" fmla="*/ 651389 h 651389"/>
              <a:gd name="connsiteX8" fmla="*/ 82019 w 220755"/>
              <a:gd name="connsiteY8" fmla="*/ 450840 h 651389"/>
              <a:gd name="connsiteX0" fmla="*/ 82019 w 220755"/>
              <a:gd name="connsiteY0" fmla="*/ 450840 h 651389"/>
              <a:gd name="connsiteX1" fmla="*/ 119547 w 220755"/>
              <a:gd name="connsiteY1" fmla="*/ 496245 h 651389"/>
              <a:gd name="connsiteX2" fmla="*/ 136298 w 220755"/>
              <a:gd name="connsiteY2" fmla="*/ 168245 h 651389"/>
              <a:gd name="connsiteX3" fmla="*/ 1948 w 220755"/>
              <a:gd name="connsiteY3" fmla="*/ 0 h 651389"/>
              <a:gd name="connsiteX4" fmla="*/ 186071 w 220755"/>
              <a:gd name="connsiteY4" fmla="*/ 149291 h 651389"/>
              <a:gd name="connsiteX5" fmla="*/ 149879 w 220755"/>
              <a:gd name="connsiteY5" fmla="*/ 495068 h 651389"/>
              <a:gd name="connsiteX6" fmla="*/ 220755 w 220755"/>
              <a:gd name="connsiteY6" fmla="*/ 450840 h 651389"/>
              <a:gd name="connsiteX7" fmla="*/ 74808 w 220755"/>
              <a:gd name="connsiteY7" fmla="*/ 651389 h 651389"/>
              <a:gd name="connsiteX8" fmla="*/ 82019 w 220755"/>
              <a:gd name="connsiteY8" fmla="*/ 450840 h 651389"/>
              <a:gd name="connsiteX0" fmla="*/ 82019 w 220755"/>
              <a:gd name="connsiteY0" fmla="*/ 450840 h 651389"/>
              <a:gd name="connsiteX1" fmla="*/ 119547 w 220755"/>
              <a:gd name="connsiteY1" fmla="*/ 496245 h 651389"/>
              <a:gd name="connsiteX2" fmla="*/ 136298 w 220755"/>
              <a:gd name="connsiteY2" fmla="*/ 168245 h 651389"/>
              <a:gd name="connsiteX3" fmla="*/ 1948 w 220755"/>
              <a:gd name="connsiteY3" fmla="*/ 0 h 651389"/>
              <a:gd name="connsiteX4" fmla="*/ 141674 w 220755"/>
              <a:gd name="connsiteY4" fmla="*/ 128344 h 651389"/>
              <a:gd name="connsiteX5" fmla="*/ 149879 w 220755"/>
              <a:gd name="connsiteY5" fmla="*/ 495068 h 651389"/>
              <a:gd name="connsiteX6" fmla="*/ 220755 w 220755"/>
              <a:gd name="connsiteY6" fmla="*/ 450840 h 651389"/>
              <a:gd name="connsiteX7" fmla="*/ 74808 w 220755"/>
              <a:gd name="connsiteY7" fmla="*/ 651389 h 651389"/>
              <a:gd name="connsiteX8" fmla="*/ 82019 w 220755"/>
              <a:gd name="connsiteY8" fmla="*/ 450840 h 651389"/>
              <a:gd name="connsiteX0" fmla="*/ 82019 w 220755"/>
              <a:gd name="connsiteY0" fmla="*/ 450840 h 651389"/>
              <a:gd name="connsiteX1" fmla="*/ 119547 w 220755"/>
              <a:gd name="connsiteY1" fmla="*/ 496245 h 651389"/>
              <a:gd name="connsiteX2" fmla="*/ 136298 w 220755"/>
              <a:gd name="connsiteY2" fmla="*/ 168245 h 651389"/>
              <a:gd name="connsiteX3" fmla="*/ 1948 w 220755"/>
              <a:gd name="connsiteY3" fmla="*/ 0 h 651389"/>
              <a:gd name="connsiteX4" fmla="*/ 141674 w 220755"/>
              <a:gd name="connsiteY4" fmla="*/ 128344 h 651389"/>
              <a:gd name="connsiteX5" fmla="*/ 149879 w 220755"/>
              <a:gd name="connsiteY5" fmla="*/ 495068 h 651389"/>
              <a:gd name="connsiteX6" fmla="*/ 220755 w 220755"/>
              <a:gd name="connsiteY6" fmla="*/ 450840 h 651389"/>
              <a:gd name="connsiteX7" fmla="*/ 74808 w 220755"/>
              <a:gd name="connsiteY7" fmla="*/ 651389 h 651389"/>
              <a:gd name="connsiteX8" fmla="*/ 82019 w 220755"/>
              <a:gd name="connsiteY8" fmla="*/ 450840 h 651389"/>
              <a:gd name="connsiteX0" fmla="*/ 82019 w 220755"/>
              <a:gd name="connsiteY0" fmla="*/ 450840 h 651389"/>
              <a:gd name="connsiteX1" fmla="*/ 119547 w 220755"/>
              <a:gd name="connsiteY1" fmla="*/ 496245 h 651389"/>
              <a:gd name="connsiteX2" fmla="*/ 136298 w 220755"/>
              <a:gd name="connsiteY2" fmla="*/ 168245 h 651389"/>
              <a:gd name="connsiteX3" fmla="*/ 1948 w 220755"/>
              <a:gd name="connsiteY3" fmla="*/ 0 h 651389"/>
              <a:gd name="connsiteX4" fmla="*/ 141674 w 220755"/>
              <a:gd name="connsiteY4" fmla="*/ 128344 h 651389"/>
              <a:gd name="connsiteX5" fmla="*/ 149879 w 220755"/>
              <a:gd name="connsiteY5" fmla="*/ 495068 h 651389"/>
              <a:gd name="connsiteX6" fmla="*/ 220755 w 220755"/>
              <a:gd name="connsiteY6" fmla="*/ 450840 h 651389"/>
              <a:gd name="connsiteX7" fmla="*/ 74808 w 220755"/>
              <a:gd name="connsiteY7" fmla="*/ 651389 h 651389"/>
              <a:gd name="connsiteX8" fmla="*/ 82019 w 220755"/>
              <a:gd name="connsiteY8" fmla="*/ 450840 h 651389"/>
              <a:gd name="connsiteX0" fmla="*/ 82019 w 202179"/>
              <a:gd name="connsiteY0" fmla="*/ 450840 h 651389"/>
              <a:gd name="connsiteX1" fmla="*/ 119547 w 202179"/>
              <a:gd name="connsiteY1" fmla="*/ 496245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82019 w 202179"/>
              <a:gd name="connsiteY8" fmla="*/ 450840 h 651389"/>
              <a:gd name="connsiteX0" fmla="*/ 82019 w 202179"/>
              <a:gd name="connsiteY0" fmla="*/ 450840 h 651389"/>
              <a:gd name="connsiteX1" fmla="*/ 119547 w 202179"/>
              <a:gd name="connsiteY1" fmla="*/ 496245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82019 w 202179"/>
              <a:gd name="connsiteY8" fmla="*/ 450840 h 651389"/>
              <a:gd name="connsiteX0" fmla="*/ 62284 w 202179"/>
              <a:gd name="connsiteY0" fmla="*/ 448719 h 651389"/>
              <a:gd name="connsiteX1" fmla="*/ 119547 w 202179"/>
              <a:gd name="connsiteY1" fmla="*/ 496245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62284 w 202179"/>
              <a:gd name="connsiteY8" fmla="*/ 448719 h 651389"/>
              <a:gd name="connsiteX0" fmla="*/ 62284 w 202179"/>
              <a:gd name="connsiteY0" fmla="*/ 448719 h 651389"/>
              <a:gd name="connsiteX1" fmla="*/ 119547 w 202179"/>
              <a:gd name="connsiteY1" fmla="*/ 496245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62284 w 202179"/>
              <a:gd name="connsiteY8" fmla="*/ 448719 h 651389"/>
              <a:gd name="connsiteX0" fmla="*/ 62284 w 202179"/>
              <a:gd name="connsiteY0" fmla="*/ 448719 h 651389"/>
              <a:gd name="connsiteX1" fmla="*/ 115161 w 202179"/>
              <a:gd name="connsiteY1" fmla="*/ 505289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62284 w 202179"/>
              <a:gd name="connsiteY8" fmla="*/ 448719 h 651389"/>
              <a:gd name="connsiteX0" fmla="*/ 62284 w 202179"/>
              <a:gd name="connsiteY0" fmla="*/ 448719 h 651389"/>
              <a:gd name="connsiteX1" fmla="*/ 115161 w 202179"/>
              <a:gd name="connsiteY1" fmla="*/ 505289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62284 w 202179"/>
              <a:gd name="connsiteY8" fmla="*/ 448719 h 651389"/>
              <a:gd name="connsiteX0" fmla="*/ 62284 w 202179"/>
              <a:gd name="connsiteY0" fmla="*/ 448719 h 651389"/>
              <a:gd name="connsiteX1" fmla="*/ 115161 w 202179"/>
              <a:gd name="connsiteY1" fmla="*/ 505289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35947 w 202179"/>
              <a:gd name="connsiteY5" fmla="*/ 513721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62284 w 202179"/>
              <a:gd name="connsiteY8" fmla="*/ 448719 h 6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179" h="651389">
                <a:moveTo>
                  <a:pt x="62284" y="448719"/>
                </a:moveTo>
                <a:cubicBezTo>
                  <a:pt x="79910" y="467576"/>
                  <a:pt x="82313" y="490953"/>
                  <a:pt x="115161" y="505289"/>
                </a:cubicBezTo>
                <a:cubicBezTo>
                  <a:pt x="112897" y="472011"/>
                  <a:pt x="155898" y="250952"/>
                  <a:pt x="136298" y="168245"/>
                </a:cubicBezTo>
                <a:cubicBezTo>
                  <a:pt x="116698" y="85538"/>
                  <a:pt x="-17658" y="16981"/>
                  <a:pt x="1948" y="0"/>
                </a:cubicBezTo>
                <a:cubicBezTo>
                  <a:pt x="48523" y="42781"/>
                  <a:pt x="108002" y="62276"/>
                  <a:pt x="141674" y="128344"/>
                </a:cubicBezTo>
                <a:cubicBezTo>
                  <a:pt x="189644" y="262987"/>
                  <a:pt x="133212" y="391480"/>
                  <a:pt x="135947" y="513721"/>
                </a:cubicBezTo>
                <a:cubicBezTo>
                  <a:pt x="153509" y="522956"/>
                  <a:pt x="184746" y="482163"/>
                  <a:pt x="202179" y="475711"/>
                </a:cubicBezTo>
                <a:cubicBezTo>
                  <a:pt x="152369" y="544116"/>
                  <a:pt x="136357" y="595096"/>
                  <a:pt x="74808" y="651389"/>
                </a:cubicBezTo>
                <a:cubicBezTo>
                  <a:pt x="108544" y="576332"/>
                  <a:pt x="82164" y="518418"/>
                  <a:pt x="62284" y="44871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Inconsistency Defn Txt">
                <a:extLst>
                  <a:ext uri="{FF2B5EF4-FFF2-40B4-BE49-F238E27FC236}">
                    <a16:creationId xmlns:a16="http://schemas.microsoft.com/office/drawing/2014/main" id="{1260D882-53B5-A5D1-DA79-847F7AFF33BC}"/>
                  </a:ext>
                </a:extLst>
              </p:cNvPr>
              <p:cNvSpPr txBox="1"/>
              <p:nvPr/>
            </p:nvSpPr>
            <p:spPr>
              <a:xfrm>
                <a:off x="1481138" y="5047303"/>
                <a:ext cx="79905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400" b="1" dirty="0">
                    <a:solidFill>
                      <a:prstClr val="black"/>
                    </a:solidFill>
                  </a:rPr>
                  <a:t>Inconsistency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dirty="0"/>
                  <a:t>of a PDG  := the smallest possible incompatibility with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Inconsistency Defn Txt">
                <a:extLst>
                  <a:ext uri="{FF2B5EF4-FFF2-40B4-BE49-F238E27FC236}">
                    <a16:creationId xmlns:a16="http://schemas.microsoft.com/office/drawing/2014/main" id="{1260D882-53B5-A5D1-DA79-847F7AFF3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138" y="5047303"/>
                <a:ext cx="7990596" cy="461665"/>
              </a:xfrm>
              <a:prstGeom prst="rect">
                <a:avLst/>
              </a:prstGeom>
              <a:blipFill>
                <a:blip r:embed="rId8"/>
                <a:stretch>
                  <a:fillRect l="-122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4C884AA-5367-7AC2-2366-8ECF4A75D4CA}"/>
                  </a:ext>
                </a:extLst>
              </p:cNvPr>
              <p:cNvSpPr txBox="1"/>
              <p:nvPr/>
            </p:nvSpPr>
            <p:spPr>
              <a:xfrm>
                <a:off x="6578287" y="3878424"/>
                <a:ext cx="31140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# bits needed to separately determine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4C884AA-5367-7AC2-2366-8ECF4A75D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287" y="3878424"/>
                <a:ext cx="3114018" cy="646331"/>
              </a:xfrm>
              <a:prstGeom prst="rect">
                <a:avLst/>
              </a:prstGeom>
              <a:blipFill>
                <a:blip r:embed="rId9"/>
                <a:stretch>
                  <a:fillRect l="-156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B8F15E4-A2DF-D398-497F-4A2DB8136A88}"/>
                  </a:ext>
                </a:extLst>
              </p:cNvPr>
              <p:cNvSpPr txBox="1"/>
              <p:nvPr/>
            </p:nvSpPr>
            <p:spPr>
              <a:xfrm>
                <a:off x="9695325" y="3613231"/>
                <a:ext cx="202949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# bits needed to determine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along its own structure</a:t>
                </a:r>
                <a:b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(∅→</m:t>
                      </m:r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𝒳</m:t>
                      </m:r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B8F15E4-A2DF-D398-497F-4A2DB8136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325" y="3613231"/>
                <a:ext cx="2029490" cy="1200329"/>
              </a:xfrm>
              <a:prstGeom prst="rect">
                <a:avLst/>
              </a:prstGeom>
              <a:blipFill>
                <a:blip r:embed="rId10"/>
                <a:stretch>
                  <a:fillRect t="-3046" r="-5105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B4EFC94-89DC-9274-B4C2-7CAEBC3DF5DB}"/>
              </a:ext>
            </a:extLst>
          </p:cNvPr>
          <p:cNvCxnSpPr>
            <a:cxnSpLocks/>
          </p:cNvCxnSpPr>
          <p:nvPr/>
        </p:nvCxnSpPr>
        <p:spPr>
          <a:xfrm>
            <a:off x="6754783" y="3858620"/>
            <a:ext cx="265810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2C72F50-4B36-F338-0345-190070D43C12}"/>
              </a:ext>
            </a:extLst>
          </p:cNvPr>
          <p:cNvCxnSpPr>
            <a:cxnSpLocks/>
          </p:cNvCxnSpPr>
          <p:nvPr/>
        </p:nvCxnSpPr>
        <p:spPr>
          <a:xfrm>
            <a:off x="10238465" y="3524862"/>
            <a:ext cx="121058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8EABCAF-9873-9BC4-D6BC-A7E83CDBDA0A}"/>
                  </a:ext>
                </a:extLst>
              </p:cNvPr>
              <p:cNvSpPr txBox="1"/>
              <p:nvPr/>
            </p:nvSpPr>
            <p:spPr>
              <a:xfrm>
                <a:off x="6961219" y="6332734"/>
                <a:ext cx="33583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importance of structure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8EABCAF-9873-9BC4-D6BC-A7E83CDBD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219" y="6332734"/>
                <a:ext cx="3358366" cy="369332"/>
              </a:xfrm>
              <a:prstGeom prst="rect">
                <a:avLst/>
              </a:prstGeom>
              <a:blipFill>
                <a:blip r:embed="rId11"/>
                <a:stretch>
                  <a:fillRect l="-163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BE85040C-6EAA-F35A-B924-2BE016A1DE1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58" r="3786"/>
          <a:stretch>
            <a:fillRect/>
          </a:stretch>
        </p:blipFill>
        <p:spPr>
          <a:xfrm>
            <a:off x="7584978" y="5349220"/>
            <a:ext cx="2344306" cy="1027584"/>
          </a:xfrm>
          <a:custGeom>
            <a:avLst/>
            <a:gdLst>
              <a:gd name="connsiteX0" fmla="*/ 0 w 2344306"/>
              <a:gd name="connsiteY0" fmla="*/ 0 h 1027584"/>
              <a:gd name="connsiteX1" fmla="*/ 2344306 w 2344306"/>
              <a:gd name="connsiteY1" fmla="*/ 0 h 1027584"/>
              <a:gd name="connsiteX2" fmla="*/ 2344306 w 2344306"/>
              <a:gd name="connsiteY2" fmla="*/ 1027584 h 1027584"/>
              <a:gd name="connsiteX3" fmla="*/ 0 w 2344306"/>
              <a:gd name="connsiteY3" fmla="*/ 1027584 h 1027584"/>
              <a:gd name="connsiteX4" fmla="*/ 0 w 2344306"/>
              <a:gd name="connsiteY4" fmla="*/ 0 h 10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306" h="1027584">
                <a:moveTo>
                  <a:pt x="0" y="0"/>
                </a:moveTo>
                <a:lnTo>
                  <a:pt x="2344306" y="0"/>
                </a:lnTo>
                <a:lnTo>
                  <a:pt x="2344306" y="1027584"/>
                </a:lnTo>
                <a:lnTo>
                  <a:pt x="0" y="10275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55E3A1-4953-5CDE-E783-52A81F7C146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42" t="56072" r="81495" b="8532"/>
          <a:stretch>
            <a:fillRect/>
          </a:stretch>
        </p:blipFill>
        <p:spPr>
          <a:xfrm>
            <a:off x="3116923" y="5843794"/>
            <a:ext cx="346380" cy="363721"/>
          </a:xfrm>
          <a:custGeom>
            <a:avLst/>
            <a:gdLst>
              <a:gd name="connsiteX0" fmla="*/ 0 w 346380"/>
              <a:gd name="connsiteY0" fmla="*/ 0 h 363721"/>
              <a:gd name="connsiteX1" fmla="*/ 346380 w 346380"/>
              <a:gd name="connsiteY1" fmla="*/ 0 h 363721"/>
              <a:gd name="connsiteX2" fmla="*/ 346380 w 346380"/>
              <a:gd name="connsiteY2" fmla="*/ 363721 h 363721"/>
              <a:gd name="connsiteX3" fmla="*/ 0 w 346380"/>
              <a:gd name="connsiteY3" fmla="*/ 363721 h 363721"/>
              <a:gd name="connsiteX4" fmla="*/ 0 w 346380"/>
              <a:gd name="connsiteY4" fmla="*/ 0 h 36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380" h="363721">
                <a:moveTo>
                  <a:pt x="0" y="0"/>
                </a:moveTo>
                <a:lnTo>
                  <a:pt x="346380" y="0"/>
                </a:lnTo>
                <a:lnTo>
                  <a:pt x="346380" y="363721"/>
                </a:lnTo>
                <a:lnTo>
                  <a:pt x="0" y="36372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9412D38-012E-378A-9FB9-0173B7F4CD5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3537"/>
          <a:stretch>
            <a:fillRect/>
          </a:stretch>
        </p:blipFill>
        <p:spPr>
          <a:xfrm>
            <a:off x="2088560" y="5267605"/>
            <a:ext cx="1223082" cy="1027584"/>
          </a:xfrm>
          <a:custGeom>
            <a:avLst/>
            <a:gdLst>
              <a:gd name="connsiteX0" fmla="*/ 0 w 1223082"/>
              <a:gd name="connsiteY0" fmla="*/ 0 h 1027584"/>
              <a:gd name="connsiteX1" fmla="*/ 1223082 w 1223082"/>
              <a:gd name="connsiteY1" fmla="*/ 0 h 1027584"/>
              <a:gd name="connsiteX2" fmla="*/ 1223082 w 1223082"/>
              <a:gd name="connsiteY2" fmla="*/ 576188 h 1027584"/>
              <a:gd name="connsiteX3" fmla="*/ 1028363 w 1223082"/>
              <a:gd name="connsiteY3" fmla="*/ 576188 h 1027584"/>
              <a:gd name="connsiteX4" fmla="*/ 1028363 w 1223082"/>
              <a:gd name="connsiteY4" fmla="*/ 939909 h 1027584"/>
              <a:gd name="connsiteX5" fmla="*/ 1223082 w 1223082"/>
              <a:gd name="connsiteY5" fmla="*/ 939909 h 1027584"/>
              <a:gd name="connsiteX6" fmla="*/ 1223082 w 1223082"/>
              <a:gd name="connsiteY6" fmla="*/ 1027584 h 1027584"/>
              <a:gd name="connsiteX7" fmla="*/ 0 w 1223082"/>
              <a:gd name="connsiteY7" fmla="*/ 1027584 h 1027584"/>
              <a:gd name="connsiteX8" fmla="*/ 0 w 1223082"/>
              <a:gd name="connsiteY8" fmla="*/ 0 h 10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082" h="1027584">
                <a:moveTo>
                  <a:pt x="0" y="0"/>
                </a:moveTo>
                <a:lnTo>
                  <a:pt x="1223082" y="0"/>
                </a:lnTo>
                <a:lnTo>
                  <a:pt x="1223082" y="576188"/>
                </a:lnTo>
                <a:lnTo>
                  <a:pt x="1028363" y="576188"/>
                </a:lnTo>
                <a:lnTo>
                  <a:pt x="1028363" y="939909"/>
                </a:lnTo>
                <a:lnTo>
                  <a:pt x="1223082" y="939909"/>
                </a:lnTo>
                <a:lnTo>
                  <a:pt x="1223082" y="1027584"/>
                </a:lnTo>
                <a:lnTo>
                  <a:pt x="0" y="10275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8C146E-5A09-1117-2BFB-72390630793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63" r="74194"/>
          <a:stretch>
            <a:fillRect/>
          </a:stretch>
        </p:blipFill>
        <p:spPr>
          <a:xfrm>
            <a:off x="3276695" y="5242163"/>
            <a:ext cx="694080" cy="1027584"/>
          </a:xfrm>
          <a:custGeom>
            <a:avLst/>
            <a:gdLst>
              <a:gd name="connsiteX0" fmla="*/ 0 w 694080"/>
              <a:gd name="connsiteY0" fmla="*/ 0 h 1027584"/>
              <a:gd name="connsiteX1" fmla="*/ 694080 w 694080"/>
              <a:gd name="connsiteY1" fmla="*/ 0 h 1027584"/>
              <a:gd name="connsiteX2" fmla="*/ 694080 w 694080"/>
              <a:gd name="connsiteY2" fmla="*/ 1027584 h 1027584"/>
              <a:gd name="connsiteX3" fmla="*/ 0 w 694080"/>
              <a:gd name="connsiteY3" fmla="*/ 1027584 h 1027584"/>
              <a:gd name="connsiteX4" fmla="*/ 0 w 694080"/>
              <a:gd name="connsiteY4" fmla="*/ 939909 h 1027584"/>
              <a:gd name="connsiteX5" fmla="*/ 151661 w 694080"/>
              <a:gd name="connsiteY5" fmla="*/ 939909 h 1027584"/>
              <a:gd name="connsiteX6" fmla="*/ 151661 w 694080"/>
              <a:gd name="connsiteY6" fmla="*/ 576188 h 1027584"/>
              <a:gd name="connsiteX7" fmla="*/ 0 w 694080"/>
              <a:gd name="connsiteY7" fmla="*/ 576188 h 1027584"/>
              <a:gd name="connsiteX8" fmla="*/ 0 w 694080"/>
              <a:gd name="connsiteY8" fmla="*/ 0 h 10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080" h="1027584">
                <a:moveTo>
                  <a:pt x="0" y="0"/>
                </a:moveTo>
                <a:lnTo>
                  <a:pt x="694080" y="0"/>
                </a:lnTo>
                <a:lnTo>
                  <a:pt x="694080" y="1027584"/>
                </a:lnTo>
                <a:lnTo>
                  <a:pt x="0" y="1027584"/>
                </a:lnTo>
                <a:lnTo>
                  <a:pt x="0" y="939909"/>
                </a:lnTo>
                <a:lnTo>
                  <a:pt x="151661" y="939909"/>
                </a:lnTo>
                <a:lnTo>
                  <a:pt x="151661" y="576188"/>
                </a:lnTo>
                <a:lnTo>
                  <a:pt x="0" y="5761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466AD13-A37A-81AF-2604-8D27196EDC5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114" r="35342"/>
          <a:stretch>
            <a:fillRect/>
          </a:stretch>
        </p:blipFill>
        <p:spPr>
          <a:xfrm>
            <a:off x="5687308" y="5309182"/>
            <a:ext cx="1897670" cy="1027584"/>
          </a:xfrm>
          <a:custGeom>
            <a:avLst/>
            <a:gdLst>
              <a:gd name="connsiteX0" fmla="*/ 0 w 1897670"/>
              <a:gd name="connsiteY0" fmla="*/ 0 h 1027584"/>
              <a:gd name="connsiteX1" fmla="*/ 1897670 w 1897670"/>
              <a:gd name="connsiteY1" fmla="*/ 0 h 1027584"/>
              <a:gd name="connsiteX2" fmla="*/ 1897670 w 1897670"/>
              <a:gd name="connsiteY2" fmla="*/ 1027584 h 1027584"/>
              <a:gd name="connsiteX3" fmla="*/ 0 w 1897670"/>
              <a:gd name="connsiteY3" fmla="*/ 1027584 h 1027584"/>
              <a:gd name="connsiteX4" fmla="*/ 0 w 1897670"/>
              <a:gd name="connsiteY4" fmla="*/ 0 h 10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670" h="1027584">
                <a:moveTo>
                  <a:pt x="0" y="0"/>
                </a:moveTo>
                <a:lnTo>
                  <a:pt x="1897670" y="0"/>
                </a:lnTo>
                <a:lnTo>
                  <a:pt x="1897670" y="1027584"/>
                </a:lnTo>
                <a:lnTo>
                  <a:pt x="0" y="10275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1E5B2A-8770-5B11-28DB-5442A627F40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214"/>
          <a:stretch>
            <a:fillRect/>
          </a:stretch>
        </p:blipFill>
        <p:spPr>
          <a:xfrm>
            <a:off x="9929284" y="5309182"/>
            <a:ext cx="281250" cy="1027584"/>
          </a:xfrm>
          <a:custGeom>
            <a:avLst/>
            <a:gdLst>
              <a:gd name="connsiteX0" fmla="*/ 0 w 281250"/>
              <a:gd name="connsiteY0" fmla="*/ 0 h 1027584"/>
              <a:gd name="connsiteX1" fmla="*/ 281250 w 281250"/>
              <a:gd name="connsiteY1" fmla="*/ 0 h 1027584"/>
              <a:gd name="connsiteX2" fmla="*/ 281250 w 281250"/>
              <a:gd name="connsiteY2" fmla="*/ 1027584 h 1027584"/>
              <a:gd name="connsiteX3" fmla="*/ 0 w 281250"/>
              <a:gd name="connsiteY3" fmla="*/ 1027584 h 1027584"/>
              <a:gd name="connsiteX4" fmla="*/ 0 w 281250"/>
              <a:gd name="connsiteY4" fmla="*/ 0 h 10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250" h="1027584">
                <a:moveTo>
                  <a:pt x="0" y="0"/>
                </a:moveTo>
                <a:lnTo>
                  <a:pt x="281250" y="0"/>
                </a:lnTo>
                <a:lnTo>
                  <a:pt x="281250" y="1027584"/>
                </a:lnTo>
                <a:lnTo>
                  <a:pt x="0" y="10275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B75B8D-BFA2-9EEA-D5B4-0973620BE4D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555" y="2963352"/>
            <a:ext cx="1146032" cy="1470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1791FF-6FC4-C4C8-E709-FE0B480C60B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16" y="3177751"/>
            <a:ext cx="2366468" cy="738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0B60724-8A0D-F177-B65C-4AC31CDBC81B}"/>
                  </a:ext>
                </a:extLst>
              </p:cNvPr>
              <p:cNvSpPr/>
              <p:nvPr/>
            </p:nvSpPr>
            <p:spPr>
              <a:xfrm>
                <a:off x="3048975" y="5873489"/>
                <a:ext cx="370511" cy="363721"/>
              </a:xfrm>
              <a:custGeom>
                <a:avLst/>
                <a:gdLst>
                  <a:gd name="connsiteX0" fmla="*/ 0 w 370511"/>
                  <a:gd name="connsiteY0" fmla="*/ 181861 h 363721"/>
                  <a:gd name="connsiteX1" fmla="*/ 185256 w 370511"/>
                  <a:gd name="connsiteY1" fmla="*/ 0 h 363721"/>
                  <a:gd name="connsiteX2" fmla="*/ 370512 w 370511"/>
                  <a:gd name="connsiteY2" fmla="*/ 181861 h 363721"/>
                  <a:gd name="connsiteX3" fmla="*/ 185256 w 370511"/>
                  <a:gd name="connsiteY3" fmla="*/ 363722 h 363721"/>
                  <a:gd name="connsiteX4" fmla="*/ 0 w 370511"/>
                  <a:gd name="connsiteY4" fmla="*/ 181861 h 36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511" h="363721" fill="none" extrusionOk="0">
                    <a:moveTo>
                      <a:pt x="0" y="181861"/>
                    </a:moveTo>
                    <a:cubicBezTo>
                      <a:pt x="15722" y="83287"/>
                      <a:pt x="89494" y="-13484"/>
                      <a:pt x="185256" y="0"/>
                    </a:cubicBezTo>
                    <a:cubicBezTo>
                      <a:pt x="282991" y="-701"/>
                      <a:pt x="359438" y="91848"/>
                      <a:pt x="370512" y="181861"/>
                    </a:cubicBezTo>
                    <a:cubicBezTo>
                      <a:pt x="368353" y="261708"/>
                      <a:pt x="270122" y="387970"/>
                      <a:pt x="185256" y="363722"/>
                    </a:cubicBezTo>
                    <a:cubicBezTo>
                      <a:pt x="100856" y="373751"/>
                      <a:pt x="4199" y="283310"/>
                      <a:pt x="0" y="181861"/>
                    </a:cubicBezTo>
                    <a:close/>
                  </a:path>
                  <a:path w="370511" h="363721" stroke="0" extrusionOk="0">
                    <a:moveTo>
                      <a:pt x="0" y="181861"/>
                    </a:moveTo>
                    <a:cubicBezTo>
                      <a:pt x="-7902" y="76548"/>
                      <a:pt x="66054" y="6338"/>
                      <a:pt x="185256" y="0"/>
                    </a:cubicBezTo>
                    <a:cubicBezTo>
                      <a:pt x="314684" y="5708"/>
                      <a:pt x="366889" y="81537"/>
                      <a:pt x="370512" y="181861"/>
                    </a:cubicBezTo>
                    <a:cubicBezTo>
                      <a:pt x="353742" y="298676"/>
                      <a:pt x="286024" y="372266"/>
                      <a:pt x="185256" y="363722"/>
                    </a:cubicBezTo>
                    <a:cubicBezTo>
                      <a:pt x="67378" y="355207"/>
                      <a:pt x="24460" y="293987"/>
                      <a:pt x="0" y="18186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0B60724-8A0D-F177-B65C-4AC31CDBC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75" y="5873489"/>
                <a:ext cx="370511" cy="363721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 w="19050">
                <a:solidFill>
                  <a:schemeClr val="bg1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370511"/>
                          <a:gd name="connsiteY0" fmla="*/ 181861 h 363721"/>
                          <a:gd name="connsiteX1" fmla="*/ 185256 w 370511"/>
                          <a:gd name="connsiteY1" fmla="*/ 0 h 363721"/>
                          <a:gd name="connsiteX2" fmla="*/ 370512 w 370511"/>
                          <a:gd name="connsiteY2" fmla="*/ 181861 h 363721"/>
                          <a:gd name="connsiteX3" fmla="*/ 185256 w 370511"/>
                          <a:gd name="connsiteY3" fmla="*/ 363722 h 363721"/>
                          <a:gd name="connsiteX4" fmla="*/ 0 w 370511"/>
                          <a:gd name="connsiteY4" fmla="*/ 181861 h 363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0511" h="363721" fill="none" extrusionOk="0">
                            <a:moveTo>
                              <a:pt x="0" y="181861"/>
                            </a:moveTo>
                            <a:cubicBezTo>
                              <a:pt x="15722" y="83287"/>
                              <a:pt x="89494" y="-13484"/>
                              <a:pt x="185256" y="0"/>
                            </a:cubicBezTo>
                            <a:cubicBezTo>
                              <a:pt x="282991" y="-701"/>
                              <a:pt x="359438" y="91848"/>
                              <a:pt x="370512" y="181861"/>
                            </a:cubicBezTo>
                            <a:cubicBezTo>
                              <a:pt x="368353" y="261708"/>
                              <a:pt x="270122" y="387970"/>
                              <a:pt x="185256" y="363722"/>
                            </a:cubicBezTo>
                            <a:cubicBezTo>
                              <a:pt x="100856" y="373751"/>
                              <a:pt x="4199" y="283310"/>
                              <a:pt x="0" y="181861"/>
                            </a:cubicBezTo>
                            <a:close/>
                          </a:path>
                          <a:path w="370511" h="363721" stroke="0" extrusionOk="0">
                            <a:moveTo>
                              <a:pt x="0" y="181861"/>
                            </a:moveTo>
                            <a:cubicBezTo>
                              <a:pt x="-7902" y="76548"/>
                              <a:pt x="66054" y="6338"/>
                              <a:pt x="185256" y="0"/>
                            </a:cubicBezTo>
                            <a:cubicBezTo>
                              <a:pt x="314684" y="5708"/>
                              <a:pt x="366889" y="81537"/>
                              <a:pt x="370512" y="181861"/>
                            </a:cubicBezTo>
                            <a:cubicBezTo>
                              <a:pt x="353742" y="298676"/>
                              <a:pt x="286024" y="372266"/>
                              <a:pt x="185256" y="363722"/>
                            </a:cubicBezTo>
                            <a:cubicBezTo>
                              <a:pt x="67378" y="355207"/>
                              <a:pt x="24460" y="293987"/>
                              <a:pt x="0" y="18186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A0937A4-296B-DEAA-0214-A4CA3CBAF148}"/>
              </a:ext>
            </a:extLst>
          </p:cNvPr>
          <p:cNvSpPr txBox="1"/>
          <p:nvPr/>
        </p:nvSpPr>
        <p:spPr>
          <a:xfrm>
            <a:off x="7343527" y="488424"/>
            <a:ext cx="2174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  </a:t>
            </a:r>
            <a:r>
              <a:rPr lang="en-US" sz="2000" b="1" dirty="0" err="1"/>
              <a:t>Δ</a:t>
            </a:r>
            <a:r>
              <a:rPr lang="en-US" dirty="0" err="1"/>
              <a:t>istributions</a:t>
            </a:r>
            <a:br>
              <a:rPr lang="en-US" dirty="0"/>
            </a:br>
            <a:r>
              <a:rPr lang="en-US" dirty="0"/>
              <a:t>over </a:t>
            </a:r>
            <a:r>
              <a:rPr lang="en-US" sz="2000" dirty="0"/>
              <a:t>𝒱</a:t>
            </a:r>
            <a:r>
              <a:rPr lang="en-US" dirty="0" err="1"/>
              <a:t>alues</a:t>
            </a:r>
            <a:r>
              <a:rPr lang="en-US" dirty="0"/>
              <a:t> of </a:t>
            </a:r>
            <a:r>
              <a:rPr lang="en-US" sz="1800" b="1" dirty="0"/>
              <a:t>𝒳</a:t>
            </a:r>
            <a:endParaRPr lang="en-US" b="1" dirty="0"/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BC621514-7FFD-4FF5-5422-DB7A1FE3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40" y="611914"/>
            <a:ext cx="1908415" cy="4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E78141-07CB-83BE-AB3A-71FDE3B96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r="36978"/>
          <a:stretch>
            <a:fillRect/>
          </a:stretch>
        </p:blipFill>
        <p:spPr bwMode="auto">
          <a:xfrm>
            <a:off x="7629525" y="2815943"/>
            <a:ext cx="2098748" cy="851422"/>
          </a:xfrm>
          <a:custGeom>
            <a:avLst/>
            <a:gdLst>
              <a:gd name="connsiteX0" fmla="*/ 0 w 2098748"/>
              <a:gd name="connsiteY0" fmla="*/ 0 h 851422"/>
              <a:gd name="connsiteX1" fmla="*/ 2098748 w 2098748"/>
              <a:gd name="connsiteY1" fmla="*/ 0 h 851422"/>
              <a:gd name="connsiteX2" fmla="*/ 2098748 w 2098748"/>
              <a:gd name="connsiteY2" fmla="*/ 851422 h 851422"/>
              <a:gd name="connsiteX3" fmla="*/ 0 w 2098748"/>
              <a:gd name="connsiteY3" fmla="*/ 851422 h 851422"/>
              <a:gd name="connsiteX4" fmla="*/ 0 w 2098748"/>
              <a:gd name="connsiteY4" fmla="*/ 0 h 8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8748" h="851422">
                <a:moveTo>
                  <a:pt x="0" y="0"/>
                </a:moveTo>
                <a:lnTo>
                  <a:pt x="2098748" y="0"/>
                </a:lnTo>
                <a:lnTo>
                  <a:pt x="2098748" y="851422"/>
                </a:lnTo>
                <a:lnTo>
                  <a:pt x="0" y="851422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A7C151-4659-14A1-7823-FF80A097A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82"/>
          <a:stretch>
            <a:fillRect/>
          </a:stretch>
        </p:blipFill>
        <p:spPr bwMode="auto">
          <a:xfrm>
            <a:off x="6594268" y="2815943"/>
            <a:ext cx="1035257" cy="851422"/>
          </a:xfrm>
          <a:custGeom>
            <a:avLst/>
            <a:gdLst>
              <a:gd name="connsiteX0" fmla="*/ 0 w 1035257"/>
              <a:gd name="connsiteY0" fmla="*/ 0 h 851422"/>
              <a:gd name="connsiteX1" fmla="*/ 1035257 w 1035257"/>
              <a:gd name="connsiteY1" fmla="*/ 0 h 851422"/>
              <a:gd name="connsiteX2" fmla="*/ 1035257 w 1035257"/>
              <a:gd name="connsiteY2" fmla="*/ 851422 h 851422"/>
              <a:gd name="connsiteX3" fmla="*/ 0 w 1035257"/>
              <a:gd name="connsiteY3" fmla="*/ 851422 h 851422"/>
              <a:gd name="connsiteX4" fmla="*/ 0 w 1035257"/>
              <a:gd name="connsiteY4" fmla="*/ 0 h 8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257" h="851422">
                <a:moveTo>
                  <a:pt x="0" y="0"/>
                </a:moveTo>
                <a:lnTo>
                  <a:pt x="1035257" y="0"/>
                </a:lnTo>
                <a:lnTo>
                  <a:pt x="1035257" y="851422"/>
                </a:lnTo>
                <a:lnTo>
                  <a:pt x="0" y="851422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F1147-57E8-F9DB-A2D8-7F4F88AD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2"/>
          <a:stretch>
            <a:fillRect/>
          </a:stretch>
        </p:blipFill>
        <p:spPr bwMode="auto">
          <a:xfrm>
            <a:off x="9728273" y="2815943"/>
            <a:ext cx="1838862" cy="851422"/>
          </a:xfrm>
          <a:custGeom>
            <a:avLst/>
            <a:gdLst>
              <a:gd name="connsiteX0" fmla="*/ 0 w 1838862"/>
              <a:gd name="connsiteY0" fmla="*/ 0 h 851422"/>
              <a:gd name="connsiteX1" fmla="*/ 1838862 w 1838862"/>
              <a:gd name="connsiteY1" fmla="*/ 0 h 851422"/>
              <a:gd name="connsiteX2" fmla="*/ 1838862 w 1838862"/>
              <a:gd name="connsiteY2" fmla="*/ 851422 h 851422"/>
              <a:gd name="connsiteX3" fmla="*/ 0 w 1838862"/>
              <a:gd name="connsiteY3" fmla="*/ 851422 h 851422"/>
              <a:gd name="connsiteX4" fmla="*/ 0 w 1838862"/>
              <a:gd name="connsiteY4" fmla="*/ 0 h 8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8862" h="851422">
                <a:moveTo>
                  <a:pt x="0" y="0"/>
                </a:moveTo>
                <a:lnTo>
                  <a:pt x="1838862" y="0"/>
                </a:lnTo>
                <a:lnTo>
                  <a:pt x="1838862" y="851422"/>
                </a:lnTo>
                <a:lnTo>
                  <a:pt x="0" y="851422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412AA49-086F-6FF2-21CA-CC058484E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62" y="2997137"/>
            <a:ext cx="4000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466BABE-F182-B9AF-DD1A-CF84B664471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1051" y="5528714"/>
            <a:ext cx="1051758" cy="570770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87236D6-574E-6B38-8B04-37CFAA5F9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33" y="5655459"/>
            <a:ext cx="542721" cy="2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9519C072-C84F-C2B3-C477-2C2FD993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58" y="5572150"/>
            <a:ext cx="1061427" cy="66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3B7BE72-C928-0C57-D5CC-87C0BF72D60B}"/>
              </a:ext>
            </a:extLst>
          </p:cNvPr>
          <p:cNvSpPr/>
          <p:nvPr/>
        </p:nvSpPr>
        <p:spPr>
          <a:xfrm>
            <a:off x="6054864" y="1500234"/>
            <a:ext cx="6265724" cy="34903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E43495-0AD9-D536-DE13-2B60F5D2CF3C}"/>
              </a:ext>
            </a:extLst>
          </p:cNvPr>
          <p:cNvSpPr/>
          <p:nvPr/>
        </p:nvSpPr>
        <p:spPr>
          <a:xfrm>
            <a:off x="-209350" y="1472063"/>
            <a:ext cx="6265724" cy="34903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E93138-2236-67BA-8CF7-F18D567DDEB1}"/>
              </a:ext>
            </a:extLst>
          </p:cNvPr>
          <p:cNvSpPr txBox="1"/>
          <p:nvPr/>
        </p:nvSpPr>
        <p:spPr>
          <a:xfrm>
            <a:off x="1243891" y="4728758"/>
            <a:ext cx="1836420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(Observational)</a:t>
            </a:r>
          </a:p>
        </p:txBody>
      </p:sp>
      <p:sp>
        <p:nvSpPr>
          <p:cNvPr id="27" name="OptDistText">
            <a:extLst>
              <a:ext uri="{FF2B5EF4-FFF2-40B4-BE49-F238E27FC236}">
                <a16:creationId xmlns:a16="http://schemas.microsoft.com/office/drawing/2014/main" id="{AEBC6E82-31EF-FA9A-A203-78F56BF0DE20}"/>
              </a:ext>
            </a:extLst>
          </p:cNvPr>
          <p:cNvSpPr txBox="1"/>
          <p:nvPr/>
        </p:nvSpPr>
        <p:spPr>
          <a:xfrm>
            <a:off x="1481138" y="5048584"/>
            <a:ext cx="799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Optimal Distribution(s) </a:t>
            </a:r>
            <a:r>
              <a:rPr lang="en-US" dirty="0"/>
              <a:t>for a PDG  := those with the best score</a:t>
            </a:r>
          </a:p>
        </p:txBody>
      </p:sp>
    </p:spTree>
    <p:extLst>
      <p:ext uri="{BB962C8B-B14F-4D97-AF65-F5344CB8AC3E}">
        <p14:creationId xmlns:p14="http://schemas.microsoft.com/office/powerpoint/2010/main" val="1721067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03919 -0.00162 " pathEditMode="relative" rAng="0" ptsTypes="AA">
                                      <p:cBhvr>
                                        <p:cTn id="7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8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1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6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1918 -4.07407E-6 " pathEditMode="relative" rAng="0" ptsTypes="AA">
                                      <p:cBhvr>
                                        <p:cTn id="99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"/>
                            </p:stCondLst>
                            <p:childTnLst>
                              <p:par>
                                <p:cTn id="101" presetID="21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2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13" grpId="0"/>
      <p:bldP spid="15" grpId="0" animBg="1"/>
      <p:bldP spid="21" grpId="0"/>
      <p:bldP spid="40" grpId="0"/>
      <p:bldP spid="41" grpId="0"/>
      <p:bldP spid="46" grpId="0"/>
      <p:bldP spid="46" grpId="1"/>
      <p:bldP spid="9" grpId="0" animBg="1"/>
      <p:bldP spid="23" grpId="0" animBg="1"/>
      <p:bldP spid="24" grpId="0" animBg="1"/>
      <p:bldP spid="24" grpId="1" animBg="1"/>
      <p:bldP spid="36" grpId="0" animBg="1"/>
      <p:bldP spid="27" grpId="0"/>
      <p:bldP spid="2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4505-58AF-9F3F-1E71-A5C01704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67" y="120476"/>
            <a:ext cx="4372272" cy="1871874"/>
          </a:xfrm>
        </p:spPr>
        <p:txBody>
          <a:bodyPr>
            <a:normAutofit/>
          </a:bodyPr>
          <a:lstStyle/>
          <a:p>
            <a:r>
              <a:rPr lang="en-US" b="1" dirty="0"/>
              <a:t>PDGs and other</a:t>
            </a:r>
            <a:br>
              <a:rPr lang="en-US" b="1" dirty="0"/>
            </a:br>
            <a:r>
              <a:rPr lang="en-US" b="1" dirty="0"/>
              <a:t>Graphical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70A62A-4C15-115D-0408-A1747B799C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26025" y="676125"/>
                <a:ext cx="6872287" cy="365775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For a PDG corresponding to a BN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400" dirty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2400" dirty="0"/>
                  <a:t> is the unique best distribution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  (so long as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).</a:t>
                </a:r>
              </a:p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2400" dirty="0"/>
                  <a:t>, there is a unique best distribution</a:t>
                </a:r>
              </a:p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dirty="0"/>
                  <a:t>, there is a unique best distribution </a:t>
                </a:r>
                <a:br>
                  <a:rPr lang="en-US" sz="2400" dirty="0"/>
                </a:br>
                <a:r>
                  <a:rPr lang="en-US" sz="2400" dirty="0"/>
                  <a:t>in 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</a:rPr>
                  <a:t>the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</a:rPr>
                  <a:t>observational limit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</a:rPr>
                  <a:t>). </a:t>
                </a:r>
                <a:endParaRPr lang="en-US" sz="2400" dirty="0"/>
              </a:p>
              <a:p>
                <a:r>
                  <a:rPr lang="en-US" sz="2400" dirty="0"/>
                  <a:t>When structure and observation are balanced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400" dirty="0"/>
                  <a:t>), PDGs become factor graphs</a:t>
                </a:r>
                <a:r>
                  <a:rPr lang="en-US" sz="2400" dirty="0">
                    <a:solidFill>
                      <a:prstClr val="black"/>
                    </a:solidFill>
                  </a:rPr>
                  <a:t> </a:t>
                </a:r>
                <a:br>
                  <a:rPr lang="en-US" sz="2400" dirty="0">
                    <a:solidFill>
                      <a:prstClr val="black"/>
                    </a:solidFill>
                  </a:rPr>
                </a:br>
                <a:r>
                  <a:rPr lang="en-US" sz="2400" dirty="0">
                    <a:solidFill>
                      <a:prstClr val="black"/>
                    </a:solidFill>
                  </a:rPr>
                  <a:t>			</a:t>
                </a:r>
                <a:r>
                  <a:rPr lang="en-US" sz="2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(i.e., best </a:t>
                </a:r>
                <a:r>
                  <a:rPr lang="en-US" sz="20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dist</a:t>
                </a:r>
                <a:r>
                  <a:rPr lang="en-US" sz="2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 product of </a:t>
                </a:r>
                <a:r>
                  <a:rPr lang="en-US" sz="20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cpds</a:t>
                </a:r>
                <a:r>
                  <a:rPr lang="en-US" sz="2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)</a:t>
                </a:r>
                <a:r>
                  <a:rPr lang="en-US" sz="2400" dirty="0"/>
                  <a:t>.</a:t>
                </a:r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70A62A-4C15-115D-0408-A1747B799C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6025" y="676125"/>
                <a:ext cx="6872287" cy="3657750"/>
              </a:xfrm>
              <a:blipFill>
                <a:blip r:embed="rId2"/>
                <a:stretch>
                  <a:fillRect l="-1152" t="-2333" r="-1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8F8A44E-52A1-4C22-D7D1-6D1FF8863C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9780" y="3877044"/>
            <a:ext cx="4678392" cy="1691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83EB55C-9578-0AFB-C809-6B054FC01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0" t="-39242" r="18416" b="100000"/>
          <a:stretch/>
        </p:blipFill>
        <p:spPr>
          <a:xfrm>
            <a:off x="229131" y="4250835"/>
            <a:ext cx="569615" cy="395650"/>
          </a:xfrm>
          <a:custGeom>
            <a:avLst/>
            <a:gdLst>
              <a:gd name="connsiteX0" fmla="*/ 0 w 569615"/>
              <a:gd name="connsiteY0" fmla="*/ 0 h 395650"/>
              <a:gd name="connsiteX1" fmla="*/ 569615 w 569615"/>
              <a:gd name="connsiteY1" fmla="*/ 0 h 395650"/>
              <a:gd name="connsiteX2" fmla="*/ 569615 w 569615"/>
              <a:gd name="connsiteY2" fmla="*/ 395650 h 395650"/>
              <a:gd name="connsiteX3" fmla="*/ 0 w 569615"/>
              <a:gd name="connsiteY3" fmla="*/ 395650 h 395650"/>
              <a:gd name="connsiteX4" fmla="*/ 0 w 569615"/>
              <a:gd name="connsiteY4" fmla="*/ 0 h 3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615" h="395650">
                <a:moveTo>
                  <a:pt x="0" y="0"/>
                </a:moveTo>
                <a:lnTo>
                  <a:pt x="569615" y="0"/>
                </a:lnTo>
                <a:lnTo>
                  <a:pt x="569615" y="395650"/>
                </a:lnTo>
                <a:lnTo>
                  <a:pt x="0" y="39565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86D25C5-BFCD-27C6-EC83-93828CBE49B1}"/>
              </a:ext>
            </a:extLst>
          </p:cNvPr>
          <p:cNvGrpSpPr/>
          <p:nvPr/>
        </p:nvGrpSpPr>
        <p:grpSpPr>
          <a:xfrm>
            <a:off x="758635" y="6174823"/>
            <a:ext cx="3842768" cy="492443"/>
            <a:chOff x="6555943" y="5827261"/>
            <a:chExt cx="3842768" cy="492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E8D12F6-EAC7-A6A7-455F-DA7699478812}"/>
                    </a:ext>
                  </a:extLst>
                </p:cNvPr>
                <p:cNvSpPr txBox="1"/>
                <p:nvPr/>
              </p:nvSpPr>
              <p:spPr>
                <a:xfrm>
                  <a:off x="9438139" y="5827261"/>
                  <a:ext cx="57188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32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E8D12F6-EAC7-A6A7-455F-DA76994788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8139" y="5827261"/>
                  <a:ext cx="571888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36F4A64-7A12-1CE7-4E28-168A58001DD2}"/>
                </a:ext>
              </a:extLst>
            </p:cNvPr>
            <p:cNvCxnSpPr>
              <a:cxnSpLocks/>
            </p:cNvCxnSpPr>
            <p:nvPr/>
          </p:nvCxnSpPr>
          <p:spPr>
            <a:xfrm>
              <a:off x="6555943" y="5891953"/>
              <a:ext cx="3842768" cy="0"/>
            </a:xfrm>
            <a:prstGeom prst="line">
              <a:avLst/>
            </a:prstGeom>
            <a:ln w="76200" cap="sq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E98E20F-9C90-81CB-B45F-228361C9E042}"/>
                    </a:ext>
                  </a:extLst>
                </p:cNvPr>
                <p:cNvSpPr txBox="1"/>
                <p:nvPr/>
              </p:nvSpPr>
              <p:spPr>
                <a:xfrm>
                  <a:off x="6625044" y="5954867"/>
                  <a:ext cx="22826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dirty="0"/>
                          <m:t>confidence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in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rPr>
                          <m:t>structure</m:t>
                        </m:r>
                      </m:oMath>
                    </m:oMathPara>
                  </a14:m>
                  <a:endParaRPr lang="en-US" sz="1400" dirty="0">
                    <a:solidFill>
                      <a:srgbClr val="05B773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E98E20F-9C90-81CB-B45F-228361C9E0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5044" y="5954867"/>
                  <a:ext cx="228267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406" t="-2222" r="-1872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5AD1F28-F7AC-C112-6508-DB997693E050}"/>
              </a:ext>
            </a:extLst>
          </p:cNvPr>
          <p:cNvGrpSpPr/>
          <p:nvPr/>
        </p:nvGrpSpPr>
        <p:grpSpPr>
          <a:xfrm>
            <a:off x="229132" y="2715197"/>
            <a:ext cx="529504" cy="3524318"/>
            <a:chOff x="6026440" y="2367635"/>
            <a:chExt cx="529504" cy="3524318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59DC0B0-0A74-6B82-13A1-93486CAF7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5944" y="2367635"/>
              <a:ext cx="0" cy="3524318"/>
            </a:xfrm>
            <a:prstGeom prst="line">
              <a:avLst/>
            </a:prstGeom>
            <a:ln w="76200" cap="sq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F2F5C7E-E22A-9B65-7379-EED694390445}"/>
                    </a:ext>
                  </a:extLst>
                </p:cNvPr>
                <p:cNvSpPr txBox="1"/>
                <p:nvPr/>
              </p:nvSpPr>
              <p:spPr>
                <a:xfrm>
                  <a:off x="6026440" y="2368935"/>
                  <a:ext cx="23362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3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m:oMathPara>
                  </a14:m>
                  <a:endParaRPr lang="en-US" sz="20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F2F5C7E-E22A-9B65-7379-EED6943904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6440" y="2368935"/>
                  <a:ext cx="233626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83F1159-E766-861D-44E9-835A4618AF35}"/>
                </a:ext>
              </a:extLst>
            </p:cNvPr>
            <p:cNvSpPr txBox="1"/>
            <p:nvPr/>
          </p:nvSpPr>
          <p:spPr>
            <a:xfrm rot="16200000">
              <a:off x="5029751" y="4286682"/>
              <a:ext cx="249427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confidence in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 observation</a:t>
              </a:r>
            </a:p>
          </p:txBody>
        </p:sp>
      </p:grpSp>
      <p:grpSp>
        <p:nvGrpSpPr>
          <p:cNvPr id="52" name="Group: BN on map">
            <a:extLst>
              <a:ext uri="{FF2B5EF4-FFF2-40B4-BE49-F238E27FC236}">
                <a16:creationId xmlns:a16="http://schemas.microsoft.com/office/drawing/2014/main" id="{B6F2BE81-CA40-555A-4146-08A6A8955A74}"/>
              </a:ext>
            </a:extLst>
          </p:cNvPr>
          <p:cNvGrpSpPr/>
          <p:nvPr/>
        </p:nvGrpSpPr>
        <p:grpSpPr>
          <a:xfrm>
            <a:off x="3162769" y="3102161"/>
            <a:ext cx="1864664" cy="3087382"/>
            <a:chOff x="8960077" y="2754599"/>
            <a:chExt cx="1864664" cy="308738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37C5AEE-0ACA-73CE-E6F3-81B6211823FD}"/>
                </a:ext>
              </a:extLst>
            </p:cNvPr>
            <p:cNvCxnSpPr>
              <a:cxnSpLocks/>
            </p:cNvCxnSpPr>
            <p:nvPr/>
          </p:nvCxnSpPr>
          <p:spPr>
            <a:xfrm>
              <a:off x="9247836" y="2754599"/>
              <a:ext cx="0" cy="3087382"/>
            </a:xfrm>
            <a:prstGeom prst="line">
              <a:avLst/>
            </a:prstGeom>
            <a:ln w="155575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8BBAD43-917C-2A69-262F-C331F7BB2D18}"/>
                    </a:ext>
                  </a:extLst>
                </p:cNvPr>
                <p:cNvSpPr txBox="1"/>
                <p:nvPr/>
              </p:nvSpPr>
              <p:spPr>
                <a:xfrm>
                  <a:off x="9431088" y="4375060"/>
                  <a:ext cx="1393653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BNs</a:t>
                  </a:r>
                  <a:br>
                    <a:rPr lang="en-US" sz="2000" dirty="0">
                      <a:solidFill>
                        <a:schemeClr val="accent6">
                          <a:lumMod val="75000"/>
                        </a:schemeClr>
                      </a:solidFill>
                    </a:rPr>
                  </a:br>
                  <a:r>
                    <a:rPr lang="en-US" sz="16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(acyclic, 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6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sz="16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)</a:t>
                  </a:r>
                  <a:endParaRPr lang="en-US" sz="20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8BBAD43-917C-2A69-262F-C331F7BB2D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1088" y="4375060"/>
                  <a:ext cx="1393653" cy="553998"/>
                </a:xfrm>
                <a:prstGeom prst="rect">
                  <a:avLst/>
                </a:prstGeom>
                <a:blipFill>
                  <a:blip r:embed="rId8"/>
                  <a:stretch>
                    <a:fillRect l="-10917" t="-15385" r="-3493" b="-208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4C2B5B5-027D-752A-BC8F-DFE74AF7C7DE}"/>
                </a:ext>
              </a:extLst>
            </p:cNvPr>
            <p:cNvCxnSpPr/>
            <p:nvPr/>
          </p:nvCxnSpPr>
          <p:spPr>
            <a:xfrm>
              <a:off x="8960077" y="5674408"/>
              <a:ext cx="592451" cy="0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D857BF3-F0F2-ED56-8B2D-7A0F80A83CE7}"/>
                    </a:ext>
                  </a:extLst>
                </p:cNvPr>
                <p:cNvSpPr txBox="1"/>
                <p:nvPr/>
              </p:nvSpPr>
              <p:spPr>
                <a:xfrm>
                  <a:off x="9510947" y="5563374"/>
                  <a:ext cx="313994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sz="11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11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D857BF3-F0F2-ED56-8B2D-7A0F80A83C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0947" y="5563374"/>
                  <a:ext cx="313994" cy="169277"/>
                </a:xfrm>
                <a:prstGeom prst="rect">
                  <a:avLst/>
                </a:prstGeom>
                <a:blipFill>
                  <a:blip r:embed="rId9"/>
                  <a:stretch>
                    <a:fillRect b="-25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1BB7C5C-E2DE-1BA1-73BF-FD1A34D71BED}"/>
              </a:ext>
            </a:extLst>
          </p:cNvPr>
          <p:cNvGrpSpPr/>
          <p:nvPr/>
        </p:nvGrpSpPr>
        <p:grpSpPr>
          <a:xfrm>
            <a:off x="633104" y="2270911"/>
            <a:ext cx="2046915" cy="3896791"/>
            <a:chOff x="6430412" y="1923349"/>
            <a:chExt cx="2046915" cy="389679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1468357-2734-CDA1-D48B-1BE128531A99}"/>
                </a:ext>
              </a:extLst>
            </p:cNvPr>
            <p:cNvCxnSpPr>
              <a:cxnSpLocks/>
            </p:cNvCxnSpPr>
            <p:nvPr/>
          </p:nvCxnSpPr>
          <p:spPr>
            <a:xfrm>
              <a:off x="6628580" y="2725467"/>
              <a:ext cx="0" cy="3094673"/>
            </a:xfrm>
            <a:prstGeom prst="line">
              <a:avLst/>
            </a:prstGeom>
            <a:ln w="155575" cap="rnd">
              <a:solidFill>
                <a:schemeClr val="bg2">
                  <a:lumMod val="75000"/>
                </a:schemeClr>
              </a:solidFill>
            </a:ln>
            <a:effectLst>
              <a:glow rad="25400">
                <a:schemeClr val="tx1"/>
              </a:glow>
            </a:effectLst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02EF2BE-80E6-A302-B7C5-6EE31A8B8763}"/>
                    </a:ext>
                  </a:extLst>
                </p:cNvPr>
                <p:cNvSpPr txBox="1"/>
                <p:nvPr/>
              </p:nvSpPr>
              <p:spPr>
                <a:xfrm>
                  <a:off x="6430412" y="1923349"/>
                  <a:ext cx="2046915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000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2000" dirty="0">
                      <a:solidFill>
                        <a:schemeClr val="bg2">
                          <a:lumMod val="25000"/>
                        </a:schemeClr>
                      </a:solidFill>
                    </a:rPr>
                    <a:t> semantics</a:t>
                  </a:r>
                </a:p>
                <a:p>
                  <a:pPr algn="ctr"/>
                  <a:r>
                    <a:rPr lang="en-US" sz="1600" dirty="0">
                      <a:solidFill>
                        <a:schemeClr val="bg2">
                          <a:lumMod val="25000"/>
                        </a:schemeClr>
                      </a:solidFill>
                    </a:rPr>
                    <a:t>(limit as 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16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1600" dirty="0">
                      <a:solidFill>
                        <a:schemeClr val="bg2">
                          <a:lumMod val="25000"/>
                        </a:schemeClr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02EF2BE-80E6-A302-B7C5-6EE31A8B87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0412" y="1923349"/>
                  <a:ext cx="2046915" cy="553998"/>
                </a:xfrm>
                <a:prstGeom prst="rect">
                  <a:avLst/>
                </a:prstGeom>
                <a:blipFill>
                  <a:blip r:embed="rId10"/>
                  <a:stretch>
                    <a:fillRect t="-15556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Connector: Curved 59">
              <a:extLst>
                <a:ext uri="{FF2B5EF4-FFF2-40B4-BE49-F238E27FC236}">
                  <a16:creationId xmlns:a16="http://schemas.microsoft.com/office/drawing/2014/main" id="{E37444E4-D090-1507-2F84-4BF7843D8D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26961" y="2453292"/>
              <a:ext cx="304976" cy="544348"/>
            </a:xfrm>
            <a:prstGeom prst="curvedConnector2">
              <a:avLst/>
            </a:prstGeom>
            <a:ln w="76200">
              <a:solidFill>
                <a:schemeClr val="bg2">
                  <a:lumMod val="75000"/>
                </a:schemeClr>
              </a:solidFill>
              <a:tailEnd type="triangle"/>
            </a:ln>
            <a:effectLst>
              <a:glow rad="25400">
                <a:schemeClr val="tx2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2DA3159-A792-0D3E-6696-692D028811FE}"/>
              </a:ext>
            </a:extLst>
          </p:cNvPr>
          <p:cNvGrpSpPr/>
          <p:nvPr/>
        </p:nvGrpSpPr>
        <p:grpSpPr>
          <a:xfrm>
            <a:off x="794887" y="3042453"/>
            <a:ext cx="3410021" cy="3153756"/>
            <a:chOff x="6592195" y="2694891"/>
            <a:chExt cx="3410021" cy="3153756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41D6C9E-09C1-9E1A-2BE5-90CAE876B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2195" y="2694891"/>
              <a:ext cx="3410021" cy="3153756"/>
            </a:xfrm>
            <a:prstGeom prst="line">
              <a:avLst/>
            </a:prstGeom>
            <a:ln w="155575" cap="rnd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74FFCEC-F811-CA42-7C9C-6C8E18441008}"/>
                    </a:ext>
                  </a:extLst>
                </p:cNvPr>
                <p:cNvSpPr txBox="1"/>
                <p:nvPr/>
              </p:nvSpPr>
              <p:spPr>
                <a:xfrm rot="19101324">
                  <a:off x="6883616" y="4670201"/>
                  <a:ext cx="254319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dirty="0">
                      <a:ln w="3175">
                        <a:noFill/>
                      </a:ln>
                      <a:solidFill>
                        <a:schemeClr val="accent4">
                          <a:lumMod val="50000"/>
                        </a:schemeClr>
                      </a:solidFill>
                    </a:rPr>
                    <a:t>factored exponential families (</a:t>
                  </a:r>
                  <a14:m>
                    <m:oMath xmlns:m="http://schemas.openxmlformats.org/officeDocument/2006/math">
                      <m:r>
                        <a:rPr lang="en-US" i="1">
                          <a:ln w="3175"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𝛾𝛼</m:t>
                      </m:r>
                      <m:r>
                        <a:rPr lang="en-US" i="1">
                          <a:ln w="3175"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n w="3175"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a14:m>
                  <a:r>
                    <a:rPr lang="en-US" dirty="0">
                      <a:ln w="3175">
                        <a:noFill/>
                      </a:ln>
                      <a:solidFill>
                        <a:schemeClr val="accent4">
                          <a:lumMod val="50000"/>
                        </a:schemeClr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74FFCEC-F811-CA42-7C9C-6C8E18441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101324">
                  <a:off x="6883616" y="4670201"/>
                  <a:ext cx="2543190" cy="5539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B5F8154-300C-3DC3-E86B-D1418B35851A}"/>
                    </a:ext>
                  </a:extLst>
                </p:cNvPr>
                <p:cNvSpPr txBox="1"/>
                <p:nvPr/>
              </p:nvSpPr>
              <p:spPr>
                <a:xfrm>
                  <a:off x="7554414" y="2961712"/>
                  <a:ext cx="141837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2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factor graphs</a:t>
                  </a:r>
                  <a:endParaRPr 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  <a:p>
                  <a:pPr algn="r"/>
                  <a:r>
                    <a:rPr lang="en-US" sz="16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 (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6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16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16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)</a:t>
                  </a:r>
                  <a:endPara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B5F8154-300C-3DC3-E86B-D1418B358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4414" y="2961712"/>
                  <a:ext cx="1418378" cy="553998"/>
                </a:xfrm>
                <a:prstGeom prst="rect">
                  <a:avLst/>
                </a:prstGeom>
                <a:blipFill>
                  <a:blip r:embed="rId12"/>
                  <a:stretch>
                    <a:fillRect l="-10730" t="-15385" r="-11159" b="-208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898D328-00A9-263D-BC3E-93A81D8A4194}"/>
                </a:ext>
              </a:extLst>
            </p:cNvPr>
            <p:cNvSpPr/>
            <p:nvPr/>
          </p:nvSpPr>
          <p:spPr>
            <a:xfrm>
              <a:off x="9103235" y="3252670"/>
              <a:ext cx="289199" cy="31095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1100" dirty="0">
                <a:solidFill>
                  <a:srgbClr val="92D050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88F24F95-D869-452F-54DA-24F98D3A05C7}"/>
              </a:ext>
            </a:extLst>
          </p:cNvPr>
          <p:cNvSpPr txBox="1">
            <a:spLocks/>
          </p:cNvSpPr>
          <p:nvPr/>
        </p:nvSpPr>
        <p:spPr>
          <a:xfrm>
            <a:off x="5557852" y="5662248"/>
            <a:ext cx="4403833" cy="835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PDGs capture</a:t>
            </a:r>
            <a:r>
              <a:rPr lang="en-US" b="1" dirty="0">
                <a:solidFill>
                  <a:schemeClr val="bg1"/>
                </a:solidFill>
              </a:rPr>
              <a:t> …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53871E-FAA6-A558-5050-11C835E4FB75}"/>
              </a:ext>
            </a:extLst>
          </p:cNvPr>
          <p:cNvSpPr txBox="1">
            <a:spLocks/>
          </p:cNvSpPr>
          <p:nvPr/>
        </p:nvSpPr>
        <p:spPr>
          <a:xfrm>
            <a:off x="8897815" y="5755790"/>
            <a:ext cx="3197469" cy="76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BNs &amp; FGs.</a:t>
            </a:r>
          </a:p>
        </p:txBody>
      </p:sp>
    </p:spTree>
    <p:extLst>
      <p:ext uri="{BB962C8B-B14F-4D97-AF65-F5344CB8AC3E}">
        <p14:creationId xmlns:p14="http://schemas.microsoft.com/office/powerpoint/2010/main" val="276394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20834 -4.81481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62E50-0570-01A3-8A15-E3403BA54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89" y="1951749"/>
            <a:ext cx="550404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Other Probabilistic Graphical Models</a:t>
            </a:r>
          </a:p>
          <a:p>
            <a:r>
              <a:rPr lang="en-US" sz="2400" dirty="0"/>
              <a:t>Representations of Knowledge and Uncertainty</a:t>
            </a:r>
          </a:p>
          <a:p>
            <a:pPr lvl="1"/>
            <a:r>
              <a:rPr lang="en-US" sz="2000" dirty="0"/>
              <a:t>Probability Distributions, Conditioning / Jeffrey’s Rule via (+)</a:t>
            </a:r>
          </a:p>
          <a:p>
            <a:pPr lvl="1"/>
            <a:r>
              <a:rPr lang="en-US" sz="2000" dirty="0"/>
              <a:t>Convex sets of probability distributions, </a:t>
            </a:r>
            <a:br>
              <a:rPr lang="en-US" sz="2000" dirty="0"/>
            </a:br>
            <a:r>
              <a:rPr lang="en-US" sz="2000" dirty="0"/>
              <a:t>Dempster-Shafer Belief functions</a:t>
            </a:r>
          </a:p>
          <a:p>
            <a:pPr lvl="1"/>
            <a:r>
              <a:rPr lang="en-US" sz="2000" dirty="0"/>
              <a:t>Relations and Constraints</a:t>
            </a:r>
          </a:p>
          <a:p>
            <a:r>
              <a:rPr lang="en-US" sz="2400" dirty="0"/>
              <a:t>“Generalizations” of PDGs</a:t>
            </a:r>
          </a:p>
          <a:p>
            <a:r>
              <a:rPr lang="en-US" sz="2400" dirty="0"/>
              <a:t>Systems of Neural Networks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9F84B2-6D23-F235-17A3-294AD3E5BC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184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PDGs capture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/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00BF7D-E7E7-82EA-F72B-379C194A1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76" y="-1701006"/>
            <a:ext cx="5815824" cy="14194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2A80FB-4AA7-71B3-066F-CD6F72F29BE3}"/>
              </a:ext>
            </a:extLst>
          </p:cNvPr>
          <p:cNvSpPr txBox="1">
            <a:spLocks/>
          </p:cNvSpPr>
          <p:nvPr/>
        </p:nvSpPr>
        <p:spPr>
          <a:xfrm>
            <a:off x="6431636" y="1294491"/>
            <a:ext cx="5815824" cy="3361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Georgia Pro" panose="02040502050405020303" pitchFamily="18" charset="0"/>
              </a:rPr>
              <a:t>Strict PDGs. </a:t>
            </a:r>
            <a:r>
              <a:rPr lang="en-US" sz="2400" dirty="0"/>
              <a:t>insist on graph or multi-graph instead of hypergraph</a:t>
            </a:r>
          </a:p>
          <a:p>
            <a:r>
              <a:rPr lang="en-US" sz="2400" b="1" dirty="0">
                <a:latin typeface="Georgia Pro" panose="02040502050405020303" pitchFamily="18" charset="0"/>
              </a:rPr>
              <a:t>Separated PDGs. </a:t>
            </a:r>
            <a:r>
              <a:rPr lang="en-US" sz="2400" dirty="0"/>
              <a:t>have two distinct kinds of arcs, carrying observational and structural information</a:t>
            </a:r>
          </a:p>
          <a:p>
            <a:r>
              <a:rPr lang="en-US" sz="2400" dirty="0"/>
              <a:t>allow </a:t>
            </a:r>
            <a:r>
              <a:rPr lang="en-US" sz="2400" dirty="0" err="1"/>
              <a:t>cpds</a:t>
            </a:r>
            <a:r>
              <a:rPr lang="en-US" sz="2400" dirty="0"/>
              <a:t> to have missing values, a range of values, </a:t>
            </a:r>
            <a:r>
              <a:rPr lang="en-US" sz="2400" dirty="0" err="1"/>
              <a:t>subprobabilities</a:t>
            </a:r>
            <a:r>
              <a:rPr lang="en-US" sz="2400" dirty="0"/>
              <a:t> …</a:t>
            </a:r>
          </a:p>
          <a:p>
            <a:r>
              <a:rPr lang="en-US" sz="2400" dirty="0"/>
              <a:t>use parameterized </a:t>
            </a:r>
            <a:r>
              <a:rPr lang="en-US" sz="2400" dirty="0" err="1"/>
              <a:t>cpds</a:t>
            </a:r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4CA559-8366-A3C2-EF4A-F7D5A7AA8130}"/>
              </a:ext>
            </a:extLst>
          </p:cNvPr>
          <p:cNvSpPr/>
          <p:nvPr/>
        </p:nvSpPr>
        <p:spPr>
          <a:xfrm>
            <a:off x="7351609" y="4780978"/>
            <a:ext cx="494228" cy="421874"/>
          </a:xfrm>
          <a:prstGeom prst="roundRect">
            <a:avLst>
              <a:gd name="adj" fmla="val 11888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AB7918-2DF7-7410-CE50-FA193E83DAEE}"/>
              </a:ext>
            </a:extLst>
          </p:cNvPr>
          <p:cNvSpPr/>
          <p:nvPr/>
        </p:nvSpPr>
        <p:spPr>
          <a:xfrm>
            <a:off x="7351609" y="5648244"/>
            <a:ext cx="494228" cy="421874"/>
          </a:xfrm>
          <a:prstGeom prst="roundRect">
            <a:avLst>
              <a:gd name="adj" fmla="val 11888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E7B6C8-55AB-A273-E4EF-D3EF847A7C83}"/>
              </a:ext>
            </a:extLst>
          </p:cNvPr>
          <p:cNvSpPr/>
          <p:nvPr/>
        </p:nvSpPr>
        <p:spPr>
          <a:xfrm>
            <a:off x="8382949" y="5218506"/>
            <a:ext cx="494228" cy="421874"/>
          </a:xfrm>
          <a:prstGeom prst="roundRect">
            <a:avLst>
              <a:gd name="adj" fmla="val 11888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F60C60-3ADA-E913-9BCD-01220F29515D}"/>
                  </a:ext>
                </a:extLst>
              </p14:cNvPr>
              <p14:cNvContentPartPr/>
              <p14:nvPr/>
            </p14:nvContentPartPr>
            <p14:xfrm>
              <a:off x="7866708" y="5274628"/>
              <a:ext cx="416520" cy="147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F60C60-3ADA-E913-9BCD-01220F29515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57708" y="5265628"/>
                <a:ext cx="4341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097B770-FDC2-D3DC-6C7A-1663184E97C5}"/>
              </a:ext>
            </a:extLst>
          </p:cNvPr>
          <p:cNvGrpSpPr/>
          <p:nvPr/>
        </p:nvGrpSpPr>
        <p:grpSpPr>
          <a:xfrm>
            <a:off x="7907541" y="5408203"/>
            <a:ext cx="376200" cy="228960"/>
            <a:chOff x="9394241" y="4438620"/>
            <a:chExt cx="37620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834EF8F-F666-9F32-3E8B-67E3DEBF5885}"/>
                    </a:ext>
                  </a:extLst>
                </p14:cNvPr>
                <p14:cNvContentPartPr/>
                <p14:nvPr/>
              </p14:nvContentPartPr>
              <p14:xfrm>
                <a:off x="9704921" y="4438620"/>
                <a:ext cx="65520" cy="76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834EF8F-F666-9F32-3E8B-67E3DEBF588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95921" y="4429620"/>
                  <a:ext cx="831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1F4AC33-B83C-7690-6F2E-73D30AD0899F}"/>
                    </a:ext>
                  </a:extLst>
                </p14:cNvPr>
                <p14:cNvContentPartPr/>
                <p14:nvPr/>
              </p14:nvContentPartPr>
              <p14:xfrm>
                <a:off x="9394241" y="4459860"/>
                <a:ext cx="114480" cy="207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1F4AC33-B83C-7690-6F2E-73D30AD0899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85241" y="4450860"/>
                  <a:ext cx="132120" cy="22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6C1FF5-CD9B-136A-A5AC-3AEEF78BA984}"/>
                  </a:ext>
                </a:extLst>
              </p14:cNvPr>
              <p14:cNvContentPartPr/>
              <p14:nvPr/>
            </p14:nvContentPartPr>
            <p14:xfrm>
              <a:off x="8336174" y="5367284"/>
              <a:ext cx="422015" cy="162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6C1FF5-CD9B-136A-A5AC-3AEEF78BA98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27172" y="5358284"/>
                <a:ext cx="439659" cy="17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9B6A9C52-B851-4316-C831-0015524C243B}"/>
              </a:ext>
            </a:extLst>
          </p:cNvPr>
          <p:cNvGrpSpPr/>
          <p:nvPr/>
        </p:nvGrpSpPr>
        <p:grpSpPr>
          <a:xfrm>
            <a:off x="7662741" y="5398457"/>
            <a:ext cx="489600" cy="419400"/>
            <a:chOff x="8880005" y="4641665"/>
            <a:chExt cx="489600" cy="41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218D57-94E6-E82B-A70F-D7CE50418E3C}"/>
                    </a:ext>
                  </a:extLst>
                </p14:cNvPr>
                <p14:cNvContentPartPr/>
                <p14:nvPr/>
              </p14:nvContentPartPr>
              <p14:xfrm>
                <a:off x="8880005" y="4641665"/>
                <a:ext cx="489600" cy="419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218D57-94E6-E82B-A70F-D7CE50418E3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71005" y="4632665"/>
                  <a:ext cx="50724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ED3EF36-187F-1A90-2B00-8E6829C53A0A}"/>
                    </a:ext>
                  </a:extLst>
                </p14:cNvPr>
                <p14:cNvContentPartPr/>
                <p14:nvPr/>
              </p14:nvContentPartPr>
              <p14:xfrm>
                <a:off x="8934005" y="4895825"/>
                <a:ext cx="54000" cy="137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ED3EF36-187F-1A90-2B00-8E6829C53A0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25005" y="4886825"/>
                  <a:ext cx="71640" cy="15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862FD9-3B98-5169-2880-C6B7DA231BE2}"/>
              </a:ext>
            </a:extLst>
          </p:cNvPr>
          <p:cNvGrpSpPr/>
          <p:nvPr/>
        </p:nvGrpSpPr>
        <p:grpSpPr>
          <a:xfrm>
            <a:off x="7617259" y="5035660"/>
            <a:ext cx="324000" cy="287640"/>
            <a:chOff x="8943725" y="4033625"/>
            <a:chExt cx="32400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1035BCE-D6A1-AA37-D77D-55B4721D43E9}"/>
                    </a:ext>
                  </a:extLst>
                </p14:cNvPr>
                <p14:cNvContentPartPr/>
                <p14:nvPr/>
              </p14:nvContentPartPr>
              <p14:xfrm>
                <a:off x="8943725" y="4033625"/>
                <a:ext cx="324000" cy="287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1035BCE-D6A1-AA37-D77D-55B4721D43E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34725" y="4024625"/>
                  <a:ext cx="341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2A4BF6-B369-1AD5-C537-45F91F3D8461}"/>
                    </a:ext>
                  </a:extLst>
                </p14:cNvPr>
                <p14:cNvContentPartPr/>
                <p14:nvPr/>
              </p14:nvContentPartPr>
              <p14:xfrm>
                <a:off x="8980445" y="4055585"/>
                <a:ext cx="81000" cy="110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2A4BF6-B369-1AD5-C537-45F91F3D846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971445" y="4046555"/>
                  <a:ext cx="98640" cy="12785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A8423A-E01A-41AE-A4AF-AEB12BF8C1E9}"/>
              </a:ext>
            </a:extLst>
          </p:cNvPr>
          <p:cNvSpPr/>
          <p:nvPr/>
        </p:nvSpPr>
        <p:spPr>
          <a:xfrm>
            <a:off x="7813761" y="5299776"/>
            <a:ext cx="416520" cy="267554"/>
          </a:xfrm>
          <a:prstGeom prst="roundRect">
            <a:avLst>
              <a:gd name="adj" fmla="val 11888"/>
            </a:avLst>
          </a:prstGeom>
          <a:solidFill>
            <a:srgbClr val="F5F5F5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600E3D-13A7-A5C0-4565-6E36EAA80D8D}"/>
              </a:ext>
            </a:extLst>
          </p:cNvPr>
          <p:cNvGrpSpPr/>
          <p:nvPr/>
        </p:nvGrpSpPr>
        <p:grpSpPr>
          <a:xfrm>
            <a:off x="8698361" y="4695178"/>
            <a:ext cx="1674852" cy="434901"/>
            <a:chOff x="7779407" y="3963167"/>
            <a:chExt cx="1674852" cy="4349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C2CC445-FD76-C1ED-81A5-FEFD4FD96FAE}"/>
                </a:ext>
              </a:extLst>
            </p:cNvPr>
            <p:cNvSpPr/>
            <p:nvPr/>
          </p:nvSpPr>
          <p:spPr>
            <a:xfrm>
              <a:off x="7779407" y="3976194"/>
              <a:ext cx="494228" cy="421874"/>
            </a:xfrm>
            <a:prstGeom prst="roundRect">
              <a:avLst>
                <a:gd name="adj" fmla="val 11888"/>
              </a:avLst>
            </a:prstGeom>
            <a:solidFill>
              <a:srgbClr val="F5F5F5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E7B707A-7A3D-5282-5AAC-B85872E18572}"/>
                </a:ext>
              </a:extLst>
            </p:cNvPr>
            <p:cNvSpPr/>
            <p:nvPr/>
          </p:nvSpPr>
          <p:spPr>
            <a:xfrm>
              <a:off x="8960031" y="3963167"/>
              <a:ext cx="494228" cy="421874"/>
            </a:xfrm>
            <a:prstGeom prst="roundRect">
              <a:avLst>
                <a:gd name="adj" fmla="val 11888"/>
              </a:avLst>
            </a:prstGeom>
            <a:solidFill>
              <a:srgbClr val="F5F5F5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909CEF2-E915-9E72-A3D2-3392119AD4A0}"/>
                    </a:ext>
                  </a:extLst>
                </p14:cNvPr>
                <p14:cNvContentPartPr/>
                <p14:nvPr/>
              </p14:nvContentPartPr>
              <p14:xfrm>
                <a:off x="8362635" y="4071083"/>
                <a:ext cx="447840" cy="148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909CEF2-E915-9E72-A3D2-3392119AD4A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53628" y="4062083"/>
                  <a:ext cx="465494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EFD6E65-6B4A-7BAF-8DB6-67D90F03AC2C}"/>
                    </a:ext>
                  </a:extLst>
                </p14:cNvPr>
                <p14:cNvContentPartPr/>
                <p14:nvPr/>
              </p14:nvContentPartPr>
              <p14:xfrm>
                <a:off x="8348595" y="4081163"/>
                <a:ext cx="437400" cy="210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EFD6E65-6B4A-7BAF-8DB6-67D90F03AC2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339595" y="4072163"/>
                  <a:ext cx="455040" cy="22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F01C343-52CC-EBAA-C8F1-BCC6DEE32CD8}"/>
                  </a:ext>
                </a:extLst>
              </p14:cNvPr>
              <p14:cNvContentPartPr/>
              <p14:nvPr/>
            </p14:nvContentPartPr>
            <p14:xfrm>
              <a:off x="6026329" y="1202482"/>
              <a:ext cx="636480" cy="3566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F01C343-52CC-EBAA-C8F1-BCC6DEE32CD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997889" y="1174042"/>
                <a:ext cx="693360" cy="36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A54AF24-830E-DB5B-53B2-9B70CF36CC72}"/>
                  </a:ext>
                </a:extLst>
              </p14:cNvPr>
              <p14:cNvContentPartPr/>
              <p14:nvPr/>
            </p14:nvContentPartPr>
            <p14:xfrm>
              <a:off x="4373569" y="4171402"/>
              <a:ext cx="1486440" cy="815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A54AF24-830E-DB5B-53B2-9B70CF36CC7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64929" y="4162402"/>
                <a:ext cx="1504080" cy="83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87D8B0F-1EB5-7DBB-59A3-732F6F625C5D}"/>
                  </a:ext>
                </a:extLst>
              </p14:cNvPr>
              <p14:cNvContentPartPr/>
              <p14:nvPr/>
            </p14:nvContentPartPr>
            <p14:xfrm>
              <a:off x="5764996" y="4171402"/>
              <a:ext cx="117360" cy="167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87D8B0F-1EB5-7DBB-59A3-732F6F625C5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56356" y="4162762"/>
                <a:ext cx="135000" cy="18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262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02657 -0.03079 " pathEditMode="relative" rAng="0" ptsTypes="AA">
                                      <p:cBhvr>
                                        <p:cTn id="4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155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2331 0.025 " pathEditMode="relative" rAng="0" ptsTypes="AA">
                                      <p:cBhvr>
                                        <p:cTn id="5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125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405 0.00139 " pathEditMode="relative" rAng="0" ptsTypes="AA">
                                      <p:cBhvr>
                                        <p:cTn id="5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"/>
                            </p:stCondLst>
                            <p:childTnLst>
                              <p:par>
                                <p:cTn id="5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uiExpand="1" build="p"/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11BF-4E5F-46AB-8C8C-9BB9FA62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012" y="1162924"/>
            <a:ext cx="8192622" cy="21706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Minimizing </a:t>
            </a:r>
            <a:r>
              <a:rPr lang="en-US" b="1" dirty="0">
                <a:solidFill>
                  <a:srgbClr val="FF0000"/>
                </a:solidFill>
              </a:rPr>
              <a:t>Inconsistency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  is a  “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universal” 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objective.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68932-970B-4063-B011-F9A4002E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19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DF150B-0004-82FB-74C8-4C2B62E3049C}"/>
              </a:ext>
            </a:extLst>
          </p:cNvPr>
          <p:cNvGrpSpPr/>
          <p:nvPr/>
        </p:nvGrpSpPr>
        <p:grpSpPr>
          <a:xfrm>
            <a:off x="5746824" y="4128702"/>
            <a:ext cx="1206137" cy="710053"/>
            <a:chOff x="2236928" y="983516"/>
            <a:chExt cx="1206137" cy="710053"/>
          </a:xfrm>
          <a:solidFill>
            <a:schemeClr val="bg2">
              <a:lumMod val="50000"/>
            </a:schemeClr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44FE1C-D085-D086-D888-9EDA130DDEE3}"/>
                </a:ext>
              </a:extLst>
            </p:cNvPr>
            <p:cNvSpPr/>
            <p:nvPr/>
          </p:nvSpPr>
          <p:spPr>
            <a:xfrm>
              <a:off x="2236928" y="1229188"/>
              <a:ext cx="1184854" cy="464381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725D2F-DACB-1F0B-DB57-6AB79921143E}"/>
                </a:ext>
              </a:extLst>
            </p:cNvPr>
            <p:cNvSpPr/>
            <p:nvPr/>
          </p:nvSpPr>
          <p:spPr>
            <a:xfrm>
              <a:off x="2246453" y="1103542"/>
              <a:ext cx="1184854" cy="464381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629868D-311D-1DE3-263C-A7D341F9A0AD}"/>
                </a:ext>
              </a:extLst>
            </p:cNvPr>
            <p:cNvSpPr/>
            <p:nvPr/>
          </p:nvSpPr>
          <p:spPr>
            <a:xfrm>
              <a:off x="2258211" y="983516"/>
              <a:ext cx="1184854" cy="464381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F9CB777-C441-0DA0-AEAD-5AAEE1C84716}"/>
              </a:ext>
            </a:extLst>
          </p:cNvPr>
          <p:cNvGrpSpPr/>
          <p:nvPr/>
        </p:nvGrpSpPr>
        <p:grpSpPr>
          <a:xfrm>
            <a:off x="4282217" y="4090403"/>
            <a:ext cx="957683" cy="854085"/>
            <a:chOff x="1190996" y="1765288"/>
            <a:chExt cx="957683" cy="85408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3362CA-A3DE-8F3B-6328-7567BB529436}"/>
                </a:ext>
              </a:extLst>
            </p:cNvPr>
            <p:cNvSpPr/>
            <p:nvPr/>
          </p:nvSpPr>
          <p:spPr>
            <a:xfrm>
              <a:off x="1421791" y="1940271"/>
              <a:ext cx="45719" cy="564804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091C379-B37F-D05C-2F71-D33D36F9DD69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1333871" y="1865484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C9241D2-1901-1169-A7B2-DA9BD9D0C330}"/>
                </a:ext>
              </a:extLst>
            </p:cNvPr>
            <p:cNvCxnSpPr>
              <a:cxnSpLocks/>
            </p:cNvCxnSpPr>
            <p:nvPr/>
          </p:nvCxnSpPr>
          <p:spPr>
            <a:xfrm>
              <a:off x="1333871" y="1956513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45DF35-8124-E839-3A7C-EFF4C553178E}"/>
                </a:ext>
              </a:extLst>
            </p:cNvPr>
            <p:cNvCxnSpPr>
              <a:cxnSpLocks/>
            </p:cNvCxnSpPr>
            <p:nvPr/>
          </p:nvCxnSpPr>
          <p:spPr>
            <a:xfrm>
              <a:off x="1329871" y="2068693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FB0621-7833-F88B-3943-E784E38F0C99}"/>
                </a:ext>
              </a:extLst>
            </p:cNvPr>
            <p:cNvCxnSpPr>
              <a:cxnSpLocks/>
            </p:cNvCxnSpPr>
            <p:nvPr/>
          </p:nvCxnSpPr>
          <p:spPr>
            <a:xfrm>
              <a:off x="1325553" y="2205035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E99922-E7AA-BFEF-8C6C-C6672F8E2B13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V="1">
              <a:off x="1325553" y="1940271"/>
              <a:ext cx="119098" cy="65378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863C395-DFCD-9FF0-72B8-ED788C214D54}"/>
                </a:ext>
              </a:extLst>
            </p:cNvPr>
            <p:cNvCxnSpPr>
              <a:cxnSpLocks/>
            </p:cNvCxnSpPr>
            <p:nvPr/>
          </p:nvCxnSpPr>
          <p:spPr>
            <a:xfrm>
              <a:off x="1452127" y="1991250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F14F085-D1D7-8ED2-3130-D6FB3EC874BA}"/>
                </a:ext>
              </a:extLst>
            </p:cNvPr>
            <p:cNvCxnSpPr>
              <a:cxnSpLocks/>
            </p:cNvCxnSpPr>
            <p:nvPr/>
          </p:nvCxnSpPr>
          <p:spPr>
            <a:xfrm>
              <a:off x="1456063" y="2084734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4C757F-5EFF-F010-6B79-8AD5F4927543}"/>
                </a:ext>
              </a:extLst>
            </p:cNvPr>
            <p:cNvCxnSpPr>
              <a:cxnSpLocks/>
            </p:cNvCxnSpPr>
            <p:nvPr/>
          </p:nvCxnSpPr>
          <p:spPr>
            <a:xfrm>
              <a:off x="1464100" y="2196914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7ED217-094C-C1EE-A6C2-7C929D0E784A}"/>
                </a:ext>
              </a:extLst>
            </p:cNvPr>
            <p:cNvCxnSpPr>
              <a:cxnSpLocks/>
            </p:cNvCxnSpPr>
            <p:nvPr/>
          </p:nvCxnSpPr>
          <p:spPr>
            <a:xfrm>
              <a:off x="1458198" y="2262770"/>
              <a:ext cx="117536" cy="37393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FCCAFD-58B0-5FFE-2C3E-7CBFA6C81151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V="1">
              <a:off x="1321043" y="1940271"/>
              <a:ext cx="123608" cy="44358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3CEA4B-DF89-0011-EE41-5FFA1FC06B98}"/>
                </a:ext>
              </a:extLst>
            </p:cNvPr>
            <p:cNvCxnSpPr>
              <a:cxnSpLocks/>
              <a:stCxn id="72" idx="2"/>
              <a:endCxn id="9" idx="1"/>
            </p:cNvCxnSpPr>
            <p:nvPr/>
          </p:nvCxnSpPr>
          <p:spPr>
            <a:xfrm flipV="1">
              <a:off x="1262434" y="2222673"/>
              <a:ext cx="159357" cy="39670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DC81A1-8D93-2A88-BD6C-F38755E91699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1332174" y="2505075"/>
              <a:ext cx="112477" cy="88985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4F203C-4B9D-5637-66A5-92402A95D7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5713" y="2036164"/>
              <a:ext cx="123608" cy="44358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D79909-4DF4-DECA-BE97-8BD19E1FC2F2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>
              <a:off x="1326394" y="2388717"/>
              <a:ext cx="118257" cy="11635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F677224-EDAE-9127-6ADC-A2A020C2FB3F}"/>
                </a:ext>
              </a:extLst>
            </p:cNvPr>
            <p:cNvCxnSpPr>
              <a:cxnSpLocks/>
            </p:cNvCxnSpPr>
            <p:nvPr/>
          </p:nvCxnSpPr>
          <p:spPr>
            <a:xfrm>
              <a:off x="1266314" y="1921028"/>
              <a:ext cx="197604" cy="55489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B60BE88-5F9B-F103-75FB-9B98A4807E5D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23065" y="1792272"/>
              <a:ext cx="98726" cy="43040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75E179E-E913-D1FF-E34E-CA7601F45482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V="1">
              <a:off x="1321043" y="1940271"/>
              <a:ext cx="123608" cy="8970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76BC5A-51F4-685D-EAF8-BA5E9C1BB3BB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V="1">
              <a:off x="1333871" y="2017392"/>
              <a:ext cx="100341" cy="187644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1FEA725-46BA-D549-C9F9-371929AFCEE3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1333546" y="2505075"/>
              <a:ext cx="111105" cy="8686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5190E7E-C51D-BA28-6452-E8F4D0EA6384}"/>
                </a:ext>
              </a:extLst>
            </p:cNvPr>
            <p:cNvCxnSpPr>
              <a:cxnSpLocks/>
              <a:endCxn id="74" idx="0"/>
            </p:cNvCxnSpPr>
            <p:nvPr/>
          </p:nvCxnSpPr>
          <p:spPr>
            <a:xfrm flipV="1">
              <a:off x="1447617" y="1864853"/>
              <a:ext cx="128118" cy="8151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3DC1F71-41D6-8998-5C69-561852BD2C88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V="1">
              <a:off x="1444651" y="2419835"/>
              <a:ext cx="136803" cy="8524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7C04C93-942B-25BB-0385-F85B7A6F8E76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>
              <a:off x="1444058" y="2401826"/>
              <a:ext cx="131677" cy="2783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2FD1533-0A51-B55B-A468-A5A1E5E214C1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>
              <a:off x="1440135" y="2321358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22715C-94A8-C4E8-FA0B-F7F341957EC8}"/>
                </a:ext>
              </a:extLst>
            </p:cNvPr>
            <p:cNvCxnSpPr>
              <a:cxnSpLocks/>
            </p:cNvCxnSpPr>
            <p:nvPr/>
          </p:nvCxnSpPr>
          <p:spPr>
            <a:xfrm>
              <a:off x="1436090" y="2217307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5312AB8-3187-E0B4-CDC9-9AB747601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2100" y="2027157"/>
              <a:ext cx="149899" cy="7992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1FB7BAC-5668-3D5C-70CF-F0D7A3B402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2554" y="2096425"/>
              <a:ext cx="149899" cy="7992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F903B03-9E24-1477-E3F4-50FB173FB5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1791" y="1953323"/>
              <a:ext cx="149899" cy="7992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B60F18E-8BCD-FBEE-C4A1-689B978B89BC}"/>
                </a:ext>
              </a:extLst>
            </p:cNvPr>
            <p:cNvCxnSpPr>
              <a:cxnSpLocks/>
            </p:cNvCxnSpPr>
            <p:nvPr/>
          </p:nvCxnSpPr>
          <p:spPr>
            <a:xfrm>
              <a:off x="1741467" y="1932557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AF403A5-3956-7A1B-7F99-060EF3CF9058}"/>
                </a:ext>
              </a:extLst>
            </p:cNvPr>
            <p:cNvCxnSpPr>
              <a:cxnSpLocks/>
            </p:cNvCxnSpPr>
            <p:nvPr/>
          </p:nvCxnSpPr>
          <p:spPr>
            <a:xfrm>
              <a:off x="1745403" y="2026041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C63BD8B-54D5-5651-F817-470513EB5E75}"/>
                </a:ext>
              </a:extLst>
            </p:cNvPr>
            <p:cNvCxnSpPr>
              <a:cxnSpLocks/>
            </p:cNvCxnSpPr>
            <p:nvPr/>
          </p:nvCxnSpPr>
          <p:spPr>
            <a:xfrm>
              <a:off x="1753440" y="2138221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8512F8-C66E-51B8-D0C9-5A587EA58A98}"/>
                </a:ext>
              </a:extLst>
            </p:cNvPr>
            <p:cNvCxnSpPr>
              <a:cxnSpLocks/>
            </p:cNvCxnSpPr>
            <p:nvPr/>
          </p:nvCxnSpPr>
          <p:spPr>
            <a:xfrm>
              <a:off x="1747538" y="2204077"/>
              <a:ext cx="117536" cy="37393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73D4A3D-186A-2D76-6915-2CA07FAF98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5053" y="1977471"/>
              <a:ext cx="123608" cy="44358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F4F441E-65C6-DF32-9B00-250078FA2E40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 flipV="1">
              <a:off x="1750153" y="1911122"/>
              <a:ext cx="128118" cy="8151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526C897-E0C4-044F-A1F7-ACB2E067E826}"/>
                </a:ext>
              </a:extLst>
            </p:cNvPr>
            <p:cNvCxnSpPr>
              <a:cxnSpLocks/>
              <a:stCxn id="75" idx="2"/>
            </p:cNvCxnSpPr>
            <p:nvPr/>
          </p:nvCxnSpPr>
          <p:spPr>
            <a:xfrm flipV="1">
              <a:off x="1733991" y="2361142"/>
              <a:ext cx="136803" cy="8524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2B5E779-08AB-54BA-BE0A-08B4792A4F98}"/>
                </a:ext>
              </a:extLst>
            </p:cNvPr>
            <p:cNvCxnSpPr>
              <a:cxnSpLocks/>
              <a:endCxn id="76" idx="2"/>
            </p:cNvCxnSpPr>
            <p:nvPr/>
          </p:nvCxnSpPr>
          <p:spPr>
            <a:xfrm>
              <a:off x="1746594" y="2448095"/>
              <a:ext cx="131677" cy="2783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DE88B57-491C-7832-9A1B-21AA00B91259}"/>
                </a:ext>
              </a:extLst>
            </p:cNvPr>
            <p:cNvCxnSpPr>
              <a:cxnSpLocks/>
              <a:endCxn id="76" idx="2"/>
            </p:cNvCxnSpPr>
            <p:nvPr/>
          </p:nvCxnSpPr>
          <p:spPr>
            <a:xfrm>
              <a:off x="1742671" y="2367627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491CC15-7235-6F38-46E3-5F821344A952}"/>
                </a:ext>
              </a:extLst>
            </p:cNvPr>
            <p:cNvCxnSpPr>
              <a:cxnSpLocks/>
            </p:cNvCxnSpPr>
            <p:nvPr/>
          </p:nvCxnSpPr>
          <p:spPr>
            <a:xfrm>
              <a:off x="1725430" y="2158614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743CAAA-3733-841D-5752-79156219ABE1}"/>
                </a:ext>
              </a:extLst>
            </p:cNvPr>
            <p:cNvCxnSpPr>
              <a:cxnSpLocks/>
              <a:stCxn id="74" idx="3"/>
            </p:cNvCxnSpPr>
            <p:nvPr/>
          </p:nvCxnSpPr>
          <p:spPr>
            <a:xfrm flipV="1">
              <a:off x="1598594" y="1968464"/>
              <a:ext cx="252745" cy="17879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F98EACC-A4BE-8F57-D4A2-0E8F3AD1DFD0}"/>
                </a:ext>
              </a:extLst>
            </p:cNvPr>
            <p:cNvCxnSpPr>
              <a:cxnSpLocks/>
              <a:stCxn id="75" idx="1"/>
            </p:cNvCxnSpPr>
            <p:nvPr/>
          </p:nvCxnSpPr>
          <p:spPr>
            <a:xfrm flipV="1">
              <a:off x="1711131" y="2037732"/>
              <a:ext cx="140662" cy="12624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CE7C1D6-AC7F-4046-872F-7E0B6256BB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047" y="1909412"/>
              <a:ext cx="149899" cy="7992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17D91D2-8FA6-C6E8-FCC9-8560CD2B0C7A}"/>
                </a:ext>
              </a:extLst>
            </p:cNvPr>
            <p:cNvCxnSpPr>
              <a:cxnSpLocks/>
            </p:cNvCxnSpPr>
            <p:nvPr/>
          </p:nvCxnSpPr>
          <p:spPr>
            <a:xfrm>
              <a:off x="1588451" y="1902265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D7F0336-66F1-0AC6-1D15-420382229571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1592387" y="1995749"/>
              <a:ext cx="118744" cy="16823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EAD84F7-4793-E37A-0BCA-65893D92E013}"/>
                </a:ext>
              </a:extLst>
            </p:cNvPr>
            <p:cNvCxnSpPr>
              <a:cxnSpLocks/>
            </p:cNvCxnSpPr>
            <p:nvPr/>
          </p:nvCxnSpPr>
          <p:spPr>
            <a:xfrm>
              <a:off x="1600424" y="2107929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BDC07E4-9C6A-666C-0AB5-FE1F7B37F439}"/>
                </a:ext>
              </a:extLst>
            </p:cNvPr>
            <p:cNvCxnSpPr>
              <a:cxnSpLocks/>
            </p:cNvCxnSpPr>
            <p:nvPr/>
          </p:nvCxnSpPr>
          <p:spPr>
            <a:xfrm>
              <a:off x="1594522" y="2173785"/>
              <a:ext cx="272363" cy="16183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E478231-EAE8-2D4D-C422-0777FF56AF89}"/>
                </a:ext>
              </a:extLst>
            </p:cNvPr>
            <p:cNvCxnSpPr>
              <a:cxnSpLocks/>
              <a:endCxn id="75" idx="0"/>
            </p:cNvCxnSpPr>
            <p:nvPr/>
          </p:nvCxnSpPr>
          <p:spPr>
            <a:xfrm flipV="1">
              <a:off x="1582037" y="1881578"/>
              <a:ext cx="151954" cy="509183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A1C2D1C-7923-ADD2-6E8A-5CEEC96B4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7137" y="1880830"/>
              <a:ext cx="128118" cy="8151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22796B0-E933-1C7C-C281-9A52F8364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0975" y="2330850"/>
              <a:ext cx="136803" cy="8524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6618C82-EF87-EE70-646D-FCC98781CFB4}"/>
                </a:ext>
              </a:extLst>
            </p:cNvPr>
            <p:cNvCxnSpPr>
              <a:cxnSpLocks/>
            </p:cNvCxnSpPr>
            <p:nvPr/>
          </p:nvCxnSpPr>
          <p:spPr>
            <a:xfrm>
              <a:off x="1593578" y="2417803"/>
              <a:ext cx="131677" cy="2783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7DD4768-DE72-9F46-D3DA-784840B67A38}"/>
                </a:ext>
              </a:extLst>
            </p:cNvPr>
            <p:cNvCxnSpPr>
              <a:cxnSpLocks/>
            </p:cNvCxnSpPr>
            <p:nvPr/>
          </p:nvCxnSpPr>
          <p:spPr>
            <a:xfrm>
              <a:off x="1589655" y="2337335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D0C870-2197-7086-79D1-9B766E3AD5BF}"/>
                </a:ext>
              </a:extLst>
            </p:cNvPr>
            <p:cNvCxnSpPr>
              <a:cxnSpLocks/>
            </p:cNvCxnSpPr>
            <p:nvPr/>
          </p:nvCxnSpPr>
          <p:spPr>
            <a:xfrm>
              <a:off x="1888974" y="1930621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2A65DDF-5464-DAA8-4048-A8E4F6E05DDF}"/>
                </a:ext>
              </a:extLst>
            </p:cNvPr>
            <p:cNvCxnSpPr>
              <a:cxnSpLocks/>
            </p:cNvCxnSpPr>
            <p:nvPr/>
          </p:nvCxnSpPr>
          <p:spPr>
            <a:xfrm>
              <a:off x="1892910" y="2024105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F06A0F-CD69-1770-DFA7-E0FE7ECC9CC7}"/>
                </a:ext>
              </a:extLst>
            </p:cNvPr>
            <p:cNvCxnSpPr>
              <a:cxnSpLocks/>
            </p:cNvCxnSpPr>
            <p:nvPr/>
          </p:nvCxnSpPr>
          <p:spPr>
            <a:xfrm>
              <a:off x="1900947" y="2136285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6FA52F3-FF39-97FF-8DE6-AAAE2010CBE0}"/>
                </a:ext>
              </a:extLst>
            </p:cNvPr>
            <p:cNvCxnSpPr>
              <a:cxnSpLocks/>
            </p:cNvCxnSpPr>
            <p:nvPr/>
          </p:nvCxnSpPr>
          <p:spPr>
            <a:xfrm>
              <a:off x="1895045" y="2202141"/>
              <a:ext cx="117536" cy="37393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F6A97D9-33EA-50A2-C9F2-5A4B3232D9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1184" y="1859031"/>
              <a:ext cx="152770" cy="46710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4E6670-1113-3193-555E-7238CC051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7660" y="1909186"/>
              <a:ext cx="128118" cy="8151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DF11F8F-A5C0-4248-8C9F-09971AB73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1498" y="2359206"/>
              <a:ext cx="136803" cy="8524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DA5306-5DDB-C9C8-E6CE-785B0C0E483E}"/>
                </a:ext>
              </a:extLst>
            </p:cNvPr>
            <p:cNvCxnSpPr>
              <a:cxnSpLocks/>
            </p:cNvCxnSpPr>
            <p:nvPr/>
          </p:nvCxnSpPr>
          <p:spPr>
            <a:xfrm>
              <a:off x="1894101" y="2446159"/>
              <a:ext cx="131677" cy="2783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75EC167-DDB4-AB9C-0A45-5FDBB884AF16}"/>
                </a:ext>
              </a:extLst>
            </p:cNvPr>
            <p:cNvCxnSpPr>
              <a:cxnSpLocks/>
            </p:cNvCxnSpPr>
            <p:nvPr/>
          </p:nvCxnSpPr>
          <p:spPr>
            <a:xfrm>
              <a:off x="1890178" y="2365691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EF495BC-E181-67F4-6817-0765C5AD42E3}"/>
                </a:ext>
              </a:extLst>
            </p:cNvPr>
            <p:cNvCxnSpPr>
              <a:cxnSpLocks/>
            </p:cNvCxnSpPr>
            <p:nvPr/>
          </p:nvCxnSpPr>
          <p:spPr>
            <a:xfrm>
              <a:off x="1899136" y="2077696"/>
              <a:ext cx="107174" cy="509335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833DA99-C307-4FC9-5CB5-6586E0564659}"/>
                </a:ext>
              </a:extLst>
            </p:cNvPr>
            <p:cNvCxnSpPr>
              <a:cxnSpLocks/>
              <a:endCxn id="73" idx="0"/>
            </p:cNvCxnSpPr>
            <p:nvPr/>
          </p:nvCxnSpPr>
          <p:spPr>
            <a:xfrm flipV="1">
              <a:off x="1873501" y="1765288"/>
              <a:ext cx="203741" cy="15511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C6F598B-6004-CE06-347C-45973E994CF1}"/>
                </a:ext>
              </a:extLst>
            </p:cNvPr>
            <p:cNvCxnSpPr>
              <a:cxnSpLocks/>
            </p:cNvCxnSpPr>
            <p:nvPr/>
          </p:nvCxnSpPr>
          <p:spPr>
            <a:xfrm>
              <a:off x="1589073" y="2214465"/>
              <a:ext cx="272363" cy="16183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7B1A4AC-E24D-30A0-061B-E437B0CB340F}"/>
                </a:ext>
              </a:extLst>
            </p:cNvPr>
            <p:cNvCxnSpPr>
              <a:cxnSpLocks/>
              <a:stCxn id="74" idx="2"/>
            </p:cNvCxnSpPr>
            <p:nvPr/>
          </p:nvCxnSpPr>
          <p:spPr>
            <a:xfrm flipV="1">
              <a:off x="1575735" y="1932990"/>
              <a:ext cx="468901" cy="49666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15BA409-30A3-A9DE-0D73-CC63C3265D37}"/>
                </a:ext>
              </a:extLst>
            </p:cNvPr>
            <p:cNvSpPr/>
            <p:nvPr/>
          </p:nvSpPr>
          <p:spPr>
            <a:xfrm>
              <a:off x="1190996" y="1790698"/>
              <a:ext cx="142875" cy="828675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BED51FE-2940-6F48-F9ED-EDE4398CB2C8}"/>
                </a:ext>
              </a:extLst>
            </p:cNvPr>
            <p:cNvSpPr/>
            <p:nvPr/>
          </p:nvSpPr>
          <p:spPr>
            <a:xfrm>
              <a:off x="2005804" y="1765288"/>
              <a:ext cx="142875" cy="828675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845B827-9714-08D8-034A-9FC98C2896D6}"/>
                </a:ext>
              </a:extLst>
            </p:cNvPr>
            <p:cNvSpPr/>
            <p:nvPr/>
          </p:nvSpPr>
          <p:spPr>
            <a:xfrm>
              <a:off x="1552875" y="1864853"/>
              <a:ext cx="45719" cy="564804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D5D2F40-1A84-6DED-073A-55710ADE6654}"/>
                </a:ext>
              </a:extLst>
            </p:cNvPr>
            <p:cNvSpPr/>
            <p:nvPr/>
          </p:nvSpPr>
          <p:spPr>
            <a:xfrm>
              <a:off x="1711131" y="1881578"/>
              <a:ext cx="45719" cy="564804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9FF4388-D7F1-6A7C-8EE6-3EB2126857A0}"/>
                </a:ext>
              </a:extLst>
            </p:cNvPr>
            <p:cNvSpPr/>
            <p:nvPr/>
          </p:nvSpPr>
          <p:spPr>
            <a:xfrm>
              <a:off x="1855411" y="1911122"/>
              <a:ext cx="45719" cy="564804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75BC427-292C-7424-16C4-9124C01A4253}"/>
                </a:ext>
              </a:extLst>
            </p:cNvPr>
            <p:cNvCxnSpPr>
              <a:cxnSpLocks/>
            </p:cNvCxnSpPr>
            <p:nvPr/>
          </p:nvCxnSpPr>
          <p:spPr>
            <a:xfrm>
              <a:off x="1714726" y="2329954"/>
              <a:ext cx="290019" cy="217113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E2921CD-C6F4-8534-C8D0-B8ED4687A5FE}"/>
              </a:ext>
            </a:extLst>
          </p:cNvPr>
          <p:cNvSpPr txBox="1"/>
          <p:nvPr/>
        </p:nvSpPr>
        <p:spPr>
          <a:xfrm>
            <a:off x="4275013" y="3699367"/>
            <a:ext cx="10823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</a:rPr>
              <a:t>predictor</a:t>
            </a:r>
          </a:p>
        </p:txBody>
      </p:sp>
      <p:sp>
        <p:nvSpPr>
          <p:cNvPr id="79" name="Thought Bubble: Cloud 78">
            <a:extLst>
              <a:ext uri="{FF2B5EF4-FFF2-40B4-BE49-F238E27FC236}">
                <a16:creationId xmlns:a16="http://schemas.microsoft.com/office/drawing/2014/main" id="{741E68A6-6A08-20A5-65D7-47B7FE69B2C3}"/>
              </a:ext>
            </a:extLst>
          </p:cNvPr>
          <p:cNvSpPr/>
          <p:nvPr/>
        </p:nvSpPr>
        <p:spPr>
          <a:xfrm>
            <a:off x="7212264" y="4098423"/>
            <a:ext cx="1427307" cy="650436"/>
          </a:xfrm>
          <a:prstGeom prst="cloudCallout">
            <a:avLst>
              <a:gd name="adj1" fmla="val -39656"/>
              <a:gd name="adj2" fmla="val 76168"/>
            </a:avLst>
          </a:prstGeom>
          <a:gradFill>
            <a:gsLst>
              <a:gs pos="14000">
                <a:schemeClr val="accent6">
                  <a:lumMod val="50000"/>
                </a:schemeClr>
              </a:gs>
              <a:gs pos="76000">
                <a:schemeClr val="bg2">
                  <a:lumMod val="90000"/>
                </a:schemeClr>
              </a:gs>
            </a:gsLst>
            <a:lin ang="4800000" scaled="0"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priors</a:t>
            </a:r>
          </a:p>
        </p:txBody>
      </p:sp>
      <p:pic>
        <p:nvPicPr>
          <p:cNvPr id="80" name="&gt;&gt;">
            <a:extLst>
              <a:ext uri="{FF2B5EF4-FFF2-40B4-BE49-F238E27FC236}">
                <a16:creationId xmlns:a16="http://schemas.microsoft.com/office/drawing/2014/main" id="{9A3D1346-FB2A-CFE2-B085-947C9A77CD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189" t="2816" b="4566"/>
          <a:stretch>
            <a:fillRect/>
          </a:stretch>
        </p:blipFill>
        <p:spPr>
          <a:xfrm>
            <a:off x="8803613" y="6716965"/>
            <a:ext cx="384794" cy="1617856"/>
          </a:xfrm>
          <a:custGeom>
            <a:avLst/>
            <a:gdLst>
              <a:gd name="connsiteX0" fmla="*/ 0 w 384794"/>
              <a:gd name="connsiteY0" fmla="*/ 0 h 1617856"/>
              <a:gd name="connsiteX1" fmla="*/ 384794 w 384794"/>
              <a:gd name="connsiteY1" fmla="*/ 0 h 1617856"/>
              <a:gd name="connsiteX2" fmla="*/ 384794 w 384794"/>
              <a:gd name="connsiteY2" fmla="*/ 1617856 h 1617856"/>
              <a:gd name="connsiteX3" fmla="*/ 0 w 384794"/>
              <a:gd name="connsiteY3" fmla="*/ 1617856 h 1617856"/>
              <a:gd name="connsiteX4" fmla="*/ 0 w 384794"/>
              <a:gd name="connsiteY4" fmla="*/ 0 h 161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794" h="1617856">
                <a:moveTo>
                  <a:pt x="0" y="0"/>
                </a:moveTo>
                <a:lnTo>
                  <a:pt x="384794" y="0"/>
                </a:lnTo>
                <a:lnTo>
                  <a:pt x="384794" y="1617856"/>
                </a:lnTo>
                <a:lnTo>
                  <a:pt x="0" y="16178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1" name="&lt;&lt;">
            <a:extLst>
              <a:ext uri="{FF2B5EF4-FFF2-40B4-BE49-F238E27FC236}">
                <a16:creationId xmlns:a16="http://schemas.microsoft.com/office/drawing/2014/main" id="{D30DA8E1-8364-7733-EE78-82F3754D40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t="3801" r="91321" b="3580"/>
          <a:stretch>
            <a:fillRect/>
          </a:stretch>
        </p:blipFill>
        <p:spPr>
          <a:xfrm>
            <a:off x="3487772" y="6811177"/>
            <a:ext cx="379031" cy="1617856"/>
          </a:xfrm>
          <a:custGeom>
            <a:avLst/>
            <a:gdLst>
              <a:gd name="connsiteX0" fmla="*/ 0 w 379031"/>
              <a:gd name="connsiteY0" fmla="*/ 0 h 1617856"/>
              <a:gd name="connsiteX1" fmla="*/ 379031 w 379031"/>
              <a:gd name="connsiteY1" fmla="*/ 0 h 1617856"/>
              <a:gd name="connsiteX2" fmla="*/ 379031 w 379031"/>
              <a:gd name="connsiteY2" fmla="*/ 313064 h 1617856"/>
              <a:gd name="connsiteX3" fmla="*/ 347142 w 379031"/>
              <a:gd name="connsiteY3" fmla="*/ 356422 h 1617856"/>
              <a:gd name="connsiteX4" fmla="*/ 323851 w 379031"/>
              <a:gd name="connsiteY4" fmla="*/ 401492 h 1617856"/>
              <a:gd name="connsiteX5" fmla="*/ 358844 w 379031"/>
              <a:gd name="connsiteY5" fmla="*/ 644581 h 1617856"/>
              <a:gd name="connsiteX6" fmla="*/ 379031 w 379031"/>
              <a:gd name="connsiteY6" fmla="*/ 679437 h 1617856"/>
              <a:gd name="connsiteX7" fmla="*/ 379031 w 379031"/>
              <a:gd name="connsiteY7" fmla="*/ 1617856 h 1617856"/>
              <a:gd name="connsiteX8" fmla="*/ 0 w 379031"/>
              <a:gd name="connsiteY8" fmla="*/ 1617856 h 1617856"/>
              <a:gd name="connsiteX9" fmla="*/ 0 w 379031"/>
              <a:gd name="connsiteY9" fmla="*/ 0 h 161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031" h="1617856">
                <a:moveTo>
                  <a:pt x="0" y="0"/>
                </a:moveTo>
                <a:lnTo>
                  <a:pt x="379031" y="0"/>
                </a:lnTo>
                <a:lnTo>
                  <a:pt x="379031" y="313064"/>
                </a:lnTo>
                <a:lnTo>
                  <a:pt x="347142" y="356422"/>
                </a:lnTo>
                <a:cubicBezTo>
                  <a:pt x="336943" y="372456"/>
                  <a:pt x="329060" y="387576"/>
                  <a:pt x="323851" y="401492"/>
                </a:cubicBezTo>
                <a:cubicBezTo>
                  <a:pt x="298848" y="468289"/>
                  <a:pt x="316707" y="557457"/>
                  <a:pt x="358844" y="644581"/>
                </a:cubicBezTo>
                <a:lnTo>
                  <a:pt x="379031" y="679437"/>
                </a:lnTo>
                <a:lnTo>
                  <a:pt x="379031" y="1617856"/>
                </a:lnTo>
                <a:lnTo>
                  <a:pt x="0" y="16178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2" name="Picture 2">
            <a:extLst>
              <a:ext uri="{FF2B5EF4-FFF2-40B4-BE49-F238E27FC236}">
                <a16:creationId xmlns:a16="http://schemas.microsoft.com/office/drawing/2014/main" id="{86E3D7D8-0A79-3E7F-57FD-7A939A38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97" y="4150735"/>
            <a:ext cx="13144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A36F312F-E236-4032-7E01-A7DF221FB9F5}"/>
              </a:ext>
            </a:extLst>
          </p:cNvPr>
          <p:cNvGrpSpPr/>
          <p:nvPr/>
        </p:nvGrpSpPr>
        <p:grpSpPr>
          <a:xfrm>
            <a:off x="3620475" y="3839768"/>
            <a:ext cx="383279" cy="1246750"/>
            <a:chOff x="6753225" y="1176338"/>
            <a:chExt cx="162809" cy="40570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71152C8-1765-74FE-57F0-C3D10CCDFC25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BD703B9-51A6-6A20-FA54-2F22392E64D7}"/>
                </a:ext>
              </a:extLst>
            </p:cNvPr>
            <p:cNvCxnSpPr/>
            <p:nvPr/>
          </p:nvCxnSpPr>
          <p:spPr>
            <a:xfrm flipH="1">
              <a:off x="6800041" y="1176338"/>
              <a:ext cx="115993" cy="209550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55F3245-DB39-E914-883E-25029A75DF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81467BA-B4CE-B724-9A27-112F5D4BFC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041" y="1387686"/>
              <a:ext cx="115993" cy="194354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992C1C4-4EAF-165A-4B5E-8FAF1F33ED31}"/>
              </a:ext>
            </a:extLst>
          </p:cNvPr>
          <p:cNvGrpSpPr/>
          <p:nvPr/>
        </p:nvGrpSpPr>
        <p:grpSpPr>
          <a:xfrm flipH="1">
            <a:off x="8910831" y="3850118"/>
            <a:ext cx="386803" cy="1246750"/>
            <a:chOff x="6753225" y="1176338"/>
            <a:chExt cx="162809" cy="405702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26108BE-5387-2D7F-8901-E507A31F8B63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44EF615-5C3F-59EF-7CE0-FBE3ABF56CEF}"/>
                </a:ext>
              </a:extLst>
            </p:cNvPr>
            <p:cNvCxnSpPr/>
            <p:nvPr/>
          </p:nvCxnSpPr>
          <p:spPr>
            <a:xfrm flipH="1">
              <a:off x="6800041" y="1176338"/>
              <a:ext cx="115993" cy="209550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C589750-811A-DC46-ED74-D400B7D960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A482C94-909D-6B94-3660-B01D469B9C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041" y="1387686"/>
              <a:ext cx="115993" cy="194354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27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7446B-557C-E6B1-6A6B-C0B31D834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253" y="2639000"/>
            <a:ext cx="5678056" cy="172850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sz="4400" dirty="0"/>
              <a:t>Define objective</a:t>
            </a:r>
          </a:p>
          <a:p>
            <a:pPr marL="514350" indent="-514350">
              <a:buAutoNum type="arabicPeriod"/>
            </a:pPr>
            <a:r>
              <a:rPr lang="en-US" sz="4400" dirty="0"/>
              <a:t>Optimize objective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360CD-5A19-CA53-91AC-8235DB636F63}"/>
              </a:ext>
            </a:extLst>
          </p:cNvPr>
          <p:cNvSpPr txBox="1"/>
          <p:nvPr/>
        </p:nvSpPr>
        <p:spPr>
          <a:xfrm>
            <a:off x="6096000" y="1362040"/>
            <a:ext cx="5920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critical part of machine learning; involves selecting task and training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Related to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do you know you chose a “good” objective?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86D30E-6C42-53A5-7C53-613D9B447CDC}"/>
              </a:ext>
            </a:extLst>
          </p:cNvPr>
          <p:cNvCxnSpPr>
            <a:cxnSpLocks/>
          </p:cNvCxnSpPr>
          <p:nvPr/>
        </p:nvCxnSpPr>
        <p:spPr>
          <a:xfrm flipH="1">
            <a:off x="4442691" y="1547813"/>
            <a:ext cx="1534247" cy="10014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A45112-DE42-4D05-5D72-819D1DF5DD7A}"/>
              </a:ext>
            </a:extLst>
          </p:cNvPr>
          <p:cNvSpPr txBox="1"/>
          <p:nvPr/>
        </p:nvSpPr>
        <p:spPr>
          <a:xfrm>
            <a:off x="6855402" y="3628443"/>
            <a:ext cx="3913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focus of most learning and optimization algorithms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5F0B8E-3ECD-235B-6DEF-697338414E56}"/>
              </a:ext>
            </a:extLst>
          </p:cNvPr>
          <p:cNvSpPr txBox="1"/>
          <p:nvPr/>
        </p:nvSpPr>
        <p:spPr>
          <a:xfrm>
            <a:off x="5883564" y="1027906"/>
            <a:ext cx="443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Equally important, but vaguer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8DB0B5-D376-093E-469A-6955D6C918C7}"/>
              </a:ext>
            </a:extLst>
          </p:cNvPr>
          <p:cNvCxnSpPr>
            <a:cxnSpLocks/>
          </p:cNvCxnSpPr>
          <p:nvPr/>
        </p:nvCxnSpPr>
        <p:spPr>
          <a:xfrm flipH="1" flipV="1">
            <a:off x="6345382" y="3770911"/>
            <a:ext cx="695036" cy="399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4338604-7AC9-7E8A-4EBB-8DA1969A68D1}"/>
              </a:ext>
            </a:extLst>
          </p:cNvPr>
          <p:cNvSpPr txBox="1"/>
          <p:nvPr/>
        </p:nvSpPr>
        <p:spPr>
          <a:xfrm>
            <a:off x="1958107" y="5011118"/>
            <a:ext cx="76015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Consistency</a:t>
            </a:r>
            <a:r>
              <a:rPr lang="en-US" sz="2000" dirty="0"/>
              <a:t>  is the only one thing we can all agree we want.</a:t>
            </a:r>
            <a:br>
              <a:rPr lang="en-US" sz="2000" dirty="0"/>
            </a:br>
            <a:r>
              <a:rPr lang="en-US" sz="2000" dirty="0"/>
              <a:t>... but it only makes sense in contexts where we can model 	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in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consistency</a:t>
            </a:r>
            <a:r>
              <a:rPr lang="en-US" sz="2000" dirty="0"/>
              <a:t>….</a:t>
            </a:r>
          </a:p>
        </p:txBody>
      </p:sp>
      <p:pic>
        <p:nvPicPr>
          <p:cNvPr id="29" name="Graphic 28" descr="Lights On with solid fill">
            <a:extLst>
              <a:ext uri="{FF2B5EF4-FFF2-40B4-BE49-F238E27FC236}">
                <a16:creationId xmlns:a16="http://schemas.microsoft.com/office/drawing/2014/main" id="{07866A0F-350D-A7E0-D4B9-149835B3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8416" y="5022045"/>
            <a:ext cx="759691" cy="75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4" grpId="0"/>
      <p:bldP spid="17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17B7312-76C9-9CC2-A16B-AD3379786A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5258" y="1622898"/>
            <a:ext cx="3204917" cy="1149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257A66-7360-769E-F002-8E1F2F91C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728" r="54177"/>
          <a:stretch/>
        </p:blipFill>
        <p:spPr>
          <a:xfrm>
            <a:off x="5375882" y="1491318"/>
            <a:ext cx="733425" cy="1410991"/>
          </a:xfrm>
          <a:custGeom>
            <a:avLst/>
            <a:gdLst>
              <a:gd name="connsiteX0" fmla="*/ 0 w 733425"/>
              <a:gd name="connsiteY0" fmla="*/ 0 h 1410991"/>
              <a:gd name="connsiteX1" fmla="*/ 733425 w 733425"/>
              <a:gd name="connsiteY1" fmla="*/ 0 h 1410991"/>
              <a:gd name="connsiteX2" fmla="*/ 733425 w 733425"/>
              <a:gd name="connsiteY2" fmla="*/ 1410991 h 1410991"/>
              <a:gd name="connsiteX3" fmla="*/ 0 w 733425"/>
              <a:gd name="connsiteY3" fmla="*/ 1410991 h 1410991"/>
              <a:gd name="connsiteX4" fmla="*/ 0 w 733425"/>
              <a:gd name="connsiteY4" fmla="*/ 0 h 141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25" h="1410991">
                <a:moveTo>
                  <a:pt x="0" y="0"/>
                </a:moveTo>
                <a:lnTo>
                  <a:pt x="733425" y="0"/>
                </a:lnTo>
                <a:lnTo>
                  <a:pt x="733425" y="1410991"/>
                </a:lnTo>
                <a:lnTo>
                  <a:pt x="0" y="141099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0C5EAA-7476-D36A-4D5B-B6A6A144C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057" r="20945"/>
          <a:stretch/>
        </p:blipFill>
        <p:spPr>
          <a:xfrm>
            <a:off x="2402192" y="1568686"/>
            <a:ext cx="1647825" cy="1256257"/>
          </a:xfrm>
          <a:custGeom>
            <a:avLst/>
            <a:gdLst>
              <a:gd name="connsiteX0" fmla="*/ 0 w 1647825"/>
              <a:gd name="connsiteY0" fmla="*/ 0 h 1256257"/>
              <a:gd name="connsiteX1" fmla="*/ 1647825 w 1647825"/>
              <a:gd name="connsiteY1" fmla="*/ 0 h 1256257"/>
              <a:gd name="connsiteX2" fmla="*/ 1647825 w 1647825"/>
              <a:gd name="connsiteY2" fmla="*/ 1256257 h 1256257"/>
              <a:gd name="connsiteX3" fmla="*/ 0 w 1647825"/>
              <a:gd name="connsiteY3" fmla="*/ 1256257 h 1256257"/>
              <a:gd name="connsiteX4" fmla="*/ 0 w 1647825"/>
              <a:gd name="connsiteY4" fmla="*/ 0 h 12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825" h="1256257">
                <a:moveTo>
                  <a:pt x="0" y="0"/>
                </a:moveTo>
                <a:lnTo>
                  <a:pt x="1647825" y="0"/>
                </a:lnTo>
                <a:lnTo>
                  <a:pt x="1647825" y="1256257"/>
                </a:lnTo>
                <a:lnTo>
                  <a:pt x="0" y="12562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432420-49D9-6518-418C-25BFD0FBB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102" r="1"/>
          <a:stretch/>
        </p:blipFill>
        <p:spPr>
          <a:xfrm>
            <a:off x="4876690" y="1568686"/>
            <a:ext cx="405944" cy="1256257"/>
          </a:xfrm>
          <a:custGeom>
            <a:avLst/>
            <a:gdLst>
              <a:gd name="connsiteX0" fmla="*/ 0 w 405944"/>
              <a:gd name="connsiteY0" fmla="*/ 0 h 1256257"/>
              <a:gd name="connsiteX1" fmla="*/ 405944 w 405944"/>
              <a:gd name="connsiteY1" fmla="*/ 0 h 1256257"/>
              <a:gd name="connsiteX2" fmla="*/ 405944 w 405944"/>
              <a:gd name="connsiteY2" fmla="*/ 1256257 h 1256257"/>
              <a:gd name="connsiteX3" fmla="*/ 0 w 405944"/>
              <a:gd name="connsiteY3" fmla="*/ 1256257 h 1256257"/>
              <a:gd name="connsiteX4" fmla="*/ 0 w 405944"/>
              <a:gd name="connsiteY4" fmla="*/ 0 h 12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944" h="1256257">
                <a:moveTo>
                  <a:pt x="0" y="0"/>
                </a:moveTo>
                <a:lnTo>
                  <a:pt x="405944" y="0"/>
                </a:lnTo>
                <a:lnTo>
                  <a:pt x="405944" y="1256257"/>
                </a:lnTo>
                <a:lnTo>
                  <a:pt x="0" y="12562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F91489-F329-BF95-C752-D35B76534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823" r="48943"/>
          <a:stretch/>
        </p:blipFill>
        <p:spPr>
          <a:xfrm>
            <a:off x="2094145" y="1568686"/>
            <a:ext cx="308047" cy="1256257"/>
          </a:xfrm>
          <a:custGeom>
            <a:avLst/>
            <a:gdLst>
              <a:gd name="connsiteX0" fmla="*/ 0 w 308047"/>
              <a:gd name="connsiteY0" fmla="*/ 0 h 1256257"/>
              <a:gd name="connsiteX1" fmla="*/ 308047 w 308047"/>
              <a:gd name="connsiteY1" fmla="*/ 0 h 1256257"/>
              <a:gd name="connsiteX2" fmla="*/ 308047 w 308047"/>
              <a:gd name="connsiteY2" fmla="*/ 1256257 h 1256257"/>
              <a:gd name="connsiteX3" fmla="*/ 0 w 308047"/>
              <a:gd name="connsiteY3" fmla="*/ 1256257 h 1256257"/>
              <a:gd name="connsiteX4" fmla="*/ 0 w 308047"/>
              <a:gd name="connsiteY4" fmla="*/ 0 h 12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047" h="1256257">
                <a:moveTo>
                  <a:pt x="0" y="0"/>
                </a:moveTo>
                <a:lnTo>
                  <a:pt x="308047" y="0"/>
                </a:lnTo>
                <a:lnTo>
                  <a:pt x="308047" y="1256257"/>
                </a:lnTo>
                <a:lnTo>
                  <a:pt x="0" y="12562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CD5FF3-8C9F-8C3B-49A3-DF59FD6FD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055" r="6898"/>
          <a:stretch/>
        </p:blipFill>
        <p:spPr>
          <a:xfrm>
            <a:off x="4050016" y="1568686"/>
            <a:ext cx="826674" cy="1256257"/>
          </a:xfrm>
          <a:custGeom>
            <a:avLst/>
            <a:gdLst>
              <a:gd name="connsiteX0" fmla="*/ 0 w 826674"/>
              <a:gd name="connsiteY0" fmla="*/ 0 h 1256257"/>
              <a:gd name="connsiteX1" fmla="*/ 826674 w 826674"/>
              <a:gd name="connsiteY1" fmla="*/ 0 h 1256257"/>
              <a:gd name="connsiteX2" fmla="*/ 826674 w 826674"/>
              <a:gd name="connsiteY2" fmla="*/ 1256257 h 1256257"/>
              <a:gd name="connsiteX3" fmla="*/ 0 w 826674"/>
              <a:gd name="connsiteY3" fmla="*/ 1256257 h 1256257"/>
              <a:gd name="connsiteX4" fmla="*/ 0 w 826674"/>
              <a:gd name="connsiteY4" fmla="*/ 0 h 12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674" h="1256257">
                <a:moveTo>
                  <a:pt x="0" y="0"/>
                </a:moveTo>
                <a:lnTo>
                  <a:pt x="826674" y="0"/>
                </a:lnTo>
                <a:lnTo>
                  <a:pt x="826674" y="1256257"/>
                </a:lnTo>
                <a:lnTo>
                  <a:pt x="0" y="1256257"/>
                </a:lnTo>
                <a:lnTo>
                  <a:pt x="0" y="0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E5A47F4-CC1D-41CD-AA20-C4EAA62B3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10016" y="4216163"/>
                <a:ext cx="7138859" cy="141099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Surprisal / negative log likelihood</a:t>
                </a:r>
                <a:br>
                  <a:rPr lang="en-US" b="1" dirty="0"/>
                </a:br>
                <a:r>
                  <a:rPr lang="en-US" dirty="0"/>
                  <a:t>standard measure of discrepancy between </a:t>
                </a:r>
                <a:br>
                  <a:rPr lang="en-US" dirty="0"/>
                </a:br>
                <a:r>
                  <a:rPr lang="en-US" dirty="0"/>
                  <a:t>a probability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and an event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E5A47F4-CC1D-41CD-AA20-C4EAA62B3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10016" y="4216163"/>
                <a:ext cx="7138859" cy="1410992"/>
              </a:xfrm>
              <a:blipFill>
                <a:blip r:embed="rId4"/>
                <a:stretch>
                  <a:fillRect l="-1708" t="-7792" b="-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C30668-0334-20DB-DAF5-AF2BA0105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9" r="51121"/>
          <a:stretch>
            <a:fillRect/>
          </a:stretch>
        </p:blipFill>
        <p:spPr bwMode="auto">
          <a:xfrm flipH="1">
            <a:off x="6353628" y="2861866"/>
            <a:ext cx="438039" cy="910381"/>
          </a:xfrm>
          <a:custGeom>
            <a:avLst/>
            <a:gdLst>
              <a:gd name="connsiteX0" fmla="*/ 0 w 466725"/>
              <a:gd name="connsiteY0" fmla="*/ 0 h 910381"/>
              <a:gd name="connsiteX1" fmla="*/ 466725 w 466725"/>
              <a:gd name="connsiteY1" fmla="*/ 0 h 910381"/>
              <a:gd name="connsiteX2" fmla="*/ 466725 w 466725"/>
              <a:gd name="connsiteY2" fmla="*/ 910381 h 910381"/>
              <a:gd name="connsiteX3" fmla="*/ 0 w 466725"/>
              <a:gd name="connsiteY3" fmla="*/ 910381 h 910381"/>
              <a:gd name="connsiteX4" fmla="*/ 0 w 466725"/>
              <a:gd name="connsiteY4" fmla="*/ 0 h 9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725" h="910381">
                <a:moveTo>
                  <a:pt x="0" y="0"/>
                </a:moveTo>
                <a:lnTo>
                  <a:pt x="466725" y="0"/>
                </a:lnTo>
                <a:lnTo>
                  <a:pt x="466725" y="910381"/>
                </a:lnTo>
                <a:lnTo>
                  <a:pt x="0" y="91038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B1F29C-8420-136A-CFA7-E21591A7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1"/>
          <a:stretch>
            <a:fillRect/>
          </a:stretch>
        </p:blipFill>
        <p:spPr bwMode="auto">
          <a:xfrm>
            <a:off x="7031341" y="2875859"/>
            <a:ext cx="1579259" cy="910381"/>
          </a:xfrm>
          <a:custGeom>
            <a:avLst/>
            <a:gdLst>
              <a:gd name="connsiteX0" fmla="*/ 0 w 1579259"/>
              <a:gd name="connsiteY0" fmla="*/ 0 h 910381"/>
              <a:gd name="connsiteX1" fmla="*/ 1579259 w 1579259"/>
              <a:gd name="connsiteY1" fmla="*/ 0 h 910381"/>
              <a:gd name="connsiteX2" fmla="*/ 1579259 w 1579259"/>
              <a:gd name="connsiteY2" fmla="*/ 910381 h 910381"/>
              <a:gd name="connsiteX3" fmla="*/ 0 w 1579259"/>
              <a:gd name="connsiteY3" fmla="*/ 910381 h 910381"/>
              <a:gd name="connsiteX4" fmla="*/ 0 w 1579259"/>
              <a:gd name="connsiteY4" fmla="*/ 0 h 9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259" h="910381">
                <a:moveTo>
                  <a:pt x="0" y="0"/>
                </a:moveTo>
                <a:lnTo>
                  <a:pt x="1579259" y="0"/>
                </a:lnTo>
                <a:lnTo>
                  <a:pt x="1579259" y="910381"/>
                </a:lnTo>
                <a:lnTo>
                  <a:pt x="0" y="91038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915076-17BF-61C1-4DAC-0B38CAA23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/>
          <a:stretch>
            <a:fillRect/>
          </a:stretch>
        </p:blipFill>
        <p:spPr bwMode="auto">
          <a:xfrm>
            <a:off x="6109307" y="1834016"/>
            <a:ext cx="2139840" cy="910381"/>
          </a:xfrm>
          <a:custGeom>
            <a:avLst/>
            <a:gdLst>
              <a:gd name="connsiteX0" fmla="*/ 0 w 2139840"/>
              <a:gd name="connsiteY0" fmla="*/ 0 h 910381"/>
              <a:gd name="connsiteX1" fmla="*/ 2139840 w 2139840"/>
              <a:gd name="connsiteY1" fmla="*/ 0 h 910381"/>
              <a:gd name="connsiteX2" fmla="*/ 2139840 w 2139840"/>
              <a:gd name="connsiteY2" fmla="*/ 910381 h 910381"/>
              <a:gd name="connsiteX3" fmla="*/ 0 w 2139840"/>
              <a:gd name="connsiteY3" fmla="*/ 910381 h 910381"/>
              <a:gd name="connsiteX4" fmla="*/ 0 w 2139840"/>
              <a:gd name="connsiteY4" fmla="*/ 0 h 9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840" h="910381">
                <a:moveTo>
                  <a:pt x="0" y="0"/>
                </a:moveTo>
                <a:lnTo>
                  <a:pt x="2139840" y="0"/>
                </a:lnTo>
                <a:lnTo>
                  <a:pt x="2139840" y="910381"/>
                </a:lnTo>
                <a:lnTo>
                  <a:pt x="0" y="91038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426C3A-DF5C-43A5-9621-6D739FCE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8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1091-44EF-4800-9358-79630F5C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0" y="235526"/>
            <a:ext cx="11033960" cy="1010237"/>
          </a:xfrm>
        </p:spPr>
        <p:txBody>
          <a:bodyPr>
            <a:normAutofit/>
          </a:bodyPr>
          <a:lstStyle/>
          <a:p>
            <a:r>
              <a:rPr lang="en-US" b="1" dirty="0"/>
              <a:t>Information-Based Losses as Inconsistencies</a:t>
            </a:r>
          </a:p>
        </p:txBody>
      </p: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48F428F-489E-4541-ADCA-5842C8D3A9F4}"/>
              </a:ext>
            </a:extLst>
          </p:cNvPr>
          <p:cNvCxnSpPr>
            <a:cxnSpLocks/>
          </p:cNvCxnSpPr>
          <p:nvPr/>
        </p:nvCxnSpPr>
        <p:spPr>
          <a:xfrm>
            <a:off x="2376443" y="3900660"/>
            <a:ext cx="1389689" cy="1392322"/>
          </a:xfrm>
          <a:prstGeom prst="straightConnector1">
            <a:avLst/>
          </a:prstGeom>
          <a:ln w="38100"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E1F92DEC-7D47-4A2A-921E-34C923D42CAD}"/>
              </a:ext>
            </a:extLst>
          </p:cNvPr>
          <p:cNvCxnSpPr>
            <a:cxnSpLocks/>
          </p:cNvCxnSpPr>
          <p:nvPr/>
        </p:nvCxnSpPr>
        <p:spPr>
          <a:xfrm flipV="1">
            <a:off x="2454965" y="2159371"/>
            <a:ext cx="1513445" cy="133126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9" name="TextBox 288">
            <a:extLst>
              <a:ext uri="{FF2B5EF4-FFF2-40B4-BE49-F238E27FC236}">
                <a16:creationId xmlns:a16="http://schemas.microsoft.com/office/drawing/2014/main" id="{9C84B841-9511-4615-A6CD-0C487A282BB2}"/>
              </a:ext>
            </a:extLst>
          </p:cNvPr>
          <p:cNvSpPr txBox="1"/>
          <p:nvPr/>
        </p:nvSpPr>
        <p:spPr>
          <a:xfrm rot="2703384">
            <a:off x="1931272" y="4519680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 conditional model</a:t>
            </a:r>
            <a:endParaRPr lang="en-US" dirty="0"/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017A942F-C409-423D-B907-D63EDE6A8773}"/>
              </a:ext>
            </a:extLst>
          </p:cNvPr>
          <p:cNvSpPr txBox="1"/>
          <p:nvPr/>
        </p:nvSpPr>
        <p:spPr>
          <a:xfrm rot="308301">
            <a:off x="2696849" y="3470501"/>
            <a:ext cx="1620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+latent variables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3A3CDAB3-B136-413E-A849-6A276A70F24B}"/>
              </a:ext>
            </a:extLst>
          </p:cNvPr>
          <p:cNvSpPr txBox="1"/>
          <p:nvPr/>
        </p:nvSpPr>
        <p:spPr>
          <a:xfrm rot="19072870">
            <a:off x="2377958" y="2489239"/>
            <a:ext cx="1487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multi-sample</a:t>
            </a:r>
          </a:p>
        </p:txBody>
      </p:sp>
      <p:pic>
        <p:nvPicPr>
          <p:cNvPr id="292" name="Content Placeholder 4">
            <a:extLst>
              <a:ext uri="{FF2B5EF4-FFF2-40B4-BE49-F238E27FC236}">
                <a16:creationId xmlns:a16="http://schemas.microsoft.com/office/drawing/2014/main" id="{31DB7874-FC1A-4F70-89E7-FB290FBA5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>
          <a:xfrm rot="172840">
            <a:off x="5558496" y="2930575"/>
            <a:ext cx="1449116" cy="835360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EE934872-B838-4BAE-A282-569C2E13D1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7813" y="1142298"/>
            <a:ext cx="2221939" cy="768772"/>
          </a:xfrm>
          <a:prstGeom prst="rect">
            <a:avLst/>
          </a:prstGeom>
        </p:spPr>
      </p:pic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27BD002B-55B1-4564-A495-10FC86875448}"/>
              </a:ext>
            </a:extLst>
          </p:cNvPr>
          <p:cNvCxnSpPr>
            <a:cxnSpLocks/>
          </p:cNvCxnSpPr>
          <p:nvPr/>
        </p:nvCxnSpPr>
        <p:spPr>
          <a:xfrm>
            <a:off x="4456802" y="2009136"/>
            <a:ext cx="1618002" cy="5908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6" name="Straight Arrow Connector 295">
            <a:extLst>
              <a:ext uri="{FF2B5EF4-FFF2-40B4-BE49-F238E27FC236}">
                <a16:creationId xmlns:a16="http://schemas.microsoft.com/office/drawing/2014/main" id="{75FA9ECE-369C-4735-961B-E3DF5FF5734B}"/>
              </a:ext>
            </a:extLst>
          </p:cNvPr>
          <p:cNvCxnSpPr>
            <a:cxnSpLocks/>
          </p:cNvCxnSpPr>
          <p:nvPr/>
        </p:nvCxnSpPr>
        <p:spPr>
          <a:xfrm>
            <a:off x="2559125" y="3706356"/>
            <a:ext cx="1703643" cy="13799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97" name="Picture 296">
            <a:extLst>
              <a:ext uri="{FF2B5EF4-FFF2-40B4-BE49-F238E27FC236}">
                <a16:creationId xmlns:a16="http://schemas.microsoft.com/office/drawing/2014/main" id="{D31A2145-9D00-4167-8470-DB7D68BFCB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473" y="2787476"/>
            <a:ext cx="1697640" cy="608994"/>
          </a:xfrm>
          <a:prstGeom prst="rect">
            <a:avLst/>
          </a:prstGeom>
        </p:spPr>
      </p:pic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B61D781E-A449-416F-BBFA-00DBB3C53A86}"/>
              </a:ext>
            </a:extLst>
          </p:cNvPr>
          <p:cNvCxnSpPr>
            <a:cxnSpLocks/>
          </p:cNvCxnSpPr>
          <p:nvPr/>
        </p:nvCxnSpPr>
        <p:spPr>
          <a:xfrm>
            <a:off x="4262768" y="5530726"/>
            <a:ext cx="1404358" cy="10198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4FBC2FCF-CA4A-465E-B41E-63529BEF35EE}"/>
              </a:ext>
            </a:extLst>
          </p:cNvPr>
          <p:cNvCxnSpPr>
            <a:cxnSpLocks/>
          </p:cNvCxnSpPr>
          <p:nvPr/>
        </p:nvCxnSpPr>
        <p:spPr>
          <a:xfrm>
            <a:off x="6535699" y="2339896"/>
            <a:ext cx="866681" cy="1314020"/>
          </a:xfrm>
          <a:prstGeom prst="straightConnector1">
            <a:avLst/>
          </a:prstGeom>
          <a:ln w="38100"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F4E6367E-2660-476A-A60B-8584E455189A}"/>
              </a:ext>
            </a:extLst>
          </p:cNvPr>
          <p:cNvCxnSpPr>
            <a:cxnSpLocks/>
          </p:cNvCxnSpPr>
          <p:nvPr/>
        </p:nvCxnSpPr>
        <p:spPr>
          <a:xfrm>
            <a:off x="6032745" y="3894430"/>
            <a:ext cx="1199007" cy="5368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2DD830B8-423D-41AB-A273-ED2F0C6F019A}"/>
              </a:ext>
            </a:extLst>
          </p:cNvPr>
          <p:cNvCxnSpPr>
            <a:cxnSpLocks/>
          </p:cNvCxnSpPr>
          <p:nvPr/>
        </p:nvCxnSpPr>
        <p:spPr>
          <a:xfrm flipV="1">
            <a:off x="6188476" y="4103070"/>
            <a:ext cx="1219998" cy="134437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10" name="Picture 309">
            <a:extLst>
              <a:ext uri="{FF2B5EF4-FFF2-40B4-BE49-F238E27FC236}">
                <a16:creationId xmlns:a16="http://schemas.microsoft.com/office/drawing/2014/main" id="{E2226713-ED45-43B2-86B6-6D2653B0DAF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3732" y="1268110"/>
            <a:ext cx="1466915" cy="667260"/>
          </a:xfrm>
          <a:prstGeom prst="rect">
            <a:avLst/>
          </a:prstGeom>
        </p:spPr>
      </p:pic>
      <p:pic>
        <p:nvPicPr>
          <p:cNvPr id="311" name="Picture 310">
            <a:extLst>
              <a:ext uri="{FF2B5EF4-FFF2-40B4-BE49-F238E27FC236}">
                <a16:creationId xmlns:a16="http://schemas.microsoft.com/office/drawing/2014/main" id="{B33BA5CF-F765-4C0E-8C19-D1EBA63736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2380" y="4211923"/>
            <a:ext cx="1607358" cy="769796"/>
          </a:xfrm>
          <a:prstGeom prst="rect">
            <a:avLst/>
          </a:prstGeom>
        </p:spPr>
      </p:pic>
      <p:pic>
        <p:nvPicPr>
          <p:cNvPr id="312" name="Picture 311">
            <a:extLst>
              <a:ext uri="{FF2B5EF4-FFF2-40B4-BE49-F238E27FC236}">
                <a16:creationId xmlns:a16="http://schemas.microsoft.com/office/drawing/2014/main" id="{5F9C861B-8300-498B-8362-369E2B6958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8464" y="5743120"/>
            <a:ext cx="1571749" cy="760438"/>
          </a:xfrm>
          <a:prstGeom prst="rect">
            <a:avLst/>
          </a:prstGeom>
        </p:spPr>
      </p:pic>
      <p:pic>
        <p:nvPicPr>
          <p:cNvPr id="313" name="Picture 312">
            <a:extLst>
              <a:ext uri="{FF2B5EF4-FFF2-40B4-BE49-F238E27FC236}">
                <a16:creationId xmlns:a16="http://schemas.microsoft.com/office/drawing/2014/main" id="{7576D434-3849-4ACE-AB8A-D4054EFE4C5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9136" y="5674916"/>
            <a:ext cx="2906980" cy="711739"/>
          </a:xfrm>
          <a:prstGeom prst="rect">
            <a:avLst/>
          </a:prstGeom>
        </p:spPr>
      </p:pic>
      <p:sp>
        <p:nvSpPr>
          <p:cNvPr id="341" name="Oval 340">
            <a:extLst>
              <a:ext uri="{FF2B5EF4-FFF2-40B4-BE49-F238E27FC236}">
                <a16:creationId xmlns:a16="http://schemas.microsoft.com/office/drawing/2014/main" id="{EAE4BE72-3F9F-40F9-BF88-6020F4A93823}"/>
              </a:ext>
            </a:extLst>
          </p:cNvPr>
          <p:cNvSpPr/>
          <p:nvPr/>
        </p:nvSpPr>
        <p:spPr>
          <a:xfrm>
            <a:off x="2101919" y="3514164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97EB9DAB-7D16-4FDB-8277-9AED8863F551}"/>
              </a:ext>
            </a:extLst>
          </p:cNvPr>
          <p:cNvSpPr/>
          <p:nvPr/>
        </p:nvSpPr>
        <p:spPr>
          <a:xfrm>
            <a:off x="3958783" y="1797468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A0081569-AB5B-4881-BFAB-454ADD6A91A3}"/>
              </a:ext>
            </a:extLst>
          </p:cNvPr>
          <p:cNvSpPr/>
          <p:nvPr/>
        </p:nvSpPr>
        <p:spPr>
          <a:xfrm>
            <a:off x="4391426" y="3731655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45D9DCED-9C09-461E-99E1-960F01A1A171}"/>
              </a:ext>
            </a:extLst>
          </p:cNvPr>
          <p:cNvSpPr/>
          <p:nvPr/>
        </p:nvSpPr>
        <p:spPr>
          <a:xfrm>
            <a:off x="6208932" y="1932070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344">
            <a:extLst>
              <a:ext uri="{FF2B5EF4-FFF2-40B4-BE49-F238E27FC236}">
                <a16:creationId xmlns:a16="http://schemas.microsoft.com/office/drawing/2014/main" id="{1DD7E331-0EB1-46E4-92D2-9910E87A60EA}"/>
              </a:ext>
            </a:extLst>
          </p:cNvPr>
          <p:cNvSpPr/>
          <p:nvPr/>
        </p:nvSpPr>
        <p:spPr>
          <a:xfrm>
            <a:off x="7402380" y="3731654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Oval 345">
            <a:extLst>
              <a:ext uri="{FF2B5EF4-FFF2-40B4-BE49-F238E27FC236}">
                <a16:creationId xmlns:a16="http://schemas.microsoft.com/office/drawing/2014/main" id="{768FDA9E-BBD9-4F64-9205-0BCC08184C20}"/>
              </a:ext>
            </a:extLst>
          </p:cNvPr>
          <p:cNvSpPr/>
          <p:nvPr/>
        </p:nvSpPr>
        <p:spPr>
          <a:xfrm>
            <a:off x="5884491" y="5454498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Oval 347">
            <a:extLst>
              <a:ext uri="{FF2B5EF4-FFF2-40B4-BE49-F238E27FC236}">
                <a16:creationId xmlns:a16="http://schemas.microsoft.com/office/drawing/2014/main" id="{F08B7BDF-FDD4-4CD7-9281-C1911664B1AA}"/>
              </a:ext>
            </a:extLst>
          </p:cNvPr>
          <p:cNvSpPr/>
          <p:nvPr/>
        </p:nvSpPr>
        <p:spPr>
          <a:xfrm>
            <a:off x="3836216" y="5302505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0CDA9D-2770-4FFD-A98D-686E72C9E173}"/>
              </a:ext>
            </a:extLst>
          </p:cNvPr>
          <p:cNvSpPr/>
          <p:nvPr/>
        </p:nvSpPr>
        <p:spPr>
          <a:xfrm rot="19067797">
            <a:off x="10232250" y="3765158"/>
            <a:ext cx="1211398" cy="102120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7859E-050F-4AAE-B50B-4963F935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4822" y="6356350"/>
            <a:ext cx="1106255" cy="365125"/>
          </a:xfrm>
        </p:spPr>
        <p:txBody>
          <a:bodyPr/>
          <a:lstStyle/>
          <a:p>
            <a:fld id="{6CB50425-FF15-4809-B051-6F0DDC60174A}" type="slidenum">
              <a:rPr lang="en-US" smtClean="0"/>
              <a:t>21</a:t>
            </a:fld>
            <a:endParaRPr lang="en-US"/>
          </a:p>
        </p:txBody>
      </p: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24BFB4CF-1C1F-4EA8-BE41-60107383B777}"/>
              </a:ext>
            </a:extLst>
          </p:cNvPr>
          <p:cNvCxnSpPr>
            <a:cxnSpLocks/>
          </p:cNvCxnSpPr>
          <p:nvPr/>
        </p:nvCxnSpPr>
        <p:spPr>
          <a:xfrm flipV="1">
            <a:off x="4168794" y="4067467"/>
            <a:ext cx="1369127" cy="125303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med"/>
          </a:ln>
          <a:effectLst>
            <a:glow rad="254000">
              <a:schemeClr val="bg1"/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7" name="Oval 346">
            <a:extLst>
              <a:ext uri="{FF2B5EF4-FFF2-40B4-BE49-F238E27FC236}">
                <a16:creationId xmlns:a16="http://schemas.microsoft.com/office/drawing/2014/main" id="{B627BBB7-7352-4DE1-98CC-B83DA01576D2}"/>
              </a:ext>
            </a:extLst>
          </p:cNvPr>
          <p:cNvSpPr/>
          <p:nvPr/>
        </p:nvSpPr>
        <p:spPr>
          <a:xfrm>
            <a:off x="5598434" y="3767393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cross entropy (supervised)</a:t>
            </a:r>
          </a:p>
        </p:txBody>
      </p: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0DB7EC08-F082-4476-BFAB-11E928235EDF}"/>
              </a:ext>
            </a:extLst>
          </p:cNvPr>
          <p:cNvCxnSpPr>
            <a:cxnSpLocks/>
          </p:cNvCxnSpPr>
          <p:nvPr/>
        </p:nvCxnSpPr>
        <p:spPr>
          <a:xfrm>
            <a:off x="4389354" y="2209422"/>
            <a:ext cx="1199607" cy="1509902"/>
          </a:xfrm>
          <a:prstGeom prst="straightConnector1">
            <a:avLst/>
          </a:prstGeom>
          <a:ln w="38100">
            <a:tailEnd type="stealth" w="lg" len="med"/>
          </a:ln>
          <a:effectLst>
            <a:glow rad="254000">
              <a:schemeClr val="bg1"/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8" name="Straight Arrow Connector 307">
            <a:extLst>
              <a:ext uri="{FF2B5EF4-FFF2-40B4-BE49-F238E27FC236}">
                <a16:creationId xmlns:a16="http://schemas.microsoft.com/office/drawing/2014/main" id="{9EABC319-4C7D-4D26-A26A-6A451F0DF505}"/>
              </a:ext>
            </a:extLst>
          </p:cNvPr>
          <p:cNvCxnSpPr>
            <a:cxnSpLocks/>
          </p:cNvCxnSpPr>
          <p:nvPr/>
        </p:nvCxnSpPr>
        <p:spPr>
          <a:xfrm>
            <a:off x="4717913" y="4112810"/>
            <a:ext cx="1083763" cy="1276711"/>
          </a:xfrm>
          <a:prstGeom prst="straightConnector1">
            <a:avLst/>
          </a:prstGeom>
          <a:ln w="38100">
            <a:tailEnd type="stealth" w="lg" len="med"/>
          </a:ln>
          <a:effectLst>
            <a:glow rad="254000">
              <a:schemeClr val="bg1"/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3EFC698C-D525-4693-AB5E-85A208B08C32}"/>
              </a:ext>
            </a:extLst>
          </p:cNvPr>
          <p:cNvCxnSpPr>
            <a:cxnSpLocks/>
          </p:cNvCxnSpPr>
          <p:nvPr/>
        </p:nvCxnSpPr>
        <p:spPr>
          <a:xfrm flipV="1">
            <a:off x="4776116" y="2237637"/>
            <a:ext cx="1458223" cy="148702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med"/>
          </a:ln>
          <a:effectLst>
            <a:glow rad="254000">
              <a:schemeClr val="bg1"/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09" name="Picture 308">
            <a:extLst>
              <a:ext uri="{FF2B5EF4-FFF2-40B4-BE49-F238E27FC236}">
                <a16:creationId xmlns:a16="http://schemas.microsoft.com/office/drawing/2014/main" id="{C2DFF9E0-7B12-478A-A6DF-8A4B91833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1335">
            <a:off x="3174296" y="3801175"/>
            <a:ext cx="1754384" cy="7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6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  <p:bldP spid="290" grpId="0"/>
      <p:bldP spid="291" grpId="0"/>
      <p:bldP spid="342" grpId="0" animBg="1"/>
      <p:bldP spid="343" grpId="0" animBg="1"/>
      <p:bldP spid="344" grpId="0" animBg="1"/>
      <p:bldP spid="345" grpId="0" animBg="1"/>
      <p:bldP spid="346" grpId="0" animBg="1"/>
      <p:bldP spid="348" grpId="0" animBg="1"/>
      <p:bldP spid="3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F70AEA5-23AE-6C95-F376-69257D77C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r="-453"/>
          <a:stretch/>
        </p:blipFill>
        <p:spPr>
          <a:xfrm>
            <a:off x="2684351" y="1659462"/>
            <a:ext cx="5253697" cy="2294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7AE6A3-1304-3CC2-1975-D04F7C82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38B891-CAC2-AAD2-1AE9-32A97DD97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74" y="4386262"/>
            <a:ext cx="5314950" cy="624845"/>
          </a:xfrm>
          <a:prstGeom prst="rect">
            <a:avLst/>
          </a:prstGeom>
        </p:spPr>
      </p:pic>
      <p:pic>
        <p:nvPicPr>
          <p:cNvPr id="31" name="Picture 3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8C1B517-8619-A8AE-E1C8-09BA1D679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98" y="4112031"/>
            <a:ext cx="5395752" cy="10552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70856E0-7B02-693F-C56B-85A46E4B0605}"/>
              </a:ext>
            </a:extLst>
          </p:cNvPr>
          <p:cNvSpPr txBox="1"/>
          <p:nvPr/>
        </p:nvSpPr>
        <p:spPr>
          <a:xfrm>
            <a:off x="5688536" y="5194146"/>
            <a:ext cx="2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Mean Squared Error</a:t>
            </a:r>
          </a:p>
        </p:txBody>
      </p:sp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2356C106-EF45-E66F-FB15-AD46823137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>
          <a:xfrm>
            <a:off x="3183377" y="1500901"/>
            <a:ext cx="4255648" cy="2453219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6D8DF4A3-7199-E30E-C1CD-F7704158105B}"/>
              </a:ext>
            </a:extLst>
          </p:cNvPr>
          <p:cNvSpPr/>
          <p:nvPr/>
        </p:nvSpPr>
        <p:spPr>
          <a:xfrm>
            <a:off x="4175998" y="4464258"/>
            <a:ext cx="2276475" cy="158845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cross entropy (supervised)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FA8CD-37E4-4A69-D425-D4C0436F928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94" y="1684192"/>
            <a:ext cx="4502614" cy="2124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10454A-31F2-A2EF-1EC4-3C36A974A0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64"/>
          <a:stretch/>
        </p:blipFill>
        <p:spPr>
          <a:xfrm>
            <a:off x="3059894" y="1664958"/>
            <a:ext cx="4502613" cy="211171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42B0974-CBFB-60FA-29E2-84931A522C7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0167" y="1650427"/>
            <a:ext cx="4857934" cy="216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5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d regularizer">
            <a:extLst>
              <a:ext uri="{FF2B5EF4-FFF2-40B4-BE49-F238E27FC236}">
                <a16:creationId xmlns:a16="http://schemas.microsoft.com/office/drawing/2014/main" id="{C2694557-DDD7-F567-950B-682AADAF4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9863556" y="2713252"/>
            <a:ext cx="1498069" cy="823040"/>
          </a:xfrm>
          <a:custGeom>
            <a:avLst/>
            <a:gdLst>
              <a:gd name="connsiteX0" fmla="*/ 0 w 1498069"/>
              <a:gd name="connsiteY0" fmla="*/ 0 h 823040"/>
              <a:gd name="connsiteX1" fmla="*/ 1498069 w 1498069"/>
              <a:gd name="connsiteY1" fmla="*/ 0 h 823040"/>
              <a:gd name="connsiteX2" fmla="*/ 1498069 w 1498069"/>
              <a:gd name="connsiteY2" fmla="*/ 823040 h 823040"/>
              <a:gd name="connsiteX3" fmla="*/ 0 w 1498069"/>
              <a:gd name="connsiteY3" fmla="*/ 823040 h 823040"/>
              <a:gd name="connsiteX4" fmla="*/ 0 w 1498069"/>
              <a:gd name="connsiteY4" fmla="*/ 0 h 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069" h="823040">
                <a:moveTo>
                  <a:pt x="0" y="0"/>
                </a:moveTo>
                <a:lnTo>
                  <a:pt x="1498069" y="0"/>
                </a:lnTo>
                <a:lnTo>
                  <a:pt x="1498069" y="823040"/>
                </a:lnTo>
                <a:lnTo>
                  <a:pt x="0" y="8230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5C5A62-DF04-158B-3DB9-403DCEE58C5F}"/>
              </a:ext>
            </a:extLst>
          </p:cNvPr>
          <p:cNvSpPr txBox="1"/>
          <p:nvPr/>
        </p:nvSpPr>
        <p:spPr>
          <a:xfrm>
            <a:off x="10115035" y="3802580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regularizer</a:t>
            </a:r>
          </a:p>
          <a:p>
            <a:endParaRPr 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DB91D18-0E6B-7764-785B-210E46FA6CC5}"/>
              </a:ext>
            </a:extLst>
          </p:cNvPr>
          <p:cNvSpPr/>
          <p:nvPr/>
        </p:nvSpPr>
        <p:spPr>
          <a:xfrm rot="16200000" flipH="1">
            <a:off x="10616187" y="2870841"/>
            <a:ext cx="159556" cy="1561613"/>
          </a:xfrm>
          <a:prstGeom prst="rightBrace">
            <a:avLst>
              <a:gd name="adj1" fmla="val 128249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369596E-25B5-F84D-936C-8112D5E42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485" y="1698487"/>
            <a:ext cx="4677428" cy="2381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2913BF-4954-0F13-8934-707E5D5629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4369" y="1832728"/>
            <a:ext cx="5344271" cy="28483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B7431AE-7A73-09F1-2512-7EE2F66B5B14}"/>
              </a:ext>
            </a:extLst>
          </p:cNvPr>
          <p:cNvGrpSpPr/>
          <p:nvPr/>
        </p:nvGrpSpPr>
        <p:grpSpPr>
          <a:xfrm>
            <a:off x="4184148" y="4569814"/>
            <a:ext cx="1127051" cy="1179397"/>
            <a:chOff x="4367258" y="4436198"/>
            <a:chExt cx="1127051" cy="11793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8FC135-DE4A-2167-35BE-C90C807EB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" b="249"/>
            <a:stretch/>
          </p:blipFill>
          <p:spPr>
            <a:xfrm rot="16200000">
              <a:off x="4288312" y="4515144"/>
              <a:ext cx="1179397" cy="1021506"/>
            </a:xfrm>
            <a:custGeom>
              <a:avLst/>
              <a:gdLst>
                <a:gd name="connsiteX0" fmla="*/ 0 w 1179397"/>
                <a:gd name="connsiteY0" fmla="*/ 0 h 1021506"/>
                <a:gd name="connsiteX1" fmla="*/ 564088 w 1179397"/>
                <a:gd name="connsiteY1" fmla="*/ 0 h 1021506"/>
                <a:gd name="connsiteX2" fmla="*/ 551195 w 1179397"/>
                <a:gd name="connsiteY2" fmla="*/ 11345 h 1021506"/>
                <a:gd name="connsiteX3" fmla="*/ 484239 w 1179397"/>
                <a:gd name="connsiteY3" fmla="*/ 183748 h 1021506"/>
                <a:gd name="connsiteX4" fmla="*/ 712839 w 1179397"/>
                <a:gd name="connsiteY4" fmla="*/ 427562 h 1021506"/>
                <a:gd name="connsiteX5" fmla="*/ 941439 w 1179397"/>
                <a:gd name="connsiteY5" fmla="*/ 183748 h 1021506"/>
                <a:gd name="connsiteX6" fmla="*/ 874484 w 1179397"/>
                <a:gd name="connsiteY6" fmla="*/ 11345 h 1021506"/>
                <a:gd name="connsiteX7" fmla="*/ 861591 w 1179397"/>
                <a:gd name="connsiteY7" fmla="*/ 0 h 1021506"/>
                <a:gd name="connsiteX8" fmla="*/ 1179397 w 1179397"/>
                <a:gd name="connsiteY8" fmla="*/ 0 h 1021506"/>
                <a:gd name="connsiteX9" fmla="*/ 1179397 w 1179397"/>
                <a:gd name="connsiteY9" fmla="*/ 1021506 h 1021506"/>
                <a:gd name="connsiteX10" fmla="*/ 0 w 1179397"/>
                <a:gd name="connsiteY10" fmla="*/ 1021506 h 1021506"/>
                <a:gd name="connsiteX11" fmla="*/ 0 w 1179397"/>
                <a:gd name="connsiteY11" fmla="*/ 0 h 1021506"/>
                <a:gd name="connsiteX12" fmla="*/ 339326 w 1179397"/>
                <a:gd name="connsiteY12" fmla="*/ 449003 h 1021506"/>
                <a:gd name="connsiteX13" fmla="*/ 50852 w 1179397"/>
                <a:gd name="connsiteY13" fmla="*/ 692817 h 1021506"/>
                <a:gd name="connsiteX14" fmla="*/ 339326 w 1179397"/>
                <a:gd name="connsiteY14" fmla="*/ 936631 h 1021506"/>
                <a:gd name="connsiteX15" fmla="*/ 627800 w 1179397"/>
                <a:gd name="connsiteY15" fmla="*/ 692817 h 1021506"/>
                <a:gd name="connsiteX16" fmla="*/ 339326 w 1179397"/>
                <a:gd name="connsiteY16" fmla="*/ 449003 h 102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9397" h="1021506">
                  <a:moveTo>
                    <a:pt x="0" y="0"/>
                  </a:moveTo>
                  <a:lnTo>
                    <a:pt x="564088" y="0"/>
                  </a:lnTo>
                  <a:lnTo>
                    <a:pt x="551195" y="11345"/>
                  </a:lnTo>
                  <a:cubicBezTo>
                    <a:pt x="509826" y="55467"/>
                    <a:pt x="484239" y="116421"/>
                    <a:pt x="484239" y="183748"/>
                  </a:cubicBezTo>
                  <a:cubicBezTo>
                    <a:pt x="484239" y="318403"/>
                    <a:pt x="586587" y="427562"/>
                    <a:pt x="712839" y="427562"/>
                  </a:cubicBezTo>
                  <a:cubicBezTo>
                    <a:pt x="839091" y="427562"/>
                    <a:pt x="941439" y="318403"/>
                    <a:pt x="941439" y="183748"/>
                  </a:cubicBezTo>
                  <a:cubicBezTo>
                    <a:pt x="941439" y="116421"/>
                    <a:pt x="915852" y="55467"/>
                    <a:pt x="874484" y="11345"/>
                  </a:cubicBezTo>
                  <a:lnTo>
                    <a:pt x="861591" y="0"/>
                  </a:lnTo>
                  <a:lnTo>
                    <a:pt x="1179397" y="0"/>
                  </a:lnTo>
                  <a:lnTo>
                    <a:pt x="1179397" y="1021506"/>
                  </a:lnTo>
                  <a:lnTo>
                    <a:pt x="0" y="1021506"/>
                  </a:lnTo>
                  <a:lnTo>
                    <a:pt x="0" y="0"/>
                  </a:lnTo>
                  <a:close/>
                  <a:moveTo>
                    <a:pt x="339326" y="449003"/>
                  </a:moveTo>
                  <a:cubicBezTo>
                    <a:pt x="180006" y="449003"/>
                    <a:pt x="50852" y="558162"/>
                    <a:pt x="50852" y="692817"/>
                  </a:cubicBezTo>
                  <a:cubicBezTo>
                    <a:pt x="50852" y="827472"/>
                    <a:pt x="180006" y="936631"/>
                    <a:pt x="339326" y="936631"/>
                  </a:cubicBezTo>
                  <a:cubicBezTo>
                    <a:pt x="498646" y="936631"/>
                    <a:pt x="627800" y="827472"/>
                    <a:pt x="627800" y="692817"/>
                  </a:cubicBezTo>
                  <a:cubicBezTo>
                    <a:pt x="627800" y="558162"/>
                    <a:pt x="498646" y="449003"/>
                    <a:pt x="339326" y="449003"/>
                  </a:cubicBezTo>
                  <a:close/>
                </a:path>
              </a:pathLst>
            </a:cu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2E761B-CD8C-61B3-ADFA-23513A576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58" t="249" r="20176" b="58103"/>
            <a:stretch/>
          </p:blipFill>
          <p:spPr>
            <a:xfrm>
              <a:off x="4474150" y="4607949"/>
              <a:ext cx="457200" cy="427562"/>
            </a:xfrm>
            <a:custGeom>
              <a:avLst/>
              <a:gdLst>
                <a:gd name="connsiteX0" fmla="*/ 79849 w 457200"/>
                <a:gd name="connsiteY0" fmla="*/ 0 h 427562"/>
                <a:gd name="connsiteX1" fmla="*/ 377352 w 457200"/>
                <a:gd name="connsiteY1" fmla="*/ 0 h 427562"/>
                <a:gd name="connsiteX2" fmla="*/ 390245 w 457200"/>
                <a:gd name="connsiteY2" fmla="*/ 11345 h 427562"/>
                <a:gd name="connsiteX3" fmla="*/ 457200 w 457200"/>
                <a:gd name="connsiteY3" fmla="*/ 183748 h 427562"/>
                <a:gd name="connsiteX4" fmla="*/ 228600 w 457200"/>
                <a:gd name="connsiteY4" fmla="*/ 427562 h 427562"/>
                <a:gd name="connsiteX5" fmla="*/ 0 w 457200"/>
                <a:gd name="connsiteY5" fmla="*/ 183748 h 427562"/>
                <a:gd name="connsiteX6" fmla="*/ 66956 w 457200"/>
                <a:gd name="connsiteY6" fmla="*/ 11345 h 427562"/>
                <a:gd name="connsiteX7" fmla="*/ 79849 w 457200"/>
                <a:gd name="connsiteY7" fmla="*/ 0 h 42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427562">
                  <a:moveTo>
                    <a:pt x="79849" y="0"/>
                  </a:moveTo>
                  <a:lnTo>
                    <a:pt x="377352" y="0"/>
                  </a:lnTo>
                  <a:lnTo>
                    <a:pt x="390245" y="11345"/>
                  </a:lnTo>
                  <a:cubicBezTo>
                    <a:pt x="431613" y="55467"/>
                    <a:pt x="457200" y="116421"/>
                    <a:pt x="457200" y="183748"/>
                  </a:cubicBezTo>
                  <a:cubicBezTo>
                    <a:pt x="457200" y="318403"/>
                    <a:pt x="354852" y="427562"/>
                    <a:pt x="228600" y="427562"/>
                  </a:cubicBezTo>
                  <a:cubicBezTo>
                    <a:pt x="102348" y="427562"/>
                    <a:pt x="0" y="318403"/>
                    <a:pt x="0" y="183748"/>
                  </a:cubicBezTo>
                  <a:cubicBezTo>
                    <a:pt x="0" y="116421"/>
                    <a:pt x="25587" y="55467"/>
                    <a:pt x="66956" y="11345"/>
                  </a:cubicBezTo>
                  <a:lnTo>
                    <a:pt x="79849" y="0"/>
                  </a:lnTo>
                  <a:close/>
                </a:path>
              </a:pathLst>
            </a:cu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787ABB-0533-3687-7002-DA0585F26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2" t="43985" r="46769" b="8516"/>
            <a:stretch/>
          </p:blipFill>
          <p:spPr>
            <a:xfrm>
              <a:off x="4917361" y="4924709"/>
              <a:ext cx="576948" cy="487628"/>
            </a:xfrm>
            <a:custGeom>
              <a:avLst/>
              <a:gdLst>
                <a:gd name="connsiteX0" fmla="*/ 288474 w 576948"/>
                <a:gd name="connsiteY0" fmla="*/ 0 h 487628"/>
                <a:gd name="connsiteX1" fmla="*/ 576948 w 576948"/>
                <a:gd name="connsiteY1" fmla="*/ 243814 h 487628"/>
                <a:gd name="connsiteX2" fmla="*/ 288474 w 576948"/>
                <a:gd name="connsiteY2" fmla="*/ 487628 h 487628"/>
                <a:gd name="connsiteX3" fmla="*/ 0 w 576948"/>
                <a:gd name="connsiteY3" fmla="*/ 243814 h 487628"/>
                <a:gd name="connsiteX4" fmla="*/ 288474 w 576948"/>
                <a:gd name="connsiteY4" fmla="*/ 0 h 48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948" h="487628">
                  <a:moveTo>
                    <a:pt x="288474" y="0"/>
                  </a:moveTo>
                  <a:cubicBezTo>
                    <a:pt x="447794" y="0"/>
                    <a:pt x="576948" y="109159"/>
                    <a:pt x="576948" y="243814"/>
                  </a:cubicBezTo>
                  <a:cubicBezTo>
                    <a:pt x="576948" y="378469"/>
                    <a:pt x="447794" y="487628"/>
                    <a:pt x="288474" y="487628"/>
                  </a:cubicBezTo>
                  <a:cubicBezTo>
                    <a:pt x="129154" y="487628"/>
                    <a:pt x="0" y="378469"/>
                    <a:pt x="0" y="243814"/>
                  </a:cubicBezTo>
                  <a:cubicBezTo>
                    <a:pt x="0" y="109159"/>
                    <a:pt x="129154" y="0"/>
                    <a:pt x="288474" y="0"/>
                  </a:cubicBezTo>
                  <a:close/>
                </a:path>
              </a:pathLst>
            </a:cu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6C7084B1-B06C-F8DC-628E-82D974DBF7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66725" y="50820"/>
                <a:ext cx="10515600" cy="1325563"/>
              </a:xfrm>
            </p:spPr>
            <p:txBody>
              <a:bodyPr/>
              <a:lstStyle/>
              <a:p>
                <a:r>
                  <a:rPr lang="en-US" b="1" dirty="0"/>
                  <a:t>Regularizers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b="1" dirty="0"/>
                  <a:t>  Priors</a:t>
                </a:r>
              </a:p>
            </p:txBody>
          </p:sp>
        </mc:Choice>
        <mc:Fallback xmlns="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6C7084B1-B06C-F8DC-628E-82D974DBF7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6725" y="50820"/>
                <a:ext cx="10515600" cy="1325563"/>
              </a:xfrm>
              <a:blipFill>
                <a:blip r:embed="rId6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AE41050-00E7-076B-B6D6-5A0A80871321}"/>
              </a:ext>
            </a:extLst>
          </p:cNvPr>
          <p:cNvSpPr txBox="1"/>
          <p:nvPr/>
        </p:nvSpPr>
        <p:spPr>
          <a:xfrm>
            <a:off x="4489397" y="953488"/>
            <a:ext cx="200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Distributions over </a:t>
            </a:r>
          </a:p>
          <a:p>
            <a:pPr algn="ctr"/>
            <a:r>
              <a:rPr lang="en-US" dirty="0"/>
              <a:t>model parameters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18F04C-9AE7-B746-ADDD-A38F198E9D0C}"/>
              </a:ext>
            </a:extLst>
          </p:cNvPr>
          <p:cNvSpPr txBox="1"/>
          <p:nvPr/>
        </p:nvSpPr>
        <p:spPr>
          <a:xfrm>
            <a:off x="392507" y="997035"/>
            <a:ext cx="310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Terms added to loss functions</a:t>
            </a:r>
            <a:br>
              <a:rPr lang="en-US" dirty="0"/>
            </a:br>
            <a:r>
              <a:rPr lang="en-US" dirty="0"/>
              <a:t>to incentivize “simple models”</a:t>
            </a:r>
          </a:p>
        </p:txBody>
      </p:sp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73274E-A14E-7541-5A0E-FE0A1409C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70" y="2729299"/>
            <a:ext cx="1314450" cy="571500"/>
          </a:xfrm>
          <a:prstGeom prst="rect">
            <a:avLst/>
          </a:prstGeom>
        </p:spPr>
      </p:pic>
      <p:pic>
        <p:nvPicPr>
          <p:cNvPr id="26" name="Picture 25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2E0E72BE-2361-EDAD-0A0D-8875A695FC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50" y="2972743"/>
            <a:ext cx="313365" cy="31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9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490036-0611-4F08-94FE-639A7E8F8CB4}"/>
              </a:ext>
            </a:extLst>
          </p:cNvPr>
          <p:cNvSpPr/>
          <p:nvPr/>
        </p:nvSpPr>
        <p:spPr>
          <a:xfrm>
            <a:off x="8148521" y="4306238"/>
            <a:ext cx="4067640" cy="2635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diagram of a complex equation&#10;&#10;Description automatically generated">
            <a:extLst>
              <a:ext uri="{FF2B5EF4-FFF2-40B4-BE49-F238E27FC236}">
                <a16:creationId xmlns:a16="http://schemas.microsoft.com/office/drawing/2014/main" id="{C49E5042-0E51-63A5-3E96-BC6218705A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3698" y="2650901"/>
            <a:ext cx="3352800" cy="3000375"/>
          </a:xfrm>
          <a:custGeom>
            <a:avLst/>
            <a:gdLst>
              <a:gd name="connsiteX0" fmla="*/ 0 w 3352800"/>
              <a:gd name="connsiteY0" fmla="*/ 0 h 3000375"/>
              <a:gd name="connsiteX1" fmla="*/ 3352800 w 3352800"/>
              <a:gd name="connsiteY1" fmla="*/ 0 h 3000375"/>
              <a:gd name="connsiteX2" fmla="*/ 3352800 w 3352800"/>
              <a:gd name="connsiteY2" fmla="*/ 3000375 h 3000375"/>
              <a:gd name="connsiteX3" fmla="*/ 0 w 3352800"/>
              <a:gd name="connsiteY3" fmla="*/ 3000375 h 3000375"/>
              <a:gd name="connsiteX4" fmla="*/ 0 w 3352800"/>
              <a:gd name="connsiteY4" fmla="*/ 0 h 3000375"/>
              <a:gd name="connsiteX5" fmla="*/ 1456386 w 3352800"/>
              <a:gd name="connsiteY5" fmla="*/ 799977 h 3000375"/>
              <a:gd name="connsiteX6" fmla="*/ 1456386 w 3352800"/>
              <a:gd name="connsiteY6" fmla="*/ 1372417 h 3000375"/>
              <a:gd name="connsiteX7" fmla="*/ 1992298 w 3352800"/>
              <a:gd name="connsiteY7" fmla="*/ 1372417 h 3000375"/>
              <a:gd name="connsiteX8" fmla="*/ 1992298 w 3352800"/>
              <a:gd name="connsiteY8" fmla="*/ 799977 h 3000375"/>
              <a:gd name="connsiteX9" fmla="*/ 1456386 w 3352800"/>
              <a:gd name="connsiteY9" fmla="*/ 799977 h 300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2800" h="3000375">
                <a:moveTo>
                  <a:pt x="0" y="0"/>
                </a:moveTo>
                <a:lnTo>
                  <a:pt x="3352800" y="0"/>
                </a:lnTo>
                <a:lnTo>
                  <a:pt x="3352800" y="3000375"/>
                </a:lnTo>
                <a:lnTo>
                  <a:pt x="0" y="3000375"/>
                </a:lnTo>
                <a:lnTo>
                  <a:pt x="0" y="0"/>
                </a:lnTo>
                <a:close/>
                <a:moveTo>
                  <a:pt x="1456386" y="799977"/>
                </a:moveTo>
                <a:lnTo>
                  <a:pt x="1456386" y="1372417"/>
                </a:lnTo>
                <a:lnTo>
                  <a:pt x="1992298" y="1372417"/>
                </a:lnTo>
                <a:lnTo>
                  <a:pt x="1992298" y="799977"/>
                </a:lnTo>
                <a:lnTo>
                  <a:pt x="1456386" y="799977"/>
                </a:lnTo>
                <a:close/>
              </a:path>
            </a:pathLst>
          </a:custGeom>
        </p:spPr>
      </p:pic>
      <p:pic>
        <p:nvPicPr>
          <p:cNvPr id="19" name="y-black" descr="A black arrows pointing to the left&#10;&#10;Description automatically generated">
            <a:extLst>
              <a:ext uri="{FF2B5EF4-FFF2-40B4-BE49-F238E27FC236}">
                <a16:creationId xmlns:a16="http://schemas.microsoft.com/office/drawing/2014/main" id="{FCA1A147-75FF-5DC8-66E6-8EB2C259DB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07"/>
          <a:stretch>
            <a:fillRect/>
          </a:stretch>
        </p:blipFill>
        <p:spPr>
          <a:xfrm>
            <a:off x="6227790" y="2836639"/>
            <a:ext cx="1323975" cy="1327150"/>
          </a:xfrm>
          <a:custGeom>
            <a:avLst/>
            <a:gdLst>
              <a:gd name="connsiteX0" fmla="*/ 0 w 1323975"/>
              <a:gd name="connsiteY0" fmla="*/ 0 h 1327150"/>
              <a:gd name="connsiteX1" fmla="*/ 1323975 w 1323975"/>
              <a:gd name="connsiteY1" fmla="*/ 0 h 1327150"/>
              <a:gd name="connsiteX2" fmla="*/ 1323975 w 1323975"/>
              <a:gd name="connsiteY2" fmla="*/ 1327150 h 1327150"/>
              <a:gd name="connsiteX3" fmla="*/ 0 w 1323975"/>
              <a:gd name="connsiteY3" fmla="*/ 1327150 h 1327150"/>
              <a:gd name="connsiteX4" fmla="*/ 0 w 1323975"/>
              <a:gd name="connsiteY4" fmla="*/ 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975" h="1327150">
                <a:moveTo>
                  <a:pt x="0" y="0"/>
                </a:moveTo>
                <a:lnTo>
                  <a:pt x="1323975" y="0"/>
                </a:lnTo>
                <a:lnTo>
                  <a:pt x="1323975" y="1327150"/>
                </a:lnTo>
                <a:lnTo>
                  <a:pt x="0" y="13271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theta-black" descr="A black arrows pointing to a number&#10;&#10;Description automatically generated">
            <a:extLst>
              <a:ext uri="{FF2B5EF4-FFF2-40B4-BE49-F238E27FC236}">
                <a16:creationId xmlns:a16="http://schemas.microsoft.com/office/drawing/2014/main" id="{8B5E2E3A-8DEC-57E6-52CB-FA0384123B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6"/>
          <a:stretch>
            <a:fillRect/>
          </a:stretch>
        </p:blipFill>
        <p:spPr>
          <a:xfrm>
            <a:off x="274348" y="2198463"/>
            <a:ext cx="2095500" cy="962026"/>
          </a:xfrm>
          <a:custGeom>
            <a:avLst/>
            <a:gdLst>
              <a:gd name="connsiteX0" fmla="*/ 0 w 2095500"/>
              <a:gd name="connsiteY0" fmla="*/ 0 h 962026"/>
              <a:gd name="connsiteX1" fmla="*/ 2095500 w 2095500"/>
              <a:gd name="connsiteY1" fmla="*/ 0 h 962026"/>
              <a:gd name="connsiteX2" fmla="*/ 2095500 w 2095500"/>
              <a:gd name="connsiteY2" fmla="*/ 962026 h 962026"/>
              <a:gd name="connsiteX3" fmla="*/ 0 w 2095500"/>
              <a:gd name="connsiteY3" fmla="*/ 962026 h 962026"/>
              <a:gd name="connsiteX4" fmla="*/ 0 w 2095500"/>
              <a:gd name="connsiteY4" fmla="*/ 0 h 9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962026">
                <a:moveTo>
                  <a:pt x="0" y="0"/>
                </a:moveTo>
                <a:lnTo>
                  <a:pt x="2095500" y="0"/>
                </a:lnTo>
                <a:lnTo>
                  <a:pt x="2095500" y="962026"/>
                </a:lnTo>
                <a:lnTo>
                  <a:pt x="0" y="96202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x-black" descr="A black arrows pointing to a number&#10;&#10;Description automatically generated">
            <a:extLst>
              <a:ext uri="{FF2B5EF4-FFF2-40B4-BE49-F238E27FC236}">
                <a16:creationId xmlns:a16="http://schemas.microsoft.com/office/drawing/2014/main" id="{9873A0FE-D0A2-59CF-73B7-8ABEA51AB9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6"/>
          <a:stretch>
            <a:fillRect/>
          </a:stretch>
        </p:blipFill>
        <p:spPr>
          <a:xfrm>
            <a:off x="274348" y="5167089"/>
            <a:ext cx="2095500" cy="936624"/>
          </a:xfrm>
          <a:custGeom>
            <a:avLst/>
            <a:gdLst>
              <a:gd name="connsiteX0" fmla="*/ 0 w 2095500"/>
              <a:gd name="connsiteY0" fmla="*/ 0 h 936624"/>
              <a:gd name="connsiteX1" fmla="*/ 2095500 w 2095500"/>
              <a:gd name="connsiteY1" fmla="*/ 0 h 936624"/>
              <a:gd name="connsiteX2" fmla="*/ 2095500 w 2095500"/>
              <a:gd name="connsiteY2" fmla="*/ 936624 h 936624"/>
              <a:gd name="connsiteX3" fmla="*/ 0 w 2095500"/>
              <a:gd name="connsiteY3" fmla="*/ 936624 h 936624"/>
              <a:gd name="connsiteX4" fmla="*/ 0 w 2095500"/>
              <a:gd name="connsiteY4" fmla="*/ 0 h 93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936624">
                <a:moveTo>
                  <a:pt x="0" y="0"/>
                </a:moveTo>
                <a:lnTo>
                  <a:pt x="2095500" y="0"/>
                </a:lnTo>
                <a:lnTo>
                  <a:pt x="2095500" y="936624"/>
                </a:lnTo>
                <a:lnTo>
                  <a:pt x="0" y="93662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theta-red" descr="A black arrows pointing to a number&#10;&#10;Description automatically generated">
            <a:extLst>
              <a:ext uri="{FF2B5EF4-FFF2-40B4-BE49-F238E27FC236}">
                <a16:creationId xmlns:a16="http://schemas.microsoft.com/office/drawing/2014/main" id="{11ACB29B-726E-27C0-3EAB-07C6EF4437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6"/>
          <a:stretch>
            <a:fillRect/>
          </a:stretch>
        </p:blipFill>
        <p:spPr>
          <a:xfrm>
            <a:off x="274348" y="2198463"/>
            <a:ext cx="2095500" cy="962026"/>
          </a:xfrm>
          <a:custGeom>
            <a:avLst/>
            <a:gdLst>
              <a:gd name="connsiteX0" fmla="*/ 0 w 2095500"/>
              <a:gd name="connsiteY0" fmla="*/ 0 h 962026"/>
              <a:gd name="connsiteX1" fmla="*/ 2095500 w 2095500"/>
              <a:gd name="connsiteY1" fmla="*/ 0 h 962026"/>
              <a:gd name="connsiteX2" fmla="*/ 2095500 w 2095500"/>
              <a:gd name="connsiteY2" fmla="*/ 962026 h 962026"/>
              <a:gd name="connsiteX3" fmla="*/ 0 w 2095500"/>
              <a:gd name="connsiteY3" fmla="*/ 962026 h 962026"/>
              <a:gd name="connsiteX4" fmla="*/ 0 w 2095500"/>
              <a:gd name="connsiteY4" fmla="*/ 0 h 9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962026">
                <a:moveTo>
                  <a:pt x="0" y="0"/>
                </a:moveTo>
                <a:lnTo>
                  <a:pt x="2095500" y="0"/>
                </a:lnTo>
                <a:lnTo>
                  <a:pt x="2095500" y="962026"/>
                </a:lnTo>
                <a:lnTo>
                  <a:pt x="0" y="96202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50800">
              <a:srgbClr val="FBCDC5">
                <a:alpha val="92941"/>
              </a:srgbClr>
            </a:glow>
          </a:effectLst>
        </p:spPr>
      </p:pic>
      <p:pic>
        <p:nvPicPr>
          <p:cNvPr id="3" name="x-red" descr="A black arrows pointing to a number&#10;&#10;Description automatically generated">
            <a:extLst>
              <a:ext uri="{FF2B5EF4-FFF2-40B4-BE49-F238E27FC236}">
                <a16:creationId xmlns:a16="http://schemas.microsoft.com/office/drawing/2014/main" id="{E3E02B31-9B22-54D3-AB0B-22991A39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6"/>
          <a:stretch>
            <a:fillRect/>
          </a:stretch>
        </p:blipFill>
        <p:spPr>
          <a:xfrm>
            <a:off x="274348" y="5167090"/>
            <a:ext cx="2095500" cy="936624"/>
          </a:xfrm>
          <a:custGeom>
            <a:avLst/>
            <a:gdLst>
              <a:gd name="connsiteX0" fmla="*/ 0 w 2095500"/>
              <a:gd name="connsiteY0" fmla="*/ 0 h 936624"/>
              <a:gd name="connsiteX1" fmla="*/ 2095500 w 2095500"/>
              <a:gd name="connsiteY1" fmla="*/ 0 h 936624"/>
              <a:gd name="connsiteX2" fmla="*/ 2095500 w 2095500"/>
              <a:gd name="connsiteY2" fmla="*/ 936624 h 936624"/>
              <a:gd name="connsiteX3" fmla="*/ 0 w 2095500"/>
              <a:gd name="connsiteY3" fmla="*/ 936624 h 936624"/>
              <a:gd name="connsiteX4" fmla="*/ 0 w 2095500"/>
              <a:gd name="connsiteY4" fmla="*/ 0 h 93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936624">
                <a:moveTo>
                  <a:pt x="0" y="0"/>
                </a:moveTo>
                <a:lnTo>
                  <a:pt x="2095500" y="0"/>
                </a:lnTo>
                <a:lnTo>
                  <a:pt x="2095500" y="936624"/>
                </a:lnTo>
                <a:lnTo>
                  <a:pt x="0" y="936624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50800">
              <a:srgbClr val="FBCDC5">
                <a:alpha val="92941"/>
              </a:srgbClr>
            </a:glow>
          </a:effectLst>
        </p:spPr>
      </p:pic>
      <p:pic>
        <p:nvPicPr>
          <p:cNvPr id="4" name="y-red" descr="A black arrows pointing to the left&#10;&#10;Description automatically generated">
            <a:extLst>
              <a:ext uri="{FF2B5EF4-FFF2-40B4-BE49-F238E27FC236}">
                <a16:creationId xmlns:a16="http://schemas.microsoft.com/office/drawing/2014/main" id="{0D7A2BC7-BF98-6559-080D-E91F5A651D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07"/>
          <a:stretch>
            <a:fillRect/>
          </a:stretch>
        </p:blipFill>
        <p:spPr>
          <a:xfrm>
            <a:off x="6230648" y="2836639"/>
            <a:ext cx="1323975" cy="1327150"/>
          </a:xfrm>
          <a:prstGeom prst="rect">
            <a:avLst/>
          </a:prstGeom>
          <a:noFill/>
          <a:effectLst>
            <a:glow rad="50800">
              <a:srgbClr val="FBCDC5">
                <a:alpha val="92941"/>
              </a:srgbClr>
            </a:glow>
          </a:effectLst>
        </p:spPr>
      </p:pic>
      <p:sp>
        <p:nvSpPr>
          <p:cNvPr id="6" name="TextBox theta">
            <a:extLst>
              <a:ext uri="{FF2B5EF4-FFF2-40B4-BE49-F238E27FC236}">
                <a16:creationId xmlns:a16="http://schemas.microsoft.com/office/drawing/2014/main" id="{FCADB8FF-401F-5FB7-693B-7FDDCC825063}"/>
              </a:ext>
            </a:extLst>
          </p:cNvPr>
          <p:cNvSpPr txBox="1"/>
          <p:nvPr/>
        </p:nvSpPr>
        <p:spPr>
          <a:xfrm>
            <a:off x="955762" y="1950656"/>
            <a:ext cx="31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… controlling parameters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trains the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7" name="TextBox x">
            <a:extLst>
              <a:ext uri="{FF2B5EF4-FFF2-40B4-BE49-F238E27FC236}">
                <a16:creationId xmlns:a16="http://schemas.microsoft.com/office/drawing/2014/main" id="{D0B1E097-F720-BA58-99AA-D7714916A462}"/>
              </a:ext>
            </a:extLst>
          </p:cNvPr>
          <p:cNvSpPr txBox="1"/>
          <p:nvPr/>
        </p:nvSpPr>
        <p:spPr>
          <a:xfrm>
            <a:off x="1006705" y="5749771"/>
            <a:ext cx="5089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… controlling input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  constructs adversarial perturbation</a:t>
            </a:r>
          </a:p>
        </p:txBody>
      </p:sp>
      <p:sp>
        <p:nvSpPr>
          <p:cNvPr id="8" name="TextBox y">
            <a:extLst>
              <a:ext uri="{FF2B5EF4-FFF2-40B4-BE49-F238E27FC236}">
                <a16:creationId xmlns:a16="http://schemas.microsoft.com/office/drawing/2014/main" id="{69D3A17A-EF82-B267-13B8-70319954349A}"/>
              </a:ext>
            </a:extLst>
          </p:cNvPr>
          <p:cNvSpPr txBox="1"/>
          <p:nvPr/>
        </p:nvSpPr>
        <p:spPr>
          <a:xfrm>
            <a:off x="7394212" y="2198463"/>
            <a:ext cx="236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… controlling label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performs inference</a:t>
            </a:r>
          </a:p>
        </p:txBody>
      </p:sp>
      <p:sp>
        <p:nvSpPr>
          <p:cNvPr id="9" name="TextBox title">
            <a:extLst>
              <a:ext uri="{FF2B5EF4-FFF2-40B4-BE49-F238E27FC236}">
                <a16:creationId xmlns:a16="http://schemas.microsoft.com/office/drawing/2014/main" id="{E5C4B1B4-4097-2235-0F0E-53B5EFB6946B}"/>
              </a:ext>
            </a:extLst>
          </p:cNvPr>
          <p:cNvSpPr txBox="1"/>
          <p:nvPr/>
        </p:nvSpPr>
        <p:spPr>
          <a:xfrm>
            <a:off x="614794" y="488784"/>
            <a:ext cx="10307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Inconsistency Resolution: A Generic AI Problem</a:t>
            </a:r>
          </a:p>
        </p:txBody>
      </p:sp>
      <p:sp>
        <p:nvSpPr>
          <p:cNvPr id="10" name="TextBox title">
            <a:extLst>
              <a:ext uri="{FF2B5EF4-FFF2-40B4-BE49-F238E27FC236}">
                <a16:creationId xmlns:a16="http://schemas.microsoft.com/office/drawing/2014/main" id="{FABA2B7E-F537-D5A9-E7E0-CCEE29B5BB1D}"/>
              </a:ext>
            </a:extLst>
          </p:cNvPr>
          <p:cNvSpPr txBox="1"/>
          <p:nvPr/>
        </p:nvSpPr>
        <p:spPr>
          <a:xfrm>
            <a:off x="935477" y="1157233"/>
            <a:ext cx="9404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An algorithm that resolves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inconsistency by…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2A5FB2-05A7-78C0-4B72-AC86FE4199CA}"/>
              </a:ext>
            </a:extLst>
          </p:cNvPr>
          <p:cNvSpPr txBox="1"/>
          <p:nvPr/>
        </p:nvSpPr>
        <p:spPr>
          <a:xfrm>
            <a:off x="8539511" y="4583391"/>
            <a:ext cx="45667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Inconsistency Resolution</a:t>
            </a:r>
            <a:br>
              <a:rPr lang="en-US" dirty="0"/>
            </a:b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[Richardson, ICML workshops 2023]</a:t>
            </a:r>
          </a:p>
          <a:p>
            <a:r>
              <a:rPr lang="en-US" sz="1600" dirty="0"/>
              <a:t>also reduces to…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Adversarial Training,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GAN training and inference,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EM algorithm,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Belief propagation, </a:t>
            </a:r>
            <a:br>
              <a:rPr lang="en-US" dirty="0"/>
            </a:b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565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7" grpId="0"/>
      <p:bldP spid="8" grpId="0"/>
      <p:bldP spid="10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16875-0DF1-444C-8CCA-43BC57B7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Statistical Divergence</a:t>
            </a:r>
            <a:br>
              <a:rPr lang="en-US" b="1" dirty="0"/>
            </a:br>
            <a:r>
              <a:rPr lang="en-US" b="1" dirty="0"/>
              <a:t>	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as Inconsistency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5621D-D3CB-47EA-8C9C-813C6CAA6F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4875" y="2022210"/>
                <a:ext cx="10515600" cy="419417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You believe both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Your inconsistency: a divergence between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5621D-D3CB-47EA-8C9C-813C6CAA6F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4875" y="2022210"/>
                <a:ext cx="10515600" cy="4194175"/>
              </a:xfrm>
              <a:blipFill>
                <a:blip r:embed="rId3"/>
                <a:stretch>
                  <a:fillRect l="-754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2531B8E-487D-4694-A238-90B00AC68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135" y="3271378"/>
            <a:ext cx="2472146" cy="872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B3FA0-35C7-4660-880B-24F4D3BE70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189" t="2816" b="4566"/>
          <a:stretch>
            <a:fillRect/>
          </a:stretch>
        </p:blipFill>
        <p:spPr>
          <a:xfrm>
            <a:off x="7629281" y="3197561"/>
            <a:ext cx="275837" cy="1159749"/>
          </a:xfrm>
          <a:custGeom>
            <a:avLst/>
            <a:gdLst>
              <a:gd name="connsiteX0" fmla="*/ 0 w 384794"/>
              <a:gd name="connsiteY0" fmla="*/ 0 h 1617856"/>
              <a:gd name="connsiteX1" fmla="*/ 384794 w 384794"/>
              <a:gd name="connsiteY1" fmla="*/ 0 h 1617856"/>
              <a:gd name="connsiteX2" fmla="*/ 384794 w 384794"/>
              <a:gd name="connsiteY2" fmla="*/ 1617856 h 1617856"/>
              <a:gd name="connsiteX3" fmla="*/ 0 w 384794"/>
              <a:gd name="connsiteY3" fmla="*/ 1617856 h 1617856"/>
              <a:gd name="connsiteX4" fmla="*/ 0 w 384794"/>
              <a:gd name="connsiteY4" fmla="*/ 0 h 161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794" h="1617856">
                <a:moveTo>
                  <a:pt x="0" y="0"/>
                </a:moveTo>
                <a:lnTo>
                  <a:pt x="384794" y="0"/>
                </a:lnTo>
                <a:lnTo>
                  <a:pt x="384794" y="1617856"/>
                </a:lnTo>
                <a:lnTo>
                  <a:pt x="0" y="16178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CB5C8-178E-45B1-A8A4-B4FCC3E21B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01" r="91321" b="3580"/>
          <a:stretch>
            <a:fillRect/>
          </a:stretch>
        </p:blipFill>
        <p:spPr>
          <a:xfrm>
            <a:off x="4844326" y="3197561"/>
            <a:ext cx="271706" cy="1159750"/>
          </a:xfrm>
          <a:custGeom>
            <a:avLst/>
            <a:gdLst>
              <a:gd name="connsiteX0" fmla="*/ 0 w 379031"/>
              <a:gd name="connsiteY0" fmla="*/ 0 h 1617856"/>
              <a:gd name="connsiteX1" fmla="*/ 379031 w 379031"/>
              <a:gd name="connsiteY1" fmla="*/ 0 h 1617856"/>
              <a:gd name="connsiteX2" fmla="*/ 379031 w 379031"/>
              <a:gd name="connsiteY2" fmla="*/ 313064 h 1617856"/>
              <a:gd name="connsiteX3" fmla="*/ 347142 w 379031"/>
              <a:gd name="connsiteY3" fmla="*/ 356422 h 1617856"/>
              <a:gd name="connsiteX4" fmla="*/ 323851 w 379031"/>
              <a:gd name="connsiteY4" fmla="*/ 401492 h 1617856"/>
              <a:gd name="connsiteX5" fmla="*/ 358844 w 379031"/>
              <a:gd name="connsiteY5" fmla="*/ 644581 h 1617856"/>
              <a:gd name="connsiteX6" fmla="*/ 379031 w 379031"/>
              <a:gd name="connsiteY6" fmla="*/ 679437 h 1617856"/>
              <a:gd name="connsiteX7" fmla="*/ 379031 w 379031"/>
              <a:gd name="connsiteY7" fmla="*/ 1617856 h 1617856"/>
              <a:gd name="connsiteX8" fmla="*/ 0 w 379031"/>
              <a:gd name="connsiteY8" fmla="*/ 1617856 h 1617856"/>
              <a:gd name="connsiteX9" fmla="*/ 0 w 379031"/>
              <a:gd name="connsiteY9" fmla="*/ 0 h 161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031" h="1617856">
                <a:moveTo>
                  <a:pt x="0" y="0"/>
                </a:moveTo>
                <a:lnTo>
                  <a:pt x="379031" y="0"/>
                </a:lnTo>
                <a:lnTo>
                  <a:pt x="379031" y="313064"/>
                </a:lnTo>
                <a:lnTo>
                  <a:pt x="347142" y="356422"/>
                </a:lnTo>
                <a:cubicBezTo>
                  <a:pt x="336943" y="372456"/>
                  <a:pt x="329060" y="387576"/>
                  <a:pt x="323851" y="401492"/>
                </a:cubicBezTo>
                <a:cubicBezTo>
                  <a:pt x="298848" y="468289"/>
                  <a:pt x="316707" y="557457"/>
                  <a:pt x="358844" y="644581"/>
                </a:cubicBezTo>
                <a:lnTo>
                  <a:pt x="379031" y="679437"/>
                </a:lnTo>
                <a:lnTo>
                  <a:pt x="379031" y="1617856"/>
                </a:lnTo>
                <a:lnTo>
                  <a:pt x="0" y="16178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74C5ED-5768-4E45-B76E-2FD34D7CB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042" y="3389556"/>
            <a:ext cx="2931181" cy="854119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089BAE37-6BCB-4C98-BB9C-FC546997B1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9934" y="3856920"/>
            <a:ext cx="396358" cy="262378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3BEC7239-20FB-48F8-9358-D9D3D10A71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957" y="3856920"/>
            <a:ext cx="409404" cy="299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548BC1-0579-472A-BD8D-9512F0A5C0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857" y="4386237"/>
            <a:ext cx="6211007" cy="133841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6AB0A2-2BDD-4B97-BBE6-02157E1E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8E1C8E-A7A8-4397-B820-9452B31A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819580"/>
            <a:ext cx="9562289" cy="6038420"/>
          </a:xfrm>
          <a:custGeom>
            <a:avLst/>
            <a:gdLst>
              <a:gd name="connsiteX0" fmla="*/ 0 w 9562289"/>
              <a:gd name="connsiteY0" fmla="*/ 0 h 6038420"/>
              <a:gd name="connsiteX1" fmla="*/ 9562289 w 9562289"/>
              <a:gd name="connsiteY1" fmla="*/ 0 h 6038420"/>
              <a:gd name="connsiteX2" fmla="*/ 9562289 w 9562289"/>
              <a:gd name="connsiteY2" fmla="*/ 6038420 h 6038420"/>
              <a:gd name="connsiteX3" fmla="*/ 0 w 9562289"/>
              <a:gd name="connsiteY3" fmla="*/ 6038420 h 6038420"/>
              <a:gd name="connsiteX4" fmla="*/ 0 w 9562289"/>
              <a:gd name="connsiteY4" fmla="*/ 0 h 6038420"/>
              <a:gd name="connsiteX5" fmla="*/ 5999084 w 9562289"/>
              <a:gd name="connsiteY5" fmla="*/ 180475 h 6038420"/>
              <a:gd name="connsiteX6" fmla="*/ 5999084 w 9562289"/>
              <a:gd name="connsiteY6" fmla="*/ 1382562 h 6038420"/>
              <a:gd name="connsiteX7" fmla="*/ 8293550 w 9562289"/>
              <a:gd name="connsiteY7" fmla="*/ 1382562 h 6038420"/>
              <a:gd name="connsiteX8" fmla="*/ 8293550 w 9562289"/>
              <a:gd name="connsiteY8" fmla="*/ 180475 h 6038420"/>
              <a:gd name="connsiteX9" fmla="*/ 5999084 w 9562289"/>
              <a:gd name="connsiteY9" fmla="*/ 180475 h 603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62289" h="6038420">
                <a:moveTo>
                  <a:pt x="0" y="0"/>
                </a:moveTo>
                <a:lnTo>
                  <a:pt x="9562289" y="0"/>
                </a:lnTo>
                <a:lnTo>
                  <a:pt x="9562289" y="6038420"/>
                </a:lnTo>
                <a:lnTo>
                  <a:pt x="0" y="6038420"/>
                </a:lnTo>
                <a:lnTo>
                  <a:pt x="0" y="0"/>
                </a:lnTo>
                <a:close/>
                <a:moveTo>
                  <a:pt x="5999084" y="180475"/>
                </a:moveTo>
                <a:lnTo>
                  <a:pt x="5999084" y="1382562"/>
                </a:lnTo>
                <a:lnTo>
                  <a:pt x="8293550" y="1382562"/>
                </a:lnTo>
                <a:lnTo>
                  <a:pt x="8293550" y="180475"/>
                </a:lnTo>
                <a:lnTo>
                  <a:pt x="5999084" y="180475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AE2A9AAC-9ACE-44D3-AF0B-2AF0A31697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0" y="482781"/>
                <a:ext cx="4383741" cy="1325563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Map of </a:t>
                </a:r>
                <a:br>
                  <a:rPr lang="en-US" b="1" dirty="0"/>
                </a:br>
                <a:r>
                  <a:rPr lang="en-US" sz="3600" dirty="0"/>
                  <a:t>as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i="1" dirty="0" err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/>
                  <a:t> vary</a:t>
                </a:r>
                <a:endParaRPr lang="en-US" sz="4000" i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AE2A9AAC-9ACE-44D3-AF0B-2AF0A31697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0" y="482781"/>
                <a:ext cx="4383741" cy="1325563"/>
              </a:xfrm>
              <a:blipFill>
                <a:blip r:embed="rId3"/>
                <a:stretch>
                  <a:fillRect l="-5563" t="-9174" b="-1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F590FB3-279D-476E-B19B-73963852FB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9469" y="243991"/>
            <a:ext cx="2756462" cy="11511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9D0B7-1CAC-4ADF-A837-D8DDAACB3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54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8E1C8E-A7A8-4397-B820-9452B31A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2401" y="1295401"/>
            <a:ext cx="8989795" cy="5676900"/>
          </a:xfrm>
          <a:custGeom>
            <a:avLst/>
            <a:gdLst>
              <a:gd name="connsiteX0" fmla="*/ 0 w 9562289"/>
              <a:gd name="connsiteY0" fmla="*/ 0 h 6038420"/>
              <a:gd name="connsiteX1" fmla="*/ 9562289 w 9562289"/>
              <a:gd name="connsiteY1" fmla="*/ 0 h 6038420"/>
              <a:gd name="connsiteX2" fmla="*/ 9562289 w 9562289"/>
              <a:gd name="connsiteY2" fmla="*/ 6038420 h 6038420"/>
              <a:gd name="connsiteX3" fmla="*/ 0 w 9562289"/>
              <a:gd name="connsiteY3" fmla="*/ 6038420 h 6038420"/>
              <a:gd name="connsiteX4" fmla="*/ 0 w 9562289"/>
              <a:gd name="connsiteY4" fmla="*/ 0 h 6038420"/>
              <a:gd name="connsiteX5" fmla="*/ 5999084 w 9562289"/>
              <a:gd name="connsiteY5" fmla="*/ 180475 h 6038420"/>
              <a:gd name="connsiteX6" fmla="*/ 5999084 w 9562289"/>
              <a:gd name="connsiteY6" fmla="*/ 1382562 h 6038420"/>
              <a:gd name="connsiteX7" fmla="*/ 8293550 w 9562289"/>
              <a:gd name="connsiteY7" fmla="*/ 1382562 h 6038420"/>
              <a:gd name="connsiteX8" fmla="*/ 8293550 w 9562289"/>
              <a:gd name="connsiteY8" fmla="*/ 180475 h 6038420"/>
              <a:gd name="connsiteX9" fmla="*/ 5999084 w 9562289"/>
              <a:gd name="connsiteY9" fmla="*/ 180475 h 603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62289" h="6038420">
                <a:moveTo>
                  <a:pt x="0" y="0"/>
                </a:moveTo>
                <a:lnTo>
                  <a:pt x="9562289" y="0"/>
                </a:lnTo>
                <a:lnTo>
                  <a:pt x="9562289" y="6038420"/>
                </a:lnTo>
                <a:lnTo>
                  <a:pt x="0" y="6038420"/>
                </a:lnTo>
                <a:lnTo>
                  <a:pt x="0" y="0"/>
                </a:lnTo>
                <a:close/>
                <a:moveTo>
                  <a:pt x="5999084" y="180475"/>
                </a:moveTo>
                <a:lnTo>
                  <a:pt x="5999084" y="1382562"/>
                </a:lnTo>
                <a:lnTo>
                  <a:pt x="8293550" y="1382562"/>
                </a:lnTo>
                <a:lnTo>
                  <a:pt x="8293550" y="180475"/>
                </a:lnTo>
                <a:lnTo>
                  <a:pt x="5999084" y="180475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2A9AAC-9ACE-44D3-AF0B-2AF0A3169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1"/>
            <a:ext cx="10515600" cy="1325563"/>
          </a:xfrm>
        </p:spPr>
        <p:txBody>
          <a:bodyPr/>
          <a:lstStyle/>
          <a:p>
            <a:r>
              <a:rPr lang="en-US" dirty="0"/>
              <a:t>More belief can only increase inconsistency</a:t>
            </a:r>
            <a:endParaRPr lang="en-US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E32FF2-2037-45FD-A517-E4274467D038}"/>
              </a:ext>
            </a:extLst>
          </p:cNvPr>
          <p:cNvCxnSpPr>
            <a:cxnSpLocks/>
          </p:cNvCxnSpPr>
          <p:nvPr/>
        </p:nvCxnSpPr>
        <p:spPr>
          <a:xfrm flipH="1" flipV="1">
            <a:off x="2160909" y="1587500"/>
            <a:ext cx="10057" cy="243053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541705-398E-4C44-810F-FE56C28870A4}"/>
              </a:ext>
            </a:extLst>
          </p:cNvPr>
          <p:cNvCxnSpPr>
            <a:cxnSpLocks/>
          </p:cNvCxnSpPr>
          <p:nvPr/>
        </p:nvCxnSpPr>
        <p:spPr>
          <a:xfrm>
            <a:off x="2269922" y="4121195"/>
            <a:ext cx="5642178" cy="1108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BE8313E-433D-4531-994F-A073893D038C}"/>
              </a:ext>
            </a:extLst>
          </p:cNvPr>
          <p:cNvGrpSpPr/>
          <p:nvPr/>
        </p:nvGrpSpPr>
        <p:grpSpPr>
          <a:xfrm>
            <a:off x="1296199" y="3980894"/>
            <a:ext cx="6252889" cy="2511981"/>
            <a:chOff x="1032440" y="4372697"/>
            <a:chExt cx="4962912" cy="2164701"/>
          </a:xfrm>
          <a:solidFill>
            <a:schemeClr val="accent1">
              <a:lumMod val="75000"/>
              <a:alpha val="85098"/>
            </a:schemeClr>
          </a:solidFill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6EE5AC4-6D90-48B7-B403-882D4C371885}"/>
                </a:ext>
              </a:extLst>
            </p:cNvPr>
            <p:cNvGrpSpPr/>
            <p:nvPr/>
          </p:nvGrpSpPr>
          <p:grpSpPr>
            <a:xfrm>
              <a:off x="3528346" y="4380461"/>
              <a:ext cx="2457621" cy="256077"/>
              <a:chOff x="2681384" y="4598146"/>
              <a:chExt cx="2457621" cy="256077"/>
            </a:xfrm>
            <a:grpFill/>
          </p:grpSpPr>
          <p:sp>
            <p:nvSpPr>
              <p:cNvPr id="74" name="Arrow: Chevron 73">
                <a:extLst>
                  <a:ext uri="{FF2B5EF4-FFF2-40B4-BE49-F238E27FC236}">
                    <a16:creationId xmlns:a16="http://schemas.microsoft.com/office/drawing/2014/main" id="{03171008-EEBC-4A0A-B64E-38FF6B186F09}"/>
                  </a:ext>
                </a:extLst>
              </p:cNvPr>
              <p:cNvSpPr/>
              <p:nvPr/>
            </p:nvSpPr>
            <p:spPr>
              <a:xfrm>
                <a:off x="2681384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Arrow: Chevron 74">
                <a:extLst>
                  <a:ext uri="{FF2B5EF4-FFF2-40B4-BE49-F238E27FC236}">
                    <a16:creationId xmlns:a16="http://schemas.microsoft.com/office/drawing/2014/main" id="{A427DD29-89B4-4E01-AC4D-6484432B1255}"/>
                  </a:ext>
                </a:extLst>
              </p:cNvPr>
              <p:cNvSpPr/>
              <p:nvPr/>
            </p:nvSpPr>
            <p:spPr>
              <a:xfrm>
                <a:off x="2989171" y="4598146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Arrow: Chevron 75">
                <a:extLst>
                  <a:ext uri="{FF2B5EF4-FFF2-40B4-BE49-F238E27FC236}">
                    <a16:creationId xmlns:a16="http://schemas.microsoft.com/office/drawing/2014/main" id="{22099505-C0B9-446D-B392-09017C85CD1B}"/>
                  </a:ext>
                </a:extLst>
              </p:cNvPr>
              <p:cNvSpPr/>
              <p:nvPr/>
            </p:nvSpPr>
            <p:spPr>
              <a:xfrm>
                <a:off x="3311337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Arrow: Chevron 76">
                <a:extLst>
                  <a:ext uri="{FF2B5EF4-FFF2-40B4-BE49-F238E27FC236}">
                    <a16:creationId xmlns:a16="http://schemas.microsoft.com/office/drawing/2014/main" id="{C41E6649-A176-4974-9244-F988C8E2BA24}"/>
                  </a:ext>
                </a:extLst>
              </p:cNvPr>
              <p:cNvSpPr/>
              <p:nvPr/>
            </p:nvSpPr>
            <p:spPr>
              <a:xfrm>
                <a:off x="3619124" y="4603210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Arrow: Chevron 77">
                <a:extLst>
                  <a:ext uri="{FF2B5EF4-FFF2-40B4-BE49-F238E27FC236}">
                    <a16:creationId xmlns:a16="http://schemas.microsoft.com/office/drawing/2014/main" id="{F888921F-71F4-4978-AC73-93E1EDB805C1}"/>
                  </a:ext>
                </a:extLst>
              </p:cNvPr>
              <p:cNvSpPr/>
              <p:nvPr/>
            </p:nvSpPr>
            <p:spPr>
              <a:xfrm>
                <a:off x="3941290" y="4608608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Arrow: Chevron 78">
                <a:extLst>
                  <a:ext uri="{FF2B5EF4-FFF2-40B4-BE49-F238E27FC236}">
                    <a16:creationId xmlns:a16="http://schemas.microsoft.com/office/drawing/2014/main" id="{37EA3673-14E7-4C2B-98D6-CFB4F7C9ED9A}"/>
                  </a:ext>
                </a:extLst>
              </p:cNvPr>
              <p:cNvSpPr/>
              <p:nvPr/>
            </p:nvSpPr>
            <p:spPr>
              <a:xfrm>
                <a:off x="4249077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Arrow: Chevron 79">
                <a:extLst>
                  <a:ext uri="{FF2B5EF4-FFF2-40B4-BE49-F238E27FC236}">
                    <a16:creationId xmlns:a16="http://schemas.microsoft.com/office/drawing/2014/main" id="{81A44BAC-82F4-431E-A3AD-D0664AB77CB5}"/>
                  </a:ext>
                </a:extLst>
              </p:cNvPr>
              <p:cNvSpPr/>
              <p:nvPr/>
            </p:nvSpPr>
            <p:spPr>
              <a:xfrm>
                <a:off x="4571243" y="4613672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Arrow: Chevron 80">
                <a:extLst>
                  <a:ext uri="{FF2B5EF4-FFF2-40B4-BE49-F238E27FC236}">
                    <a16:creationId xmlns:a16="http://schemas.microsoft.com/office/drawing/2014/main" id="{384DBBC8-FFAA-424E-8A8B-354405577C27}"/>
                  </a:ext>
                </a:extLst>
              </p:cNvPr>
              <p:cNvSpPr/>
              <p:nvPr/>
            </p:nvSpPr>
            <p:spPr>
              <a:xfrm>
                <a:off x="4879030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71ED0EA-9AFB-4184-A45B-B41D20CAACAD}"/>
                </a:ext>
              </a:extLst>
            </p:cNvPr>
            <p:cNvGrpSpPr/>
            <p:nvPr/>
          </p:nvGrpSpPr>
          <p:grpSpPr>
            <a:xfrm>
              <a:off x="1032440" y="4372697"/>
              <a:ext cx="2457621" cy="256077"/>
              <a:chOff x="2681384" y="4598146"/>
              <a:chExt cx="2457621" cy="256077"/>
            </a:xfrm>
            <a:grpFill/>
          </p:grpSpPr>
          <p:sp>
            <p:nvSpPr>
              <p:cNvPr id="84" name="Arrow: Chevron 83">
                <a:extLst>
                  <a:ext uri="{FF2B5EF4-FFF2-40B4-BE49-F238E27FC236}">
                    <a16:creationId xmlns:a16="http://schemas.microsoft.com/office/drawing/2014/main" id="{6595F145-BFC4-4F4C-8616-36D462135046}"/>
                  </a:ext>
                </a:extLst>
              </p:cNvPr>
              <p:cNvSpPr/>
              <p:nvPr/>
            </p:nvSpPr>
            <p:spPr>
              <a:xfrm>
                <a:off x="2681384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3309B5B4-1E90-45AF-817A-2AC8079E163C}"/>
                  </a:ext>
                </a:extLst>
              </p:cNvPr>
              <p:cNvSpPr/>
              <p:nvPr/>
            </p:nvSpPr>
            <p:spPr>
              <a:xfrm>
                <a:off x="2989171" y="4598146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89C18876-C322-484F-9E72-4FB255C015B4}"/>
                  </a:ext>
                </a:extLst>
              </p:cNvPr>
              <p:cNvSpPr/>
              <p:nvPr/>
            </p:nvSpPr>
            <p:spPr>
              <a:xfrm>
                <a:off x="3311337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Arrow: Chevron 86">
                <a:extLst>
                  <a:ext uri="{FF2B5EF4-FFF2-40B4-BE49-F238E27FC236}">
                    <a16:creationId xmlns:a16="http://schemas.microsoft.com/office/drawing/2014/main" id="{30A0F06D-9B23-4AA9-B23A-0BEA9C33194F}"/>
                  </a:ext>
                </a:extLst>
              </p:cNvPr>
              <p:cNvSpPr/>
              <p:nvPr/>
            </p:nvSpPr>
            <p:spPr>
              <a:xfrm>
                <a:off x="3619124" y="4603210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Arrow: Chevron 87">
                <a:extLst>
                  <a:ext uri="{FF2B5EF4-FFF2-40B4-BE49-F238E27FC236}">
                    <a16:creationId xmlns:a16="http://schemas.microsoft.com/office/drawing/2014/main" id="{5C14DB77-B984-472D-A501-88056F5BCF8A}"/>
                  </a:ext>
                </a:extLst>
              </p:cNvPr>
              <p:cNvSpPr/>
              <p:nvPr/>
            </p:nvSpPr>
            <p:spPr>
              <a:xfrm>
                <a:off x="3941290" y="4608608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Arrow: Chevron 88">
                <a:extLst>
                  <a:ext uri="{FF2B5EF4-FFF2-40B4-BE49-F238E27FC236}">
                    <a16:creationId xmlns:a16="http://schemas.microsoft.com/office/drawing/2014/main" id="{C11F2178-B07D-4012-9F2E-4D026B304100}"/>
                  </a:ext>
                </a:extLst>
              </p:cNvPr>
              <p:cNvSpPr/>
              <p:nvPr/>
            </p:nvSpPr>
            <p:spPr>
              <a:xfrm>
                <a:off x="4249077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Arrow: Chevron 89">
                <a:extLst>
                  <a:ext uri="{FF2B5EF4-FFF2-40B4-BE49-F238E27FC236}">
                    <a16:creationId xmlns:a16="http://schemas.microsoft.com/office/drawing/2014/main" id="{2792B34D-18E2-4AA4-9A39-4AF6C337070F}"/>
                  </a:ext>
                </a:extLst>
              </p:cNvPr>
              <p:cNvSpPr/>
              <p:nvPr/>
            </p:nvSpPr>
            <p:spPr>
              <a:xfrm>
                <a:off x="4571243" y="4613672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Arrow: Chevron 90">
                <a:extLst>
                  <a:ext uri="{FF2B5EF4-FFF2-40B4-BE49-F238E27FC236}">
                    <a16:creationId xmlns:a16="http://schemas.microsoft.com/office/drawing/2014/main" id="{BDEAA0D0-D5CC-4937-ADFD-AB2C6A44EFBA}"/>
                  </a:ext>
                </a:extLst>
              </p:cNvPr>
              <p:cNvSpPr/>
              <p:nvPr/>
            </p:nvSpPr>
            <p:spPr>
              <a:xfrm>
                <a:off x="4879030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9EF13E1A-E40F-40D5-A676-5390833EFC59}"/>
                </a:ext>
              </a:extLst>
            </p:cNvPr>
            <p:cNvGrpSpPr/>
            <p:nvPr/>
          </p:nvGrpSpPr>
          <p:grpSpPr>
            <a:xfrm flipH="1">
              <a:off x="4456659" y="6267555"/>
              <a:ext cx="1538693" cy="254119"/>
              <a:chOff x="3619124" y="4603210"/>
              <a:chExt cx="1519881" cy="251013"/>
            </a:xfrm>
            <a:grpFill/>
          </p:grpSpPr>
          <p:sp>
            <p:nvSpPr>
              <p:cNvPr id="96" name="Arrow: Chevron 95">
                <a:extLst>
                  <a:ext uri="{FF2B5EF4-FFF2-40B4-BE49-F238E27FC236}">
                    <a16:creationId xmlns:a16="http://schemas.microsoft.com/office/drawing/2014/main" id="{BFCE38D5-22A5-4315-BA9F-ACAAB9077788}"/>
                  </a:ext>
                </a:extLst>
              </p:cNvPr>
              <p:cNvSpPr/>
              <p:nvPr/>
            </p:nvSpPr>
            <p:spPr>
              <a:xfrm>
                <a:off x="3619124" y="4603210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Arrow: Chevron 96">
                <a:extLst>
                  <a:ext uri="{FF2B5EF4-FFF2-40B4-BE49-F238E27FC236}">
                    <a16:creationId xmlns:a16="http://schemas.microsoft.com/office/drawing/2014/main" id="{6FD6462C-8B82-4897-8D3A-836D868E4994}"/>
                  </a:ext>
                </a:extLst>
              </p:cNvPr>
              <p:cNvSpPr/>
              <p:nvPr/>
            </p:nvSpPr>
            <p:spPr>
              <a:xfrm>
                <a:off x="3941290" y="4608608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Arrow: Chevron 97">
                <a:extLst>
                  <a:ext uri="{FF2B5EF4-FFF2-40B4-BE49-F238E27FC236}">
                    <a16:creationId xmlns:a16="http://schemas.microsoft.com/office/drawing/2014/main" id="{4906C79C-0793-4EEE-BDFA-5DFA8323AAE8}"/>
                  </a:ext>
                </a:extLst>
              </p:cNvPr>
              <p:cNvSpPr/>
              <p:nvPr/>
            </p:nvSpPr>
            <p:spPr>
              <a:xfrm>
                <a:off x="4249077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Arrow: Chevron 98">
                <a:extLst>
                  <a:ext uri="{FF2B5EF4-FFF2-40B4-BE49-F238E27FC236}">
                    <a16:creationId xmlns:a16="http://schemas.microsoft.com/office/drawing/2014/main" id="{51F9E1EB-4C15-4E6E-ADB7-C7229078FCC9}"/>
                  </a:ext>
                </a:extLst>
              </p:cNvPr>
              <p:cNvSpPr/>
              <p:nvPr/>
            </p:nvSpPr>
            <p:spPr>
              <a:xfrm>
                <a:off x="4571243" y="4613672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Arrow: Chevron 99">
                <a:extLst>
                  <a:ext uri="{FF2B5EF4-FFF2-40B4-BE49-F238E27FC236}">
                    <a16:creationId xmlns:a16="http://schemas.microsoft.com/office/drawing/2014/main" id="{27CF9B81-284D-47F0-897B-EA6786E69FBF}"/>
                  </a:ext>
                </a:extLst>
              </p:cNvPr>
              <p:cNvSpPr/>
              <p:nvPr/>
            </p:nvSpPr>
            <p:spPr>
              <a:xfrm>
                <a:off x="4879030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0CAD6F9-0CCE-4360-8C29-3947F4BEFF83}"/>
                </a:ext>
              </a:extLst>
            </p:cNvPr>
            <p:cNvGrpSpPr/>
            <p:nvPr/>
          </p:nvGrpSpPr>
          <p:grpSpPr>
            <a:xfrm flipH="1">
              <a:off x="1938254" y="6278152"/>
              <a:ext cx="2488039" cy="259246"/>
              <a:chOff x="2681384" y="4598146"/>
              <a:chExt cx="2457621" cy="256077"/>
            </a:xfrm>
            <a:grpFill/>
          </p:grpSpPr>
          <p:sp>
            <p:nvSpPr>
              <p:cNvPr id="102" name="Arrow: Chevron 101">
                <a:extLst>
                  <a:ext uri="{FF2B5EF4-FFF2-40B4-BE49-F238E27FC236}">
                    <a16:creationId xmlns:a16="http://schemas.microsoft.com/office/drawing/2014/main" id="{69621BA5-343E-4C5C-BCA2-392433831B2C}"/>
                  </a:ext>
                </a:extLst>
              </p:cNvPr>
              <p:cNvSpPr/>
              <p:nvPr/>
            </p:nvSpPr>
            <p:spPr>
              <a:xfrm>
                <a:off x="2681384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Arrow: Chevron 102">
                <a:extLst>
                  <a:ext uri="{FF2B5EF4-FFF2-40B4-BE49-F238E27FC236}">
                    <a16:creationId xmlns:a16="http://schemas.microsoft.com/office/drawing/2014/main" id="{AACB9EF2-4C39-49EA-91AF-1BAA1A2A239A}"/>
                  </a:ext>
                </a:extLst>
              </p:cNvPr>
              <p:cNvSpPr/>
              <p:nvPr/>
            </p:nvSpPr>
            <p:spPr>
              <a:xfrm>
                <a:off x="2989171" y="4598146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Arrow: Chevron 103">
                <a:extLst>
                  <a:ext uri="{FF2B5EF4-FFF2-40B4-BE49-F238E27FC236}">
                    <a16:creationId xmlns:a16="http://schemas.microsoft.com/office/drawing/2014/main" id="{3378A508-BDDE-473C-A8E3-630BF8B0BA9F}"/>
                  </a:ext>
                </a:extLst>
              </p:cNvPr>
              <p:cNvSpPr/>
              <p:nvPr/>
            </p:nvSpPr>
            <p:spPr>
              <a:xfrm>
                <a:off x="3311337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Arrow: Chevron 104">
                <a:extLst>
                  <a:ext uri="{FF2B5EF4-FFF2-40B4-BE49-F238E27FC236}">
                    <a16:creationId xmlns:a16="http://schemas.microsoft.com/office/drawing/2014/main" id="{4AE0AD90-FA45-475B-8DCB-994378B002E6}"/>
                  </a:ext>
                </a:extLst>
              </p:cNvPr>
              <p:cNvSpPr/>
              <p:nvPr/>
            </p:nvSpPr>
            <p:spPr>
              <a:xfrm>
                <a:off x="3619124" y="4603210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Arrow: Chevron 105">
                <a:extLst>
                  <a:ext uri="{FF2B5EF4-FFF2-40B4-BE49-F238E27FC236}">
                    <a16:creationId xmlns:a16="http://schemas.microsoft.com/office/drawing/2014/main" id="{3165C73A-EE1F-4C8A-992F-FB7B85E048CB}"/>
                  </a:ext>
                </a:extLst>
              </p:cNvPr>
              <p:cNvSpPr/>
              <p:nvPr/>
            </p:nvSpPr>
            <p:spPr>
              <a:xfrm>
                <a:off x="3941290" y="4608608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Arrow: Chevron 106">
                <a:extLst>
                  <a:ext uri="{FF2B5EF4-FFF2-40B4-BE49-F238E27FC236}">
                    <a16:creationId xmlns:a16="http://schemas.microsoft.com/office/drawing/2014/main" id="{47F15DAB-01C8-4BDC-8922-B153DD418836}"/>
                  </a:ext>
                </a:extLst>
              </p:cNvPr>
              <p:cNvSpPr/>
              <p:nvPr/>
            </p:nvSpPr>
            <p:spPr>
              <a:xfrm>
                <a:off x="4249077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Arrow: Chevron 107">
                <a:extLst>
                  <a:ext uri="{FF2B5EF4-FFF2-40B4-BE49-F238E27FC236}">
                    <a16:creationId xmlns:a16="http://schemas.microsoft.com/office/drawing/2014/main" id="{075D9160-7B95-4E5F-919D-14F2EA53C8E5}"/>
                  </a:ext>
                </a:extLst>
              </p:cNvPr>
              <p:cNvSpPr/>
              <p:nvPr/>
            </p:nvSpPr>
            <p:spPr>
              <a:xfrm>
                <a:off x="4571243" y="4613672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Arrow: Chevron 108">
                <a:extLst>
                  <a:ext uri="{FF2B5EF4-FFF2-40B4-BE49-F238E27FC236}">
                    <a16:creationId xmlns:a16="http://schemas.microsoft.com/office/drawing/2014/main" id="{42071483-B4D7-47BF-8ED5-FEBC6995650A}"/>
                  </a:ext>
                </a:extLst>
              </p:cNvPr>
              <p:cNvSpPr/>
              <p:nvPr/>
            </p:nvSpPr>
            <p:spPr>
              <a:xfrm>
                <a:off x="4879030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8" name="Rectangle 1">
            <a:extLst>
              <a:ext uri="{FF2B5EF4-FFF2-40B4-BE49-F238E27FC236}">
                <a16:creationId xmlns:a16="http://schemas.microsoft.com/office/drawing/2014/main" id="{9CFD6A6B-B628-4263-BE34-8C770E503CB0}"/>
              </a:ext>
            </a:extLst>
          </p:cNvPr>
          <p:cNvSpPr/>
          <p:nvPr/>
        </p:nvSpPr>
        <p:spPr>
          <a:xfrm>
            <a:off x="2167341" y="1512701"/>
            <a:ext cx="5880783" cy="2619581"/>
          </a:xfrm>
          <a:custGeom>
            <a:avLst/>
            <a:gdLst>
              <a:gd name="connsiteX0" fmla="*/ 0 w 4902200"/>
              <a:gd name="connsiteY0" fmla="*/ 0 h 2257425"/>
              <a:gd name="connsiteX1" fmla="*/ 4902200 w 4902200"/>
              <a:gd name="connsiteY1" fmla="*/ 0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740150 w 4902200"/>
              <a:gd name="connsiteY1" fmla="*/ 838200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2200" h="2257425">
                <a:moveTo>
                  <a:pt x="0" y="0"/>
                </a:moveTo>
                <a:cubicBezTo>
                  <a:pt x="1389592" y="28575"/>
                  <a:pt x="2541058" y="361950"/>
                  <a:pt x="3740150" y="838200"/>
                </a:cubicBezTo>
                <a:cubicBezTo>
                  <a:pt x="4632325" y="1228725"/>
                  <a:pt x="4876800" y="1695450"/>
                  <a:pt x="4902200" y="2257425"/>
                </a:cubicBezTo>
                <a:lnTo>
                  <a:pt x="0" y="22574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05727A2-6E7E-4527-836F-DDF79F267D94}"/>
              </a:ext>
            </a:extLst>
          </p:cNvPr>
          <p:cNvSpPr/>
          <p:nvPr/>
        </p:nvSpPr>
        <p:spPr>
          <a:xfrm>
            <a:off x="2056754" y="4035508"/>
            <a:ext cx="197913" cy="2063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723CD-8426-46A7-9830-BAA3A200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5EC8B-87B3-FF0F-8DAC-34BDB88978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7690" y="1357641"/>
            <a:ext cx="2756462" cy="11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64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50" grpId="0" animBg="1"/>
      <p:bldP spid="5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AC5FDD-0028-406E-8391-FEB2D10C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58" y="1190725"/>
            <a:ext cx="6976533" cy="16743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CA18CF-661B-450A-8F59-2B6E14C48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01595"/>
            <a:ext cx="10515600" cy="1325563"/>
          </a:xfrm>
        </p:spPr>
        <p:txBody>
          <a:bodyPr/>
          <a:lstStyle/>
          <a:p>
            <a:r>
              <a:rPr lang="en-US" dirty="0"/>
              <a:t>Variational Auto Encoders (VAEs), Take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5258A8D-6655-4682-AB1B-D06DC380D1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856706"/>
                <a:ext cx="7867650" cy="3320257"/>
              </a:xfrm>
            </p:spPr>
            <p:txBody>
              <a:bodyPr/>
              <a:lstStyle/>
              <a:p>
                <a:r>
                  <a:rPr lang="en-US" dirty="0"/>
                  <a:t>Loss Function: Negative ELBO(x) </a:t>
                </a:r>
              </a:p>
              <a:p>
                <a:pPr marL="457200" lvl="1" indent="0">
                  <a:buNone/>
                </a:pPr>
                <a:r>
                  <a:rPr lang="en-US" dirty="0"/>
                  <a:t>= </a:t>
                </a:r>
                <a:r>
                  <a:rPr lang="en-US" sz="2000" dirty="0"/>
                  <a:t>reconstruction error  +  divergence from prior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sz="1400" dirty="0"/>
              </a:p>
              <a:p>
                <a:pPr lvl="1"/>
                <a:r>
                  <a:rPr lang="en-US" dirty="0"/>
                  <a:t>Variational Justification: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5258A8D-6655-4682-AB1B-D06DC380D1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856706"/>
                <a:ext cx="7867650" cy="3320257"/>
              </a:xfrm>
              <a:blipFill>
                <a:blip r:embed="rId4"/>
                <a:stretch>
                  <a:fillRect l="-1395" t="-3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3CFE846-F35C-4ABD-8A42-2E9D3F58CE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44" t="30312" b="9028"/>
          <a:stretch/>
        </p:blipFill>
        <p:spPr>
          <a:xfrm>
            <a:off x="1652106" y="3696227"/>
            <a:ext cx="2203381" cy="43220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41AC23D-865C-4DE5-8B41-381B7DBA0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48" y="4742280"/>
            <a:ext cx="1585913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D02E55-BCFC-44A5-A6E0-6785C343CD3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5507" y="3688093"/>
            <a:ext cx="2078479" cy="43220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F4FA1E0-2929-4766-B289-416BC77C4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27" y="4726011"/>
            <a:ext cx="1481136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060C37-A289-4021-8577-D72F4C7ACE21}"/>
              </a:ext>
            </a:extLst>
          </p:cNvPr>
          <p:cNvSpPr txBox="1"/>
          <p:nvPr/>
        </p:nvSpPr>
        <p:spPr>
          <a:xfrm>
            <a:off x="1798225" y="4674576"/>
            <a:ext cx="198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30DC3"/>
                </a:solidFill>
              </a:rPr>
              <a:t>want to maximize </a:t>
            </a:r>
          </a:p>
          <a:p>
            <a:pPr algn="ctr"/>
            <a:r>
              <a:rPr lang="en-US" dirty="0">
                <a:solidFill>
                  <a:srgbClr val="C30DC3"/>
                </a:solidFill>
              </a:rPr>
              <a:t>“evidence” of  x</a:t>
            </a:r>
          </a:p>
        </p:txBody>
      </p:sp>
      <p:sp>
        <p:nvSpPr>
          <p:cNvPr id="14" name="Arrow: Up 58">
            <a:extLst>
              <a:ext uri="{FF2B5EF4-FFF2-40B4-BE49-F238E27FC236}">
                <a16:creationId xmlns:a16="http://schemas.microsoft.com/office/drawing/2014/main" id="{8F6986F4-0B3A-4CE2-ABAD-669165629608}"/>
              </a:ext>
            </a:extLst>
          </p:cNvPr>
          <p:cNvSpPr/>
          <p:nvPr/>
        </p:nvSpPr>
        <p:spPr>
          <a:xfrm rot="15753964">
            <a:off x="9006985" y="4440858"/>
            <a:ext cx="315183" cy="884106"/>
          </a:xfrm>
          <a:custGeom>
            <a:avLst/>
            <a:gdLst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183" h="515680">
                <a:moveTo>
                  <a:pt x="0" y="187427"/>
                </a:moveTo>
                <a:cubicBezTo>
                  <a:pt x="117635" y="116563"/>
                  <a:pt x="124635" y="106925"/>
                  <a:pt x="157592" y="0"/>
                </a:cubicBezTo>
                <a:cubicBezTo>
                  <a:pt x="185607" y="113413"/>
                  <a:pt x="262653" y="124951"/>
                  <a:pt x="315183" y="187427"/>
                </a:cubicBezTo>
                <a:cubicBezTo>
                  <a:pt x="288918" y="187427"/>
                  <a:pt x="227217" y="159488"/>
                  <a:pt x="196158" y="137786"/>
                </a:cubicBezTo>
                <a:lnTo>
                  <a:pt x="236387" y="515680"/>
                </a:lnTo>
                <a:lnTo>
                  <a:pt x="78796" y="515680"/>
                </a:lnTo>
                <a:cubicBezTo>
                  <a:pt x="97866" y="394463"/>
                  <a:pt x="121857" y="266922"/>
                  <a:pt x="140927" y="145705"/>
                </a:cubicBezTo>
                <a:cubicBezTo>
                  <a:pt x="67338" y="174935"/>
                  <a:pt x="45336" y="175627"/>
                  <a:pt x="0" y="187427"/>
                </a:cubicBezTo>
                <a:close/>
              </a:path>
            </a:pathLst>
          </a:custGeom>
          <a:solidFill>
            <a:srgbClr val="C30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56C7B0C-7343-4FCA-86C1-FCBE84E5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1892" y="4736904"/>
            <a:ext cx="233612" cy="29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row: Up 58">
            <a:extLst>
              <a:ext uri="{FF2B5EF4-FFF2-40B4-BE49-F238E27FC236}">
                <a16:creationId xmlns:a16="http://schemas.microsoft.com/office/drawing/2014/main" id="{6FE850F1-0A7D-4159-B9F1-825750CA10D5}"/>
              </a:ext>
            </a:extLst>
          </p:cNvPr>
          <p:cNvSpPr/>
          <p:nvPr/>
        </p:nvSpPr>
        <p:spPr>
          <a:xfrm rot="5202985">
            <a:off x="3987201" y="4620574"/>
            <a:ext cx="293836" cy="661721"/>
          </a:xfrm>
          <a:custGeom>
            <a:avLst/>
            <a:gdLst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183" h="515680">
                <a:moveTo>
                  <a:pt x="0" y="187427"/>
                </a:moveTo>
                <a:cubicBezTo>
                  <a:pt x="117635" y="116563"/>
                  <a:pt x="124635" y="106925"/>
                  <a:pt x="157592" y="0"/>
                </a:cubicBezTo>
                <a:cubicBezTo>
                  <a:pt x="185607" y="113413"/>
                  <a:pt x="262653" y="124951"/>
                  <a:pt x="315183" y="187427"/>
                </a:cubicBezTo>
                <a:cubicBezTo>
                  <a:pt x="288918" y="187427"/>
                  <a:pt x="227217" y="159488"/>
                  <a:pt x="196158" y="137786"/>
                </a:cubicBezTo>
                <a:lnTo>
                  <a:pt x="236387" y="515680"/>
                </a:lnTo>
                <a:lnTo>
                  <a:pt x="78796" y="515680"/>
                </a:lnTo>
                <a:cubicBezTo>
                  <a:pt x="97866" y="394463"/>
                  <a:pt x="121857" y="266922"/>
                  <a:pt x="140927" y="145705"/>
                </a:cubicBezTo>
                <a:cubicBezTo>
                  <a:pt x="67338" y="174935"/>
                  <a:pt x="45336" y="175627"/>
                  <a:pt x="0" y="187427"/>
                </a:cubicBezTo>
                <a:close/>
              </a:path>
            </a:pathLst>
          </a:custGeom>
          <a:solidFill>
            <a:srgbClr val="C30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63A3AC-CFA4-4D31-BDAB-FBF3979DD7B4}"/>
              </a:ext>
            </a:extLst>
          </p:cNvPr>
          <p:cNvSpPr txBox="1"/>
          <p:nvPr/>
        </p:nvSpPr>
        <p:spPr>
          <a:xfrm>
            <a:off x="9507630" y="4462640"/>
            <a:ext cx="206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30DC3"/>
                </a:solidFill>
              </a:rPr>
              <a:t>might suffice to maximize this?</a:t>
            </a:r>
          </a:p>
        </p:txBody>
      </p:sp>
      <p:pic>
        <p:nvPicPr>
          <p:cNvPr id="12" name="Picture 11" descr="Diagram, shape&#10;&#10;Description automatically generated">
            <a:extLst>
              <a:ext uri="{FF2B5EF4-FFF2-40B4-BE49-F238E27FC236}">
                <a16:creationId xmlns:a16="http://schemas.microsoft.com/office/drawing/2014/main" id="{2E35659F-2200-4344-8C28-D95CC49940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982"/>
          <a:stretch/>
        </p:blipFill>
        <p:spPr>
          <a:xfrm rot="21411017">
            <a:off x="322314" y="1366481"/>
            <a:ext cx="6507438" cy="3999184"/>
          </a:xfrm>
          <a:custGeom>
            <a:avLst/>
            <a:gdLst>
              <a:gd name="connsiteX0" fmla="*/ 0 w 6507438"/>
              <a:gd name="connsiteY0" fmla="*/ 0 h 3999184"/>
              <a:gd name="connsiteX1" fmla="*/ 396362 w 6507438"/>
              <a:gd name="connsiteY1" fmla="*/ 0 h 3999184"/>
              <a:gd name="connsiteX2" fmla="*/ 857799 w 6507438"/>
              <a:gd name="connsiteY2" fmla="*/ 0 h 3999184"/>
              <a:gd name="connsiteX3" fmla="*/ 1579533 w 6507438"/>
              <a:gd name="connsiteY3" fmla="*/ 0 h 3999184"/>
              <a:gd name="connsiteX4" fmla="*/ 2040969 w 6507438"/>
              <a:gd name="connsiteY4" fmla="*/ 0 h 3999184"/>
              <a:gd name="connsiteX5" fmla="*/ 2762703 w 6507438"/>
              <a:gd name="connsiteY5" fmla="*/ 0 h 3999184"/>
              <a:gd name="connsiteX6" fmla="*/ 3484437 w 6507438"/>
              <a:gd name="connsiteY6" fmla="*/ 0 h 3999184"/>
              <a:gd name="connsiteX7" fmla="*/ 3880799 w 6507438"/>
              <a:gd name="connsiteY7" fmla="*/ 0 h 3999184"/>
              <a:gd name="connsiteX8" fmla="*/ 4472385 w 6507438"/>
              <a:gd name="connsiteY8" fmla="*/ 0 h 3999184"/>
              <a:gd name="connsiteX9" fmla="*/ 4868747 w 6507438"/>
              <a:gd name="connsiteY9" fmla="*/ 0 h 3999184"/>
              <a:gd name="connsiteX10" fmla="*/ 5590481 w 6507438"/>
              <a:gd name="connsiteY10" fmla="*/ 0 h 3999184"/>
              <a:gd name="connsiteX11" fmla="*/ 6507438 w 6507438"/>
              <a:gd name="connsiteY11" fmla="*/ 0 h 3999184"/>
              <a:gd name="connsiteX12" fmla="*/ 6507438 w 6507438"/>
              <a:gd name="connsiteY12" fmla="*/ 451336 h 3999184"/>
              <a:gd name="connsiteX13" fmla="*/ 6507438 w 6507438"/>
              <a:gd name="connsiteY13" fmla="*/ 982657 h 3999184"/>
              <a:gd name="connsiteX14" fmla="*/ 6507438 w 6507438"/>
              <a:gd name="connsiteY14" fmla="*/ 1513977 h 3999184"/>
              <a:gd name="connsiteX15" fmla="*/ 6507438 w 6507438"/>
              <a:gd name="connsiteY15" fmla="*/ 1965313 h 3999184"/>
              <a:gd name="connsiteX16" fmla="*/ 6507438 w 6507438"/>
              <a:gd name="connsiteY16" fmla="*/ 2496633 h 3999184"/>
              <a:gd name="connsiteX17" fmla="*/ 6507438 w 6507438"/>
              <a:gd name="connsiteY17" fmla="*/ 3067945 h 3999184"/>
              <a:gd name="connsiteX18" fmla="*/ 6507438 w 6507438"/>
              <a:gd name="connsiteY18" fmla="*/ 3999184 h 3999184"/>
              <a:gd name="connsiteX19" fmla="*/ 5785704 w 6507438"/>
              <a:gd name="connsiteY19" fmla="*/ 3999184 h 3999184"/>
              <a:gd name="connsiteX20" fmla="*/ 5129044 w 6507438"/>
              <a:gd name="connsiteY20" fmla="*/ 3999184 h 3999184"/>
              <a:gd name="connsiteX21" fmla="*/ 4732682 w 6507438"/>
              <a:gd name="connsiteY21" fmla="*/ 3999184 h 3999184"/>
              <a:gd name="connsiteX22" fmla="*/ 4271246 w 6507438"/>
              <a:gd name="connsiteY22" fmla="*/ 3999184 h 3999184"/>
              <a:gd name="connsiteX23" fmla="*/ 3809809 w 6507438"/>
              <a:gd name="connsiteY23" fmla="*/ 3999184 h 3999184"/>
              <a:gd name="connsiteX24" fmla="*/ 3153150 w 6507438"/>
              <a:gd name="connsiteY24" fmla="*/ 3999184 h 3999184"/>
              <a:gd name="connsiteX25" fmla="*/ 2626639 w 6507438"/>
              <a:gd name="connsiteY25" fmla="*/ 3999184 h 3999184"/>
              <a:gd name="connsiteX26" fmla="*/ 2230276 w 6507438"/>
              <a:gd name="connsiteY26" fmla="*/ 3999184 h 3999184"/>
              <a:gd name="connsiteX27" fmla="*/ 1638691 w 6507438"/>
              <a:gd name="connsiteY27" fmla="*/ 3999184 h 3999184"/>
              <a:gd name="connsiteX28" fmla="*/ 982032 w 6507438"/>
              <a:gd name="connsiteY28" fmla="*/ 3999184 h 3999184"/>
              <a:gd name="connsiteX29" fmla="*/ 520595 w 6507438"/>
              <a:gd name="connsiteY29" fmla="*/ 3999184 h 3999184"/>
              <a:gd name="connsiteX30" fmla="*/ 0 w 6507438"/>
              <a:gd name="connsiteY30" fmla="*/ 3999184 h 3999184"/>
              <a:gd name="connsiteX31" fmla="*/ 0 w 6507438"/>
              <a:gd name="connsiteY31" fmla="*/ 3347888 h 3999184"/>
              <a:gd name="connsiteX32" fmla="*/ 0 w 6507438"/>
              <a:gd name="connsiteY32" fmla="*/ 2816568 h 3999184"/>
              <a:gd name="connsiteX33" fmla="*/ 0 w 6507438"/>
              <a:gd name="connsiteY33" fmla="*/ 2325240 h 3999184"/>
              <a:gd name="connsiteX34" fmla="*/ 0 w 6507438"/>
              <a:gd name="connsiteY34" fmla="*/ 1713936 h 3999184"/>
              <a:gd name="connsiteX35" fmla="*/ 0 w 6507438"/>
              <a:gd name="connsiteY35" fmla="*/ 1102632 h 3999184"/>
              <a:gd name="connsiteX36" fmla="*/ 0 w 6507438"/>
              <a:gd name="connsiteY36" fmla="*/ 571312 h 3999184"/>
              <a:gd name="connsiteX37" fmla="*/ 0 w 6507438"/>
              <a:gd name="connsiteY37" fmla="*/ 0 h 399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507438" h="3999184" fill="none" extrusionOk="0">
                <a:moveTo>
                  <a:pt x="0" y="0"/>
                </a:moveTo>
                <a:cubicBezTo>
                  <a:pt x="192802" y="-30168"/>
                  <a:pt x="311780" y="32090"/>
                  <a:pt x="396362" y="0"/>
                </a:cubicBezTo>
                <a:cubicBezTo>
                  <a:pt x="480944" y="-32090"/>
                  <a:pt x="703592" y="52672"/>
                  <a:pt x="857799" y="0"/>
                </a:cubicBezTo>
                <a:cubicBezTo>
                  <a:pt x="1012006" y="-52672"/>
                  <a:pt x="1236136" y="17505"/>
                  <a:pt x="1579533" y="0"/>
                </a:cubicBezTo>
                <a:cubicBezTo>
                  <a:pt x="1922930" y="-17505"/>
                  <a:pt x="1944695" y="18526"/>
                  <a:pt x="2040969" y="0"/>
                </a:cubicBezTo>
                <a:cubicBezTo>
                  <a:pt x="2137243" y="-18526"/>
                  <a:pt x="2551503" y="69340"/>
                  <a:pt x="2762703" y="0"/>
                </a:cubicBezTo>
                <a:cubicBezTo>
                  <a:pt x="2973903" y="-69340"/>
                  <a:pt x="3266167" y="78154"/>
                  <a:pt x="3484437" y="0"/>
                </a:cubicBezTo>
                <a:cubicBezTo>
                  <a:pt x="3702707" y="-78154"/>
                  <a:pt x="3723652" y="17543"/>
                  <a:pt x="3880799" y="0"/>
                </a:cubicBezTo>
                <a:cubicBezTo>
                  <a:pt x="4037946" y="-17543"/>
                  <a:pt x="4206439" y="39134"/>
                  <a:pt x="4472385" y="0"/>
                </a:cubicBezTo>
                <a:cubicBezTo>
                  <a:pt x="4738331" y="-39134"/>
                  <a:pt x="4726292" y="39175"/>
                  <a:pt x="4868747" y="0"/>
                </a:cubicBezTo>
                <a:cubicBezTo>
                  <a:pt x="5011202" y="-39175"/>
                  <a:pt x="5260167" y="13250"/>
                  <a:pt x="5590481" y="0"/>
                </a:cubicBezTo>
                <a:cubicBezTo>
                  <a:pt x="5920795" y="-13250"/>
                  <a:pt x="6134396" y="11223"/>
                  <a:pt x="6507438" y="0"/>
                </a:cubicBezTo>
                <a:cubicBezTo>
                  <a:pt x="6528921" y="173460"/>
                  <a:pt x="6502426" y="285405"/>
                  <a:pt x="6507438" y="451336"/>
                </a:cubicBezTo>
                <a:cubicBezTo>
                  <a:pt x="6512450" y="617267"/>
                  <a:pt x="6495560" y="809431"/>
                  <a:pt x="6507438" y="982657"/>
                </a:cubicBezTo>
                <a:cubicBezTo>
                  <a:pt x="6519316" y="1155883"/>
                  <a:pt x="6500962" y="1284513"/>
                  <a:pt x="6507438" y="1513977"/>
                </a:cubicBezTo>
                <a:cubicBezTo>
                  <a:pt x="6513914" y="1743441"/>
                  <a:pt x="6504682" y="1812238"/>
                  <a:pt x="6507438" y="1965313"/>
                </a:cubicBezTo>
                <a:cubicBezTo>
                  <a:pt x="6510194" y="2118388"/>
                  <a:pt x="6500967" y="2316475"/>
                  <a:pt x="6507438" y="2496633"/>
                </a:cubicBezTo>
                <a:cubicBezTo>
                  <a:pt x="6513909" y="2676791"/>
                  <a:pt x="6472713" y="2895433"/>
                  <a:pt x="6507438" y="3067945"/>
                </a:cubicBezTo>
                <a:cubicBezTo>
                  <a:pt x="6542163" y="3240457"/>
                  <a:pt x="6479938" y="3786382"/>
                  <a:pt x="6507438" y="3999184"/>
                </a:cubicBezTo>
                <a:cubicBezTo>
                  <a:pt x="6208150" y="4048432"/>
                  <a:pt x="6131243" y="3960048"/>
                  <a:pt x="5785704" y="3999184"/>
                </a:cubicBezTo>
                <a:cubicBezTo>
                  <a:pt x="5440165" y="4038320"/>
                  <a:pt x="5417138" y="3956450"/>
                  <a:pt x="5129044" y="3999184"/>
                </a:cubicBezTo>
                <a:cubicBezTo>
                  <a:pt x="4840950" y="4041918"/>
                  <a:pt x="4849057" y="3966010"/>
                  <a:pt x="4732682" y="3999184"/>
                </a:cubicBezTo>
                <a:cubicBezTo>
                  <a:pt x="4616307" y="4032358"/>
                  <a:pt x="4459009" y="3953250"/>
                  <a:pt x="4271246" y="3999184"/>
                </a:cubicBezTo>
                <a:cubicBezTo>
                  <a:pt x="4083483" y="4045118"/>
                  <a:pt x="4039352" y="3944450"/>
                  <a:pt x="3809809" y="3999184"/>
                </a:cubicBezTo>
                <a:cubicBezTo>
                  <a:pt x="3580266" y="4053918"/>
                  <a:pt x="3403433" y="3929987"/>
                  <a:pt x="3153150" y="3999184"/>
                </a:cubicBezTo>
                <a:cubicBezTo>
                  <a:pt x="2902867" y="4068381"/>
                  <a:pt x="2738906" y="3984437"/>
                  <a:pt x="2626639" y="3999184"/>
                </a:cubicBezTo>
                <a:cubicBezTo>
                  <a:pt x="2514372" y="4013931"/>
                  <a:pt x="2340373" y="3966217"/>
                  <a:pt x="2230276" y="3999184"/>
                </a:cubicBezTo>
                <a:cubicBezTo>
                  <a:pt x="2120179" y="4032151"/>
                  <a:pt x="1827656" y="3994697"/>
                  <a:pt x="1638691" y="3999184"/>
                </a:cubicBezTo>
                <a:cubicBezTo>
                  <a:pt x="1449726" y="4003671"/>
                  <a:pt x="1246274" y="3937455"/>
                  <a:pt x="982032" y="3999184"/>
                </a:cubicBezTo>
                <a:cubicBezTo>
                  <a:pt x="717790" y="4060913"/>
                  <a:pt x="707805" y="3969546"/>
                  <a:pt x="520595" y="3999184"/>
                </a:cubicBezTo>
                <a:cubicBezTo>
                  <a:pt x="333385" y="4028822"/>
                  <a:pt x="219653" y="3994813"/>
                  <a:pt x="0" y="3999184"/>
                </a:cubicBezTo>
                <a:cubicBezTo>
                  <a:pt x="-7771" y="3692432"/>
                  <a:pt x="27688" y="3575982"/>
                  <a:pt x="0" y="3347888"/>
                </a:cubicBezTo>
                <a:cubicBezTo>
                  <a:pt x="-27688" y="3119794"/>
                  <a:pt x="26903" y="2973157"/>
                  <a:pt x="0" y="2816568"/>
                </a:cubicBezTo>
                <a:cubicBezTo>
                  <a:pt x="-26903" y="2659979"/>
                  <a:pt x="58138" y="2453638"/>
                  <a:pt x="0" y="2325240"/>
                </a:cubicBezTo>
                <a:cubicBezTo>
                  <a:pt x="-58138" y="2196842"/>
                  <a:pt x="52044" y="1850196"/>
                  <a:pt x="0" y="1713936"/>
                </a:cubicBezTo>
                <a:cubicBezTo>
                  <a:pt x="-52044" y="1577676"/>
                  <a:pt x="16206" y="1359943"/>
                  <a:pt x="0" y="1102632"/>
                </a:cubicBezTo>
                <a:cubicBezTo>
                  <a:pt x="-16206" y="845321"/>
                  <a:pt x="210" y="725491"/>
                  <a:pt x="0" y="571312"/>
                </a:cubicBezTo>
                <a:cubicBezTo>
                  <a:pt x="-210" y="417133"/>
                  <a:pt x="36571" y="116821"/>
                  <a:pt x="0" y="0"/>
                </a:cubicBezTo>
                <a:close/>
              </a:path>
              <a:path w="6507438" h="3999184" stroke="0" extrusionOk="0">
                <a:moveTo>
                  <a:pt x="0" y="0"/>
                </a:moveTo>
                <a:cubicBezTo>
                  <a:pt x="252677" y="-67727"/>
                  <a:pt x="405616" y="40648"/>
                  <a:pt x="591585" y="0"/>
                </a:cubicBezTo>
                <a:cubicBezTo>
                  <a:pt x="777554" y="-40648"/>
                  <a:pt x="844876" y="25884"/>
                  <a:pt x="987947" y="0"/>
                </a:cubicBezTo>
                <a:cubicBezTo>
                  <a:pt x="1131018" y="-25884"/>
                  <a:pt x="1240187" y="54165"/>
                  <a:pt x="1449384" y="0"/>
                </a:cubicBezTo>
                <a:cubicBezTo>
                  <a:pt x="1658581" y="-54165"/>
                  <a:pt x="1820538" y="59751"/>
                  <a:pt x="2171118" y="0"/>
                </a:cubicBezTo>
                <a:cubicBezTo>
                  <a:pt x="2521698" y="-59751"/>
                  <a:pt x="2549658" y="10271"/>
                  <a:pt x="2762703" y="0"/>
                </a:cubicBezTo>
                <a:cubicBezTo>
                  <a:pt x="2975748" y="-10271"/>
                  <a:pt x="3128415" y="54954"/>
                  <a:pt x="3289214" y="0"/>
                </a:cubicBezTo>
                <a:cubicBezTo>
                  <a:pt x="3450013" y="-54954"/>
                  <a:pt x="3500665" y="30186"/>
                  <a:pt x="3685576" y="0"/>
                </a:cubicBezTo>
                <a:cubicBezTo>
                  <a:pt x="3870487" y="-30186"/>
                  <a:pt x="4060412" y="22896"/>
                  <a:pt x="4212087" y="0"/>
                </a:cubicBezTo>
                <a:cubicBezTo>
                  <a:pt x="4363762" y="-22896"/>
                  <a:pt x="4681820" y="13715"/>
                  <a:pt x="4803672" y="0"/>
                </a:cubicBezTo>
                <a:cubicBezTo>
                  <a:pt x="4925524" y="-13715"/>
                  <a:pt x="5252522" y="25458"/>
                  <a:pt x="5460332" y="0"/>
                </a:cubicBezTo>
                <a:cubicBezTo>
                  <a:pt x="5668142" y="-25458"/>
                  <a:pt x="5691817" y="16556"/>
                  <a:pt x="5856694" y="0"/>
                </a:cubicBezTo>
                <a:cubicBezTo>
                  <a:pt x="6021571" y="-16556"/>
                  <a:pt x="6276961" y="69008"/>
                  <a:pt x="6507438" y="0"/>
                </a:cubicBezTo>
                <a:cubicBezTo>
                  <a:pt x="6551418" y="174176"/>
                  <a:pt x="6450591" y="351820"/>
                  <a:pt x="6507438" y="491328"/>
                </a:cubicBezTo>
                <a:cubicBezTo>
                  <a:pt x="6564285" y="630836"/>
                  <a:pt x="6488324" y="754600"/>
                  <a:pt x="6507438" y="982657"/>
                </a:cubicBezTo>
                <a:cubicBezTo>
                  <a:pt x="6526552" y="1210714"/>
                  <a:pt x="6486015" y="1333429"/>
                  <a:pt x="6507438" y="1433993"/>
                </a:cubicBezTo>
                <a:cubicBezTo>
                  <a:pt x="6528861" y="1534557"/>
                  <a:pt x="6505237" y="1719400"/>
                  <a:pt x="6507438" y="1885330"/>
                </a:cubicBezTo>
                <a:cubicBezTo>
                  <a:pt x="6509639" y="2051260"/>
                  <a:pt x="6496629" y="2208846"/>
                  <a:pt x="6507438" y="2336666"/>
                </a:cubicBezTo>
                <a:cubicBezTo>
                  <a:pt x="6518247" y="2464486"/>
                  <a:pt x="6483546" y="2664201"/>
                  <a:pt x="6507438" y="2867986"/>
                </a:cubicBezTo>
                <a:cubicBezTo>
                  <a:pt x="6531330" y="3071771"/>
                  <a:pt x="6454105" y="3156402"/>
                  <a:pt x="6507438" y="3359315"/>
                </a:cubicBezTo>
                <a:cubicBezTo>
                  <a:pt x="6560771" y="3562228"/>
                  <a:pt x="6504782" y="3826733"/>
                  <a:pt x="6507438" y="3999184"/>
                </a:cubicBezTo>
                <a:cubicBezTo>
                  <a:pt x="6276210" y="4003717"/>
                  <a:pt x="6103719" y="3993423"/>
                  <a:pt x="5785704" y="3999184"/>
                </a:cubicBezTo>
                <a:cubicBezTo>
                  <a:pt x="5467689" y="4004945"/>
                  <a:pt x="5466687" y="3998083"/>
                  <a:pt x="5324267" y="3999184"/>
                </a:cubicBezTo>
                <a:cubicBezTo>
                  <a:pt x="5181847" y="4000285"/>
                  <a:pt x="5096625" y="3990516"/>
                  <a:pt x="4927905" y="3999184"/>
                </a:cubicBezTo>
                <a:cubicBezTo>
                  <a:pt x="4759185" y="4007852"/>
                  <a:pt x="4588658" y="3923619"/>
                  <a:pt x="4271246" y="3999184"/>
                </a:cubicBezTo>
                <a:cubicBezTo>
                  <a:pt x="3953834" y="4074749"/>
                  <a:pt x="3900829" y="3992007"/>
                  <a:pt x="3744735" y="3999184"/>
                </a:cubicBezTo>
                <a:cubicBezTo>
                  <a:pt x="3588641" y="4006361"/>
                  <a:pt x="3295880" y="3958988"/>
                  <a:pt x="3153150" y="3999184"/>
                </a:cubicBezTo>
                <a:cubicBezTo>
                  <a:pt x="3010421" y="4039380"/>
                  <a:pt x="2596431" y="3965319"/>
                  <a:pt x="2431415" y="3999184"/>
                </a:cubicBezTo>
                <a:cubicBezTo>
                  <a:pt x="2266399" y="4033049"/>
                  <a:pt x="2007925" y="3997075"/>
                  <a:pt x="1709681" y="3999184"/>
                </a:cubicBezTo>
                <a:cubicBezTo>
                  <a:pt x="1411437" y="4001293"/>
                  <a:pt x="1288244" y="3980086"/>
                  <a:pt x="1053022" y="3999184"/>
                </a:cubicBezTo>
                <a:cubicBezTo>
                  <a:pt x="817800" y="4018282"/>
                  <a:pt x="742594" y="3994480"/>
                  <a:pt x="656660" y="3999184"/>
                </a:cubicBezTo>
                <a:cubicBezTo>
                  <a:pt x="570726" y="4003888"/>
                  <a:pt x="208928" y="3920538"/>
                  <a:pt x="0" y="3999184"/>
                </a:cubicBezTo>
                <a:cubicBezTo>
                  <a:pt x="-10374" y="3833931"/>
                  <a:pt x="17901" y="3745954"/>
                  <a:pt x="0" y="3547848"/>
                </a:cubicBezTo>
                <a:cubicBezTo>
                  <a:pt x="-17901" y="3349742"/>
                  <a:pt x="38322" y="3231591"/>
                  <a:pt x="0" y="3056519"/>
                </a:cubicBezTo>
                <a:cubicBezTo>
                  <a:pt x="-38322" y="2881447"/>
                  <a:pt x="12210" y="2635646"/>
                  <a:pt x="0" y="2485207"/>
                </a:cubicBezTo>
                <a:cubicBezTo>
                  <a:pt x="-12210" y="2334768"/>
                  <a:pt x="31584" y="2249971"/>
                  <a:pt x="0" y="2033871"/>
                </a:cubicBezTo>
                <a:cubicBezTo>
                  <a:pt x="-31584" y="1817771"/>
                  <a:pt x="30867" y="1731837"/>
                  <a:pt x="0" y="1582534"/>
                </a:cubicBezTo>
                <a:cubicBezTo>
                  <a:pt x="-30867" y="1433231"/>
                  <a:pt x="24209" y="1329758"/>
                  <a:pt x="0" y="1131198"/>
                </a:cubicBezTo>
                <a:cubicBezTo>
                  <a:pt x="-24209" y="932638"/>
                  <a:pt x="51837" y="712760"/>
                  <a:pt x="0" y="559886"/>
                </a:cubicBezTo>
                <a:cubicBezTo>
                  <a:pt x="-51837" y="407012"/>
                  <a:pt x="64091" y="113074"/>
                  <a:pt x="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50000"/>
              </a:schemeClr>
            </a:solidFill>
            <a:miter lim="800000"/>
            <a:extLst>
              <a:ext uri="{C807C97D-BFC1-408E-A445-0C87EB9F89A2}">
                <ask:lineSketchStyleProps xmlns:ask="http://schemas.microsoft.com/office/drawing/2018/sketchyshapes" sd="12493338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7" name="Picture 16" descr="Shape, rectangle&#10;&#10;Description automatically generated">
            <a:extLst>
              <a:ext uri="{FF2B5EF4-FFF2-40B4-BE49-F238E27FC236}">
                <a16:creationId xmlns:a16="http://schemas.microsoft.com/office/drawing/2014/main" id="{CDE6A45C-45CA-4A12-B5C1-8BF36242C33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316">
            <a:off x="6300623" y="1527045"/>
            <a:ext cx="5457510" cy="4197490"/>
          </a:xfrm>
          <a:custGeom>
            <a:avLst/>
            <a:gdLst>
              <a:gd name="connsiteX0" fmla="*/ 0 w 5457510"/>
              <a:gd name="connsiteY0" fmla="*/ 0 h 4197490"/>
              <a:gd name="connsiteX1" fmla="*/ 600326 w 5457510"/>
              <a:gd name="connsiteY1" fmla="*/ 0 h 4197490"/>
              <a:gd name="connsiteX2" fmla="*/ 1146077 w 5457510"/>
              <a:gd name="connsiteY2" fmla="*/ 0 h 4197490"/>
              <a:gd name="connsiteX3" fmla="*/ 1691828 w 5457510"/>
              <a:gd name="connsiteY3" fmla="*/ 0 h 4197490"/>
              <a:gd name="connsiteX4" fmla="*/ 2128429 w 5457510"/>
              <a:gd name="connsiteY4" fmla="*/ 0 h 4197490"/>
              <a:gd name="connsiteX5" fmla="*/ 2619605 w 5457510"/>
              <a:gd name="connsiteY5" fmla="*/ 0 h 4197490"/>
              <a:gd name="connsiteX6" fmla="*/ 3274506 w 5457510"/>
              <a:gd name="connsiteY6" fmla="*/ 0 h 4197490"/>
              <a:gd name="connsiteX7" fmla="*/ 3765682 w 5457510"/>
              <a:gd name="connsiteY7" fmla="*/ 0 h 4197490"/>
              <a:gd name="connsiteX8" fmla="*/ 4420583 w 5457510"/>
              <a:gd name="connsiteY8" fmla="*/ 0 h 4197490"/>
              <a:gd name="connsiteX9" fmla="*/ 5457510 w 5457510"/>
              <a:gd name="connsiteY9" fmla="*/ 0 h 4197490"/>
              <a:gd name="connsiteX10" fmla="*/ 5457510 w 5457510"/>
              <a:gd name="connsiteY10" fmla="*/ 683591 h 4197490"/>
              <a:gd name="connsiteX11" fmla="*/ 5457510 w 5457510"/>
              <a:gd name="connsiteY11" fmla="*/ 1325208 h 4197490"/>
              <a:gd name="connsiteX12" fmla="*/ 5457510 w 5457510"/>
              <a:gd name="connsiteY12" fmla="*/ 1924849 h 4197490"/>
              <a:gd name="connsiteX13" fmla="*/ 5457510 w 5457510"/>
              <a:gd name="connsiteY13" fmla="*/ 2608440 h 4197490"/>
              <a:gd name="connsiteX14" fmla="*/ 5457510 w 5457510"/>
              <a:gd name="connsiteY14" fmla="*/ 3250057 h 4197490"/>
              <a:gd name="connsiteX15" fmla="*/ 5457510 w 5457510"/>
              <a:gd name="connsiteY15" fmla="*/ 4197490 h 4197490"/>
              <a:gd name="connsiteX16" fmla="*/ 4966334 w 5457510"/>
              <a:gd name="connsiteY16" fmla="*/ 4197490 h 4197490"/>
              <a:gd name="connsiteX17" fmla="*/ 4475158 w 5457510"/>
              <a:gd name="connsiteY17" fmla="*/ 4197490 h 4197490"/>
              <a:gd name="connsiteX18" fmla="*/ 3874832 w 5457510"/>
              <a:gd name="connsiteY18" fmla="*/ 4197490 h 4197490"/>
              <a:gd name="connsiteX19" fmla="*/ 3219931 w 5457510"/>
              <a:gd name="connsiteY19" fmla="*/ 4197490 h 4197490"/>
              <a:gd name="connsiteX20" fmla="*/ 2619605 w 5457510"/>
              <a:gd name="connsiteY20" fmla="*/ 4197490 h 4197490"/>
              <a:gd name="connsiteX21" fmla="*/ 2183004 w 5457510"/>
              <a:gd name="connsiteY21" fmla="*/ 4197490 h 4197490"/>
              <a:gd name="connsiteX22" fmla="*/ 1746403 w 5457510"/>
              <a:gd name="connsiteY22" fmla="*/ 4197490 h 4197490"/>
              <a:gd name="connsiteX23" fmla="*/ 1255227 w 5457510"/>
              <a:gd name="connsiteY23" fmla="*/ 4197490 h 4197490"/>
              <a:gd name="connsiteX24" fmla="*/ 654901 w 5457510"/>
              <a:gd name="connsiteY24" fmla="*/ 4197490 h 4197490"/>
              <a:gd name="connsiteX25" fmla="*/ 0 w 5457510"/>
              <a:gd name="connsiteY25" fmla="*/ 4197490 h 4197490"/>
              <a:gd name="connsiteX26" fmla="*/ 0 w 5457510"/>
              <a:gd name="connsiteY26" fmla="*/ 3681798 h 4197490"/>
              <a:gd name="connsiteX27" fmla="*/ 0 w 5457510"/>
              <a:gd name="connsiteY27" fmla="*/ 3166107 h 4197490"/>
              <a:gd name="connsiteX28" fmla="*/ 0 w 5457510"/>
              <a:gd name="connsiteY28" fmla="*/ 2650415 h 4197490"/>
              <a:gd name="connsiteX29" fmla="*/ 0 w 5457510"/>
              <a:gd name="connsiteY29" fmla="*/ 1966824 h 4197490"/>
              <a:gd name="connsiteX30" fmla="*/ 0 w 5457510"/>
              <a:gd name="connsiteY30" fmla="*/ 1493107 h 4197490"/>
              <a:gd name="connsiteX31" fmla="*/ 0 w 5457510"/>
              <a:gd name="connsiteY31" fmla="*/ 893466 h 4197490"/>
              <a:gd name="connsiteX32" fmla="*/ 0 w 5457510"/>
              <a:gd name="connsiteY32" fmla="*/ 0 h 419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457510" h="4197490" fill="none" extrusionOk="0">
                <a:moveTo>
                  <a:pt x="0" y="0"/>
                </a:moveTo>
                <a:cubicBezTo>
                  <a:pt x="143015" y="-7625"/>
                  <a:pt x="442198" y="26569"/>
                  <a:pt x="600326" y="0"/>
                </a:cubicBezTo>
                <a:cubicBezTo>
                  <a:pt x="758454" y="-26569"/>
                  <a:pt x="1015868" y="38737"/>
                  <a:pt x="1146077" y="0"/>
                </a:cubicBezTo>
                <a:cubicBezTo>
                  <a:pt x="1276286" y="-38737"/>
                  <a:pt x="1440398" y="60383"/>
                  <a:pt x="1691828" y="0"/>
                </a:cubicBezTo>
                <a:cubicBezTo>
                  <a:pt x="1943258" y="-60383"/>
                  <a:pt x="1914984" y="32553"/>
                  <a:pt x="2128429" y="0"/>
                </a:cubicBezTo>
                <a:cubicBezTo>
                  <a:pt x="2341874" y="-32553"/>
                  <a:pt x="2383495" y="32723"/>
                  <a:pt x="2619605" y="0"/>
                </a:cubicBezTo>
                <a:cubicBezTo>
                  <a:pt x="2855715" y="-32723"/>
                  <a:pt x="3041792" y="77868"/>
                  <a:pt x="3274506" y="0"/>
                </a:cubicBezTo>
                <a:cubicBezTo>
                  <a:pt x="3507220" y="-77868"/>
                  <a:pt x="3638028" y="50479"/>
                  <a:pt x="3765682" y="0"/>
                </a:cubicBezTo>
                <a:cubicBezTo>
                  <a:pt x="3893336" y="-50479"/>
                  <a:pt x="4286631" y="64026"/>
                  <a:pt x="4420583" y="0"/>
                </a:cubicBezTo>
                <a:cubicBezTo>
                  <a:pt x="4554535" y="-64026"/>
                  <a:pt x="4981159" y="77807"/>
                  <a:pt x="5457510" y="0"/>
                </a:cubicBezTo>
                <a:cubicBezTo>
                  <a:pt x="5477337" y="227359"/>
                  <a:pt x="5430578" y="400150"/>
                  <a:pt x="5457510" y="683591"/>
                </a:cubicBezTo>
                <a:cubicBezTo>
                  <a:pt x="5484442" y="967032"/>
                  <a:pt x="5421552" y="1101386"/>
                  <a:pt x="5457510" y="1325208"/>
                </a:cubicBezTo>
                <a:cubicBezTo>
                  <a:pt x="5493468" y="1549030"/>
                  <a:pt x="5389499" y="1702097"/>
                  <a:pt x="5457510" y="1924849"/>
                </a:cubicBezTo>
                <a:cubicBezTo>
                  <a:pt x="5525521" y="2147601"/>
                  <a:pt x="5385925" y="2310248"/>
                  <a:pt x="5457510" y="2608440"/>
                </a:cubicBezTo>
                <a:cubicBezTo>
                  <a:pt x="5529095" y="2906632"/>
                  <a:pt x="5437772" y="3096439"/>
                  <a:pt x="5457510" y="3250057"/>
                </a:cubicBezTo>
                <a:cubicBezTo>
                  <a:pt x="5477248" y="3403675"/>
                  <a:pt x="5421749" y="3750570"/>
                  <a:pt x="5457510" y="4197490"/>
                </a:cubicBezTo>
                <a:cubicBezTo>
                  <a:pt x="5227156" y="4204660"/>
                  <a:pt x="5091551" y="4182729"/>
                  <a:pt x="4966334" y="4197490"/>
                </a:cubicBezTo>
                <a:cubicBezTo>
                  <a:pt x="4841117" y="4212251"/>
                  <a:pt x="4674026" y="4180277"/>
                  <a:pt x="4475158" y="4197490"/>
                </a:cubicBezTo>
                <a:cubicBezTo>
                  <a:pt x="4276290" y="4214703"/>
                  <a:pt x="4137353" y="4135868"/>
                  <a:pt x="3874832" y="4197490"/>
                </a:cubicBezTo>
                <a:cubicBezTo>
                  <a:pt x="3612311" y="4259112"/>
                  <a:pt x="3526337" y="4123866"/>
                  <a:pt x="3219931" y="4197490"/>
                </a:cubicBezTo>
                <a:cubicBezTo>
                  <a:pt x="2913525" y="4271114"/>
                  <a:pt x="2860779" y="4195818"/>
                  <a:pt x="2619605" y="4197490"/>
                </a:cubicBezTo>
                <a:cubicBezTo>
                  <a:pt x="2378431" y="4199162"/>
                  <a:pt x="2383504" y="4163287"/>
                  <a:pt x="2183004" y="4197490"/>
                </a:cubicBezTo>
                <a:cubicBezTo>
                  <a:pt x="1982504" y="4231693"/>
                  <a:pt x="1841875" y="4190212"/>
                  <a:pt x="1746403" y="4197490"/>
                </a:cubicBezTo>
                <a:cubicBezTo>
                  <a:pt x="1650931" y="4204768"/>
                  <a:pt x="1454985" y="4162679"/>
                  <a:pt x="1255227" y="4197490"/>
                </a:cubicBezTo>
                <a:cubicBezTo>
                  <a:pt x="1055469" y="4232301"/>
                  <a:pt x="870209" y="4184787"/>
                  <a:pt x="654901" y="4197490"/>
                </a:cubicBezTo>
                <a:cubicBezTo>
                  <a:pt x="439593" y="4210193"/>
                  <a:pt x="216802" y="4152376"/>
                  <a:pt x="0" y="4197490"/>
                </a:cubicBezTo>
                <a:cubicBezTo>
                  <a:pt x="-46840" y="4088608"/>
                  <a:pt x="4481" y="3937090"/>
                  <a:pt x="0" y="3681798"/>
                </a:cubicBezTo>
                <a:cubicBezTo>
                  <a:pt x="-4481" y="3426506"/>
                  <a:pt x="19337" y="3415449"/>
                  <a:pt x="0" y="3166107"/>
                </a:cubicBezTo>
                <a:cubicBezTo>
                  <a:pt x="-19337" y="2916765"/>
                  <a:pt x="33185" y="2890377"/>
                  <a:pt x="0" y="2650415"/>
                </a:cubicBezTo>
                <a:cubicBezTo>
                  <a:pt x="-33185" y="2410453"/>
                  <a:pt x="61297" y="2165122"/>
                  <a:pt x="0" y="1966824"/>
                </a:cubicBezTo>
                <a:cubicBezTo>
                  <a:pt x="-61297" y="1768526"/>
                  <a:pt x="8761" y="1723742"/>
                  <a:pt x="0" y="1493107"/>
                </a:cubicBezTo>
                <a:cubicBezTo>
                  <a:pt x="-8761" y="1262472"/>
                  <a:pt x="20494" y="1178597"/>
                  <a:pt x="0" y="893466"/>
                </a:cubicBezTo>
                <a:cubicBezTo>
                  <a:pt x="-20494" y="608335"/>
                  <a:pt x="55294" y="438896"/>
                  <a:pt x="0" y="0"/>
                </a:cubicBezTo>
                <a:close/>
              </a:path>
              <a:path w="5457510" h="4197490" stroke="0" extrusionOk="0">
                <a:moveTo>
                  <a:pt x="0" y="0"/>
                </a:moveTo>
                <a:cubicBezTo>
                  <a:pt x="230230" y="-30939"/>
                  <a:pt x="396205" y="19744"/>
                  <a:pt x="654901" y="0"/>
                </a:cubicBezTo>
                <a:cubicBezTo>
                  <a:pt x="913597" y="-19744"/>
                  <a:pt x="992639" y="22782"/>
                  <a:pt x="1146077" y="0"/>
                </a:cubicBezTo>
                <a:cubicBezTo>
                  <a:pt x="1299515" y="-22782"/>
                  <a:pt x="1395415" y="44966"/>
                  <a:pt x="1528103" y="0"/>
                </a:cubicBezTo>
                <a:cubicBezTo>
                  <a:pt x="1660791" y="-44966"/>
                  <a:pt x="1768371" y="26546"/>
                  <a:pt x="1964704" y="0"/>
                </a:cubicBezTo>
                <a:cubicBezTo>
                  <a:pt x="2161037" y="-26546"/>
                  <a:pt x="2410813" y="23075"/>
                  <a:pt x="2619605" y="0"/>
                </a:cubicBezTo>
                <a:cubicBezTo>
                  <a:pt x="2828397" y="-23075"/>
                  <a:pt x="2966798" y="58571"/>
                  <a:pt x="3165356" y="0"/>
                </a:cubicBezTo>
                <a:cubicBezTo>
                  <a:pt x="3363914" y="-58571"/>
                  <a:pt x="3495977" y="22690"/>
                  <a:pt x="3820257" y="0"/>
                </a:cubicBezTo>
                <a:cubicBezTo>
                  <a:pt x="4144537" y="-22690"/>
                  <a:pt x="4259158" y="34566"/>
                  <a:pt x="4475158" y="0"/>
                </a:cubicBezTo>
                <a:cubicBezTo>
                  <a:pt x="4691158" y="-34566"/>
                  <a:pt x="4982551" y="73113"/>
                  <a:pt x="5457510" y="0"/>
                </a:cubicBezTo>
                <a:cubicBezTo>
                  <a:pt x="5471002" y="118429"/>
                  <a:pt x="5455727" y="297823"/>
                  <a:pt x="5457510" y="515692"/>
                </a:cubicBezTo>
                <a:cubicBezTo>
                  <a:pt x="5459293" y="733561"/>
                  <a:pt x="5453689" y="907512"/>
                  <a:pt x="5457510" y="1157308"/>
                </a:cubicBezTo>
                <a:cubicBezTo>
                  <a:pt x="5461331" y="1407104"/>
                  <a:pt x="5412780" y="1422855"/>
                  <a:pt x="5457510" y="1631025"/>
                </a:cubicBezTo>
                <a:cubicBezTo>
                  <a:pt x="5502240" y="1839195"/>
                  <a:pt x="5446547" y="1998500"/>
                  <a:pt x="5457510" y="2314616"/>
                </a:cubicBezTo>
                <a:cubicBezTo>
                  <a:pt x="5468473" y="2630732"/>
                  <a:pt x="5428423" y="2705729"/>
                  <a:pt x="5457510" y="2914257"/>
                </a:cubicBezTo>
                <a:cubicBezTo>
                  <a:pt x="5486597" y="3122785"/>
                  <a:pt x="5405304" y="3267668"/>
                  <a:pt x="5457510" y="3429949"/>
                </a:cubicBezTo>
                <a:cubicBezTo>
                  <a:pt x="5509716" y="3592230"/>
                  <a:pt x="5434727" y="3942962"/>
                  <a:pt x="5457510" y="4197490"/>
                </a:cubicBezTo>
                <a:cubicBezTo>
                  <a:pt x="5221954" y="4236675"/>
                  <a:pt x="5127470" y="4196419"/>
                  <a:pt x="4966334" y="4197490"/>
                </a:cubicBezTo>
                <a:cubicBezTo>
                  <a:pt x="4805198" y="4198561"/>
                  <a:pt x="4575967" y="4192332"/>
                  <a:pt x="4420583" y="4197490"/>
                </a:cubicBezTo>
                <a:cubicBezTo>
                  <a:pt x="4265199" y="4202648"/>
                  <a:pt x="3910869" y="4129354"/>
                  <a:pt x="3765682" y="4197490"/>
                </a:cubicBezTo>
                <a:cubicBezTo>
                  <a:pt x="3620495" y="4265626"/>
                  <a:pt x="3374905" y="4196206"/>
                  <a:pt x="3274506" y="4197490"/>
                </a:cubicBezTo>
                <a:cubicBezTo>
                  <a:pt x="3174107" y="4198774"/>
                  <a:pt x="2816686" y="4184766"/>
                  <a:pt x="2619605" y="4197490"/>
                </a:cubicBezTo>
                <a:cubicBezTo>
                  <a:pt x="2422524" y="4210214"/>
                  <a:pt x="2379566" y="4156651"/>
                  <a:pt x="2183004" y="4197490"/>
                </a:cubicBezTo>
                <a:cubicBezTo>
                  <a:pt x="1986442" y="4238329"/>
                  <a:pt x="1804054" y="4139221"/>
                  <a:pt x="1582678" y="4197490"/>
                </a:cubicBezTo>
                <a:cubicBezTo>
                  <a:pt x="1361302" y="4255759"/>
                  <a:pt x="1247331" y="4185880"/>
                  <a:pt x="1091502" y="4197490"/>
                </a:cubicBezTo>
                <a:cubicBezTo>
                  <a:pt x="935673" y="4209100"/>
                  <a:pt x="770315" y="4155999"/>
                  <a:pt x="545751" y="4197490"/>
                </a:cubicBezTo>
                <a:cubicBezTo>
                  <a:pt x="321187" y="4238981"/>
                  <a:pt x="213882" y="4132675"/>
                  <a:pt x="0" y="4197490"/>
                </a:cubicBezTo>
                <a:cubicBezTo>
                  <a:pt x="-13379" y="3950734"/>
                  <a:pt x="51300" y="3771403"/>
                  <a:pt x="0" y="3597849"/>
                </a:cubicBezTo>
                <a:cubicBezTo>
                  <a:pt x="-51300" y="3424295"/>
                  <a:pt x="57979" y="3218445"/>
                  <a:pt x="0" y="2998207"/>
                </a:cubicBezTo>
                <a:cubicBezTo>
                  <a:pt x="-57979" y="2777969"/>
                  <a:pt x="71655" y="2593458"/>
                  <a:pt x="0" y="2314616"/>
                </a:cubicBezTo>
                <a:cubicBezTo>
                  <a:pt x="-71655" y="2035774"/>
                  <a:pt x="2193" y="1974524"/>
                  <a:pt x="0" y="1714974"/>
                </a:cubicBezTo>
                <a:cubicBezTo>
                  <a:pt x="-2193" y="1455424"/>
                  <a:pt x="56149" y="1350754"/>
                  <a:pt x="0" y="1031383"/>
                </a:cubicBezTo>
                <a:cubicBezTo>
                  <a:pt x="-56149" y="712012"/>
                  <a:pt x="108616" y="451935"/>
                  <a:pt x="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50000"/>
              </a:schemeClr>
            </a:solidFill>
            <a:miter lim="800000"/>
            <a:extLst>
              <a:ext uri="{C807C97D-BFC1-408E-A445-0C87EB9F89A2}">
                <ask:lineSketchStyleProps xmlns:ask="http://schemas.microsoft.com/office/drawing/2018/sketchyshapes" sd="40780348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C1F9F11F-F2E8-48C0-BF68-D7D823F83F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49" y="2189713"/>
            <a:ext cx="2412698" cy="2095238"/>
          </a:xfrm>
          <a:custGeom>
            <a:avLst/>
            <a:gdLst>
              <a:gd name="connsiteX0" fmla="*/ 0 w 2412698"/>
              <a:gd name="connsiteY0" fmla="*/ 0 h 2095238"/>
              <a:gd name="connsiteX1" fmla="*/ 434286 w 2412698"/>
              <a:gd name="connsiteY1" fmla="*/ 0 h 2095238"/>
              <a:gd name="connsiteX2" fmla="*/ 868571 w 2412698"/>
              <a:gd name="connsiteY2" fmla="*/ 0 h 2095238"/>
              <a:gd name="connsiteX3" fmla="*/ 1302857 w 2412698"/>
              <a:gd name="connsiteY3" fmla="*/ 0 h 2095238"/>
              <a:gd name="connsiteX4" fmla="*/ 1785397 w 2412698"/>
              <a:gd name="connsiteY4" fmla="*/ 0 h 2095238"/>
              <a:gd name="connsiteX5" fmla="*/ 2412698 w 2412698"/>
              <a:gd name="connsiteY5" fmla="*/ 0 h 2095238"/>
              <a:gd name="connsiteX6" fmla="*/ 2412698 w 2412698"/>
              <a:gd name="connsiteY6" fmla="*/ 544762 h 2095238"/>
              <a:gd name="connsiteX7" fmla="*/ 2412698 w 2412698"/>
              <a:gd name="connsiteY7" fmla="*/ 1068571 h 2095238"/>
              <a:gd name="connsiteX8" fmla="*/ 2412698 w 2412698"/>
              <a:gd name="connsiteY8" fmla="*/ 1634286 h 2095238"/>
              <a:gd name="connsiteX9" fmla="*/ 2412698 w 2412698"/>
              <a:gd name="connsiteY9" fmla="*/ 2095238 h 2095238"/>
              <a:gd name="connsiteX10" fmla="*/ 1978412 w 2412698"/>
              <a:gd name="connsiteY10" fmla="*/ 2095238 h 2095238"/>
              <a:gd name="connsiteX11" fmla="*/ 1447619 w 2412698"/>
              <a:gd name="connsiteY11" fmla="*/ 2095238 h 2095238"/>
              <a:gd name="connsiteX12" fmla="*/ 965079 w 2412698"/>
              <a:gd name="connsiteY12" fmla="*/ 2095238 h 2095238"/>
              <a:gd name="connsiteX13" fmla="*/ 434286 w 2412698"/>
              <a:gd name="connsiteY13" fmla="*/ 2095238 h 2095238"/>
              <a:gd name="connsiteX14" fmla="*/ 0 w 2412698"/>
              <a:gd name="connsiteY14" fmla="*/ 2095238 h 2095238"/>
              <a:gd name="connsiteX15" fmla="*/ 0 w 2412698"/>
              <a:gd name="connsiteY15" fmla="*/ 1592381 h 2095238"/>
              <a:gd name="connsiteX16" fmla="*/ 0 w 2412698"/>
              <a:gd name="connsiteY16" fmla="*/ 1089524 h 2095238"/>
              <a:gd name="connsiteX17" fmla="*/ 0 w 2412698"/>
              <a:gd name="connsiteY17" fmla="*/ 544762 h 2095238"/>
              <a:gd name="connsiteX18" fmla="*/ 0 w 2412698"/>
              <a:gd name="connsiteY18" fmla="*/ 0 h 209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12698" h="2095238" fill="none" extrusionOk="0">
                <a:moveTo>
                  <a:pt x="0" y="0"/>
                </a:moveTo>
                <a:cubicBezTo>
                  <a:pt x="197729" y="-25202"/>
                  <a:pt x="296496" y="48882"/>
                  <a:pt x="434286" y="0"/>
                </a:cubicBezTo>
                <a:cubicBezTo>
                  <a:pt x="572076" y="-48882"/>
                  <a:pt x="665989" y="23366"/>
                  <a:pt x="868571" y="0"/>
                </a:cubicBezTo>
                <a:cubicBezTo>
                  <a:pt x="1071154" y="-23366"/>
                  <a:pt x="1152206" y="35262"/>
                  <a:pt x="1302857" y="0"/>
                </a:cubicBezTo>
                <a:cubicBezTo>
                  <a:pt x="1453508" y="-35262"/>
                  <a:pt x="1609167" y="20423"/>
                  <a:pt x="1785397" y="0"/>
                </a:cubicBezTo>
                <a:cubicBezTo>
                  <a:pt x="1961627" y="-20423"/>
                  <a:pt x="2281710" y="37126"/>
                  <a:pt x="2412698" y="0"/>
                </a:cubicBezTo>
                <a:cubicBezTo>
                  <a:pt x="2421947" y="172561"/>
                  <a:pt x="2390878" y="304603"/>
                  <a:pt x="2412698" y="544762"/>
                </a:cubicBezTo>
                <a:cubicBezTo>
                  <a:pt x="2434518" y="784921"/>
                  <a:pt x="2371048" y="814874"/>
                  <a:pt x="2412698" y="1068571"/>
                </a:cubicBezTo>
                <a:cubicBezTo>
                  <a:pt x="2454348" y="1322268"/>
                  <a:pt x="2376964" y="1383804"/>
                  <a:pt x="2412698" y="1634286"/>
                </a:cubicBezTo>
                <a:cubicBezTo>
                  <a:pt x="2448432" y="1884768"/>
                  <a:pt x="2375871" y="1904463"/>
                  <a:pt x="2412698" y="2095238"/>
                </a:cubicBezTo>
                <a:cubicBezTo>
                  <a:pt x="2325152" y="2144749"/>
                  <a:pt x="2140859" y="2050032"/>
                  <a:pt x="1978412" y="2095238"/>
                </a:cubicBezTo>
                <a:cubicBezTo>
                  <a:pt x="1815965" y="2140444"/>
                  <a:pt x="1614402" y="2074170"/>
                  <a:pt x="1447619" y="2095238"/>
                </a:cubicBezTo>
                <a:cubicBezTo>
                  <a:pt x="1280836" y="2116306"/>
                  <a:pt x="1117841" y="2071886"/>
                  <a:pt x="965079" y="2095238"/>
                </a:cubicBezTo>
                <a:cubicBezTo>
                  <a:pt x="812317" y="2118590"/>
                  <a:pt x="642524" y="2051288"/>
                  <a:pt x="434286" y="2095238"/>
                </a:cubicBezTo>
                <a:cubicBezTo>
                  <a:pt x="226048" y="2139188"/>
                  <a:pt x="189152" y="2073245"/>
                  <a:pt x="0" y="2095238"/>
                </a:cubicBezTo>
                <a:cubicBezTo>
                  <a:pt x="-36660" y="1966383"/>
                  <a:pt x="12807" y="1710254"/>
                  <a:pt x="0" y="1592381"/>
                </a:cubicBezTo>
                <a:cubicBezTo>
                  <a:pt x="-12807" y="1474508"/>
                  <a:pt x="48750" y="1245825"/>
                  <a:pt x="0" y="1089524"/>
                </a:cubicBezTo>
                <a:cubicBezTo>
                  <a:pt x="-48750" y="933223"/>
                  <a:pt x="26671" y="705599"/>
                  <a:pt x="0" y="544762"/>
                </a:cubicBezTo>
                <a:cubicBezTo>
                  <a:pt x="-26671" y="383925"/>
                  <a:pt x="46790" y="230239"/>
                  <a:pt x="0" y="0"/>
                </a:cubicBezTo>
                <a:close/>
              </a:path>
              <a:path w="2412698" h="2095238" stroke="0" extrusionOk="0">
                <a:moveTo>
                  <a:pt x="0" y="0"/>
                </a:moveTo>
                <a:cubicBezTo>
                  <a:pt x="250839" y="-22410"/>
                  <a:pt x="394906" y="24312"/>
                  <a:pt x="506667" y="0"/>
                </a:cubicBezTo>
                <a:cubicBezTo>
                  <a:pt x="618428" y="-24312"/>
                  <a:pt x="782674" y="47937"/>
                  <a:pt x="1013333" y="0"/>
                </a:cubicBezTo>
                <a:cubicBezTo>
                  <a:pt x="1243992" y="-47937"/>
                  <a:pt x="1263942" y="2834"/>
                  <a:pt x="1423492" y="0"/>
                </a:cubicBezTo>
                <a:cubicBezTo>
                  <a:pt x="1583042" y="-2834"/>
                  <a:pt x="1834706" y="10166"/>
                  <a:pt x="1954285" y="0"/>
                </a:cubicBezTo>
                <a:cubicBezTo>
                  <a:pt x="2073864" y="-10166"/>
                  <a:pt x="2221930" y="48531"/>
                  <a:pt x="2412698" y="0"/>
                </a:cubicBezTo>
                <a:cubicBezTo>
                  <a:pt x="2426532" y="122534"/>
                  <a:pt x="2364669" y="262995"/>
                  <a:pt x="2412698" y="481905"/>
                </a:cubicBezTo>
                <a:cubicBezTo>
                  <a:pt x="2460727" y="700816"/>
                  <a:pt x="2361249" y="762568"/>
                  <a:pt x="2412698" y="963809"/>
                </a:cubicBezTo>
                <a:cubicBezTo>
                  <a:pt x="2464147" y="1165050"/>
                  <a:pt x="2397963" y="1310602"/>
                  <a:pt x="2412698" y="1508571"/>
                </a:cubicBezTo>
                <a:cubicBezTo>
                  <a:pt x="2427433" y="1706540"/>
                  <a:pt x="2370098" y="1898008"/>
                  <a:pt x="2412698" y="2095238"/>
                </a:cubicBezTo>
                <a:cubicBezTo>
                  <a:pt x="2252152" y="2157797"/>
                  <a:pt x="2121097" y="2093448"/>
                  <a:pt x="1881904" y="2095238"/>
                </a:cubicBezTo>
                <a:cubicBezTo>
                  <a:pt x="1642711" y="2097028"/>
                  <a:pt x="1611654" y="2040701"/>
                  <a:pt x="1375238" y="2095238"/>
                </a:cubicBezTo>
                <a:cubicBezTo>
                  <a:pt x="1138822" y="2149775"/>
                  <a:pt x="1060655" y="2085695"/>
                  <a:pt x="965079" y="2095238"/>
                </a:cubicBezTo>
                <a:cubicBezTo>
                  <a:pt x="869503" y="2104781"/>
                  <a:pt x="667532" y="2066362"/>
                  <a:pt x="530794" y="2095238"/>
                </a:cubicBezTo>
                <a:cubicBezTo>
                  <a:pt x="394057" y="2124114"/>
                  <a:pt x="189656" y="2064471"/>
                  <a:pt x="0" y="2095238"/>
                </a:cubicBezTo>
                <a:cubicBezTo>
                  <a:pt x="-29378" y="1940552"/>
                  <a:pt x="19547" y="1743971"/>
                  <a:pt x="0" y="1592381"/>
                </a:cubicBezTo>
                <a:cubicBezTo>
                  <a:pt x="-19547" y="1440791"/>
                  <a:pt x="48818" y="1250882"/>
                  <a:pt x="0" y="1131429"/>
                </a:cubicBezTo>
                <a:cubicBezTo>
                  <a:pt x="-48818" y="1011976"/>
                  <a:pt x="42813" y="703558"/>
                  <a:pt x="0" y="565714"/>
                </a:cubicBezTo>
                <a:cubicBezTo>
                  <a:pt x="-42813" y="427871"/>
                  <a:pt x="22248" y="155005"/>
                  <a:pt x="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extLst>
              <a:ext uri="{C807C97D-BFC1-408E-A445-0C87EB9F89A2}">
                <ask:lineSketchStyleProps xmlns:ask="http://schemas.microsoft.com/office/drawing/2018/sketchyshapes" sd="4790758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5E0A896B-CADE-42D2-BD06-8DDD4F27B40C}"/>
              </a:ext>
            </a:extLst>
          </p:cNvPr>
          <p:cNvSpPr txBox="1">
            <a:spLocks/>
          </p:cNvSpPr>
          <p:nvPr/>
        </p:nvSpPr>
        <p:spPr>
          <a:xfrm>
            <a:off x="1133475" y="5634973"/>
            <a:ext cx="9925050" cy="1121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VAEs are Not Graphical Models:</a:t>
            </a:r>
          </a:p>
          <a:p>
            <a:pPr lvl="1"/>
            <a:r>
              <a:rPr lang="en-US" dirty="0"/>
              <a:t>e(Z|X) and p(Z) are both distributions over  Z; can’t have both.</a:t>
            </a:r>
          </a:p>
          <a:p>
            <a:pPr lvl="1"/>
            <a:r>
              <a:rPr lang="en-US" dirty="0"/>
              <a:t>The heart of a VAE is not the architecture, but the loss function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2D034-57F0-4489-89F6-20050116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8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lbrace.glow">
            <a:extLst>
              <a:ext uri="{FF2B5EF4-FFF2-40B4-BE49-F238E27FC236}">
                <a16:creationId xmlns:a16="http://schemas.microsoft.com/office/drawing/2014/main" id="{800AEDB3-DBB7-4551-83C2-06B7C1057E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109" t="14877" r="53861" b="53551"/>
          <a:stretch>
            <a:fillRect/>
          </a:stretch>
        </p:blipFill>
        <p:spPr>
          <a:xfrm>
            <a:off x="5137940" y="2193988"/>
            <a:ext cx="491302" cy="1997345"/>
          </a:xfrm>
          <a:custGeom>
            <a:avLst/>
            <a:gdLst>
              <a:gd name="connsiteX0" fmla="*/ 397646 w 491302"/>
              <a:gd name="connsiteY0" fmla="*/ 6 h 1997345"/>
              <a:gd name="connsiteX1" fmla="*/ 483763 w 491302"/>
              <a:gd name="connsiteY1" fmla="*/ 164623 h 1997345"/>
              <a:gd name="connsiteX2" fmla="*/ 228600 w 491302"/>
              <a:gd name="connsiteY2" fmla="*/ 1031398 h 1997345"/>
              <a:gd name="connsiteX3" fmla="*/ 471486 w 491302"/>
              <a:gd name="connsiteY3" fmla="*/ 1841023 h 1997345"/>
              <a:gd name="connsiteX4" fmla="*/ 312314 w 491302"/>
              <a:gd name="connsiteY4" fmla="*/ 1991836 h 1997345"/>
              <a:gd name="connsiteX5" fmla="*/ 0 w 491302"/>
              <a:gd name="connsiteY5" fmla="*/ 979011 h 1997345"/>
              <a:gd name="connsiteX6" fmla="*/ 314323 w 491302"/>
              <a:gd name="connsiteY6" fmla="*/ 88424 h 1997345"/>
              <a:gd name="connsiteX7" fmla="*/ 397646 w 491302"/>
              <a:gd name="connsiteY7" fmla="*/ 6 h 199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302" h="1997345">
                <a:moveTo>
                  <a:pt x="397646" y="6"/>
                </a:moveTo>
                <a:cubicBezTo>
                  <a:pt x="435800" y="-700"/>
                  <a:pt x="461935" y="69869"/>
                  <a:pt x="483763" y="164623"/>
                </a:cubicBezTo>
                <a:cubicBezTo>
                  <a:pt x="392253" y="545624"/>
                  <a:pt x="227806" y="644313"/>
                  <a:pt x="228600" y="1031398"/>
                </a:cubicBezTo>
                <a:cubicBezTo>
                  <a:pt x="244810" y="1386204"/>
                  <a:pt x="405146" y="1653169"/>
                  <a:pt x="471486" y="1841023"/>
                </a:cubicBezTo>
                <a:cubicBezTo>
                  <a:pt x="537826" y="2028877"/>
                  <a:pt x="425591" y="1997657"/>
                  <a:pt x="312314" y="1991836"/>
                </a:cubicBezTo>
                <a:cubicBezTo>
                  <a:pt x="160584" y="1693916"/>
                  <a:pt x="104105" y="1329319"/>
                  <a:pt x="0" y="979011"/>
                </a:cubicBezTo>
                <a:cubicBezTo>
                  <a:pt x="25171" y="660188"/>
                  <a:pt x="225758" y="253524"/>
                  <a:pt x="314323" y="88424"/>
                </a:cubicBezTo>
                <a:cubicBezTo>
                  <a:pt x="347535" y="26512"/>
                  <a:pt x="374754" y="429"/>
                  <a:pt x="397646" y="6"/>
                </a:cubicBezTo>
                <a:close/>
              </a:path>
            </a:pathLst>
          </a:custGeom>
          <a:effectLst>
            <a:glow rad="101600">
              <a:schemeClr val="accent4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68" name="rbrace.glow">
            <a:extLst>
              <a:ext uri="{FF2B5EF4-FFF2-40B4-BE49-F238E27FC236}">
                <a16:creationId xmlns:a16="http://schemas.microsoft.com/office/drawing/2014/main" id="{C5175D3C-C065-47D2-A890-6A4F562177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095" t="14942" r="24875" b="53486"/>
          <a:stretch>
            <a:fillRect/>
          </a:stretch>
        </p:blipFill>
        <p:spPr>
          <a:xfrm>
            <a:off x="8666783" y="2193135"/>
            <a:ext cx="491303" cy="1997345"/>
          </a:xfrm>
          <a:custGeom>
            <a:avLst/>
            <a:gdLst>
              <a:gd name="connsiteX0" fmla="*/ 93657 w 491303"/>
              <a:gd name="connsiteY0" fmla="*/ 6 h 1997345"/>
              <a:gd name="connsiteX1" fmla="*/ 176980 w 491303"/>
              <a:gd name="connsiteY1" fmla="*/ 88424 h 1997345"/>
              <a:gd name="connsiteX2" fmla="*/ 491303 w 491303"/>
              <a:gd name="connsiteY2" fmla="*/ 979011 h 1997345"/>
              <a:gd name="connsiteX3" fmla="*/ 178989 w 491303"/>
              <a:gd name="connsiteY3" fmla="*/ 1991836 h 1997345"/>
              <a:gd name="connsiteX4" fmla="*/ 19817 w 491303"/>
              <a:gd name="connsiteY4" fmla="*/ 1841023 h 1997345"/>
              <a:gd name="connsiteX5" fmla="*/ 262703 w 491303"/>
              <a:gd name="connsiteY5" fmla="*/ 1031398 h 1997345"/>
              <a:gd name="connsiteX6" fmla="*/ 7540 w 491303"/>
              <a:gd name="connsiteY6" fmla="*/ 164623 h 1997345"/>
              <a:gd name="connsiteX7" fmla="*/ 93657 w 491303"/>
              <a:gd name="connsiteY7" fmla="*/ 6 h 199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303" h="1997345">
                <a:moveTo>
                  <a:pt x="93657" y="6"/>
                </a:moveTo>
                <a:cubicBezTo>
                  <a:pt x="116549" y="429"/>
                  <a:pt x="143768" y="26512"/>
                  <a:pt x="176980" y="88424"/>
                </a:cubicBezTo>
                <a:cubicBezTo>
                  <a:pt x="265545" y="253524"/>
                  <a:pt x="466132" y="660188"/>
                  <a:pt x="491303" y="979011"/>
                </a:cubicBezTo>
                <a:cubicBezTo>
                  <a:pt x="387198" y="1329319"/>
                  <a:pt x="330719" y="1693916"/>
                  <a:pt x="178989" y="1991836"/>
                </a:cubicBezTo>
                <a:cubicBezTo>
                  <a:pt x="65712" y="1997657"/>
                  <a:pt x="-46523" y="2028877"/>
                  <a:pt x="19817" y="1841023"/>
                </a:cubicBezTo>
                <a:cubicBezTo>
                  <a:pt x="86157" y="1653169"/>
                  <a:pt x="246493" y="1386204"/>
                  <a:pt x="262703" y="1031398"/>
                </a:cubicBezTo>
                <a:cubicBezTo>
                  <a:pt x="263497" y="644313"/>
                  <a:pt x="99050" y="545624"/>
                  <a:pt x="7540" y="164623"/>
                </a:cubicBezTo>
                <a:cubicBezTo>
                  <a:pt x="29368" y="69869"/>
                  <a:pt x="55503" y="-700"/>
                  <a:pt x="93657" y="6"/>
                </a:cubicBezTo>
                <a:close/>
              </a:path>
            </a:pathLst>
          </a:custGeom>
          <a:effectLst>
            <a:glow rad="101600">
              <a:schemeClr val="accent4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37" name="-x&gt;&gt; [glow]">
            <a:extLst>
              <a:ext uri="{FF2B5EF4-FFF2-40B4-BE49-F238E27FC236}">
                <a16:creationId xmlns:a16="http://schemas.microsoft.com/office/drawing/2014/main" id="{A32ADE55-E8DC-464F-9B34-A481145262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083" t="26064" r="28125" b="65056"/>
          <a:stretch>
            <a:fillRect/>
          </a:stretch>
        </p:blipFill>
        <p:spPr>
          <a:xfrm>
            <a:off x="8197850" y="2867185"/>
            <a:ext cx="584200" cy="561815"/>
          </a:xfrm>
          <a:custGeom>
            <a:avLst/>
            <a:gdLst>
              <a:gd name="connsiteX0" fmla="*/ 0 w 584200"/>
              <a:gd name="connsiteY0" fmla="*/ 0 h 561815"/>
              <a:gd name="connsiteX1" fmla="*/ 584200 w 584200"/>
              <a:gd name="connsiteY1" fmla="*/ 0 h 561815"/>
              <a:gd name="connsiteX2" fmla="*/ 584200 w 584200"/>
              <a:gd name="connsiteY2" fmla="*/ 561815 h 561815"/>
              <a:gd name="connsiteX3" fmla="*/ 366 w 584200"/>
              <a:gd name="connsiteY3" fmla="*/ 561815 h 561815"/>
              <a:gd name="connsiteX4" fmla="*/ 634 w 584200"/>
              <a:gd name="connsiteY4" fmla="*/ 561417 h 561815"/>
              <a:gd name="connsiteX5" fmla="*/ 6537 w 584200"/>
              <a:gd name="connsiteY5" fmla="*/ 532179 h 561815"/>
              <a:gd name="connsiteX6" fmla="*/ 6537 w 584200"/>
              <a:gd name="connsiteY6" fmla="*/ 231714 h 561815"/>
              <a:gd name="connsiteX7" fmla="*/ 634 w 584200"/>
              <a:gd name="connsiteY7" fmla="*/ 202476 h 561815"/>
              <a:gd name="connsiteX8" fmla="*/ 0 w 584200"/>
              <a:gd name="connsiteY8" fmla="*/ 201536 h 561815"/>
              <a:gd name="connsiteX9" fmla="*/ 0 w 584200"/>
              <a:gd name="connsiteY9" fmla="*/ 0 h 5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4200" h="561815">
                <a:moveTo>
                  <a:pt x="0" y="0"/>
                </a:moveTo>
                <a:lnTo>
                  <a:pt x="584200" y="0"/>
                </a:lnTo>
                <a:lnTo>
                  <a:pt x="584200" y="561815"/>
                </a:lnTo>
                <a:lnTo>
                  <a:pt x="366" y="561815"/>
                </a:lnTo>
                <a:lnTo>
                  <a:pt x="634" y="561417"/>
                </a:lnTo>
                <a:cubicBezTo>
                  <a:pt x="4435" y="552431"/>
                  <a:pt x="6537" y="542550"/>
                  <a:pt x="6537" y="532179"/>
                </a:cubicBezTo>
                <a:lnTo>
                  <a:pt x="6537" y="231714"/>
                </a:lnTo>
                <a:cubicBezTo>
                  <a:pt x="6537" y="221343"/>
                  <a:pt x="4435" y="211463"/>
                  <a:pt x="634" y="202476"/>
                </a:cubicBezTo>
                <a:lnTo>
                  <a:pt x="0" y="201536"/>
                </a:lnTo>
                <a:lnTo>
                  <a:pt x="0" y="0"/>
                </a:lnTo>
                <a:close/>
              </a:path>
            </a:pathLst>
          </a:custGeom>
          <a:effectLst>
            <a:glow rad="444500">
              <a:schemeClr val="accent2">
                <a:satMod val="175000"/>
                <a:alpha val="29000"/>
              </a:schemeClr>
            </a:glow>
          </a:effectLst>
        </p:spPr>
      </p:pic>
      <p:pic>
        <p:nvPicPr>
          <p:cNvPr id="193" name="-e&gt; [glow]">
            <a:extLst>
              <a:ext uri="{FF2B5EF4-FFF2-40B4-BE49-F238E27FC236}">
                <a16:creationId xmlns:a16="http://schemas.microsoft.com/office/drawing/2014/main" id="{376AE8FB-24CC-4C64-AF7B-D02540342F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</a:blip>
          <a:srcRect l="53382" t="35886" r="36250" b="53619"/>
          <a:stretch>
            <a:fillRect/>
          </a:stretch>
        </p:blipFill>
        <p:spPr>
          <a:xfrm>
            <a:off x="6527377" y="3487124"/>
            <a:ext cx="1264074" cy="663962"/>
          </a:xfrm>
          <a:prstGeom prst="rect">
            <a:avLst/>
          </a:prstGeom>
          <a:effectLst>
            <a:glow rad="444500">
              <a:schemeClr val="accent2">
                <a:satMod val="175000"/>
                <a:alpha val="29000"/>
              </a:schemeClr>
            </a:glow>
          </a:effectLst>
        </p:spPr>
      </p:pic>
      <p:pic>
        <p:nvPicPr>
          <p:cNvPr id="195" name="-d&gt;[glow]">
            <a:extLst>
              <a:ext uri="{FF2B5EF4-FFF2-40B4-BE49-F238E27FC236}">
                <a16:creationId xmlns:a16="http://schemas.microsoft.com/office/drawing/2014/main" id="{5A9664BF-D52B-4876-BFCB-1C46C4E74C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</a:blip>
          <a:srcRect l="52458" t="16034" r="35354" b="72008"/>
          <a:stretch>
            <a:fillRect/>
          </a:stretch>
        </p:blipFill>
        <p:spPr>
          <a:xfrm>
            <a:off x="6414769" y="2231191"/>
            <a:ext cx="1485902" cy="756499"/>
          </a:xfrm>
          <a:prstGeom prst="rect">
            <a:avLst/>
          </a:prstGeom>
          <a:effectLst>
            <a:glow rad="444500">
              <a:schemeClr val="accent2">
                <a:satMod val="175000"/>
                <a:alpha val="29000"/>
              </a:schemeClr>
            </a:glow>
          </a:effectLst>
        </p:spPr>
      </p:pic>
      <p:pic>
        <p:nvPicPr>
          <p:cNvPr id="198" name="-p&gt; [glow]">
            <a:extLst>
              <a:ext uri="{FF2B5EF4-FFF2-40B4-BE49-F238E27FC236}">
                <a16:creationId xmlns:a16="http://schemas.microsoft.com/office/drawing/2014/main" id="{74279DA0-91C3-44FF-8D77-AFCDE552EA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</a:blip>
          <a:srcRect l="45260" t="24743" r="49646" b="65443"/>
          <a:stretch>
            <a:fillRect/>
          </a:stretch>
        </p:blipFill>
        <p:spPr>
          <a:xfrm>
            <a:off x="5537200" y="2782181"/>
            <a:ext cx="621032" cy="620888"/>
          </a:xfrm>
          <a:prstGeom prst="rect">
            <a:avLst/>
          </a:prstGeom>
          <a:effectLst>
            <a:glow rad="444500">
              <a:schemeClr val="accent2">
                <a:satMod val="175000"/>
                <a:alpha val="29000"/>
              </a:schemeClr>
            </a:glow>
          </a:effectLst>
        </p:spPr>
      </p:pic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315DD6B-609F-4356-A349-D4054170B463}"/>
              </a:ext>
            </a:extLst>
          </p:cNvPr>
          <p:cNvGrpSpPr/>
          <p:nvPr/>
        </p:nvGrpSpPr>
        <p:grpSpPr>
          <a:xfrm>
            <a:off x="5133183" y="2194002"/>
            <a:ext cx="6586252" cy="2001458"/>
            <a:chOff x="5133977" y="1206975"/>
            <a:chExt cx="6586252" cy="2001458"/>
          </a:xfrm>
        </p:grpSpPr>
        <p:pic>
          <p:nvPicPr>
            <p:cNvPr id="177" name="left inc brace">
              <a:extLst>
                <a:ext uri="{FF2B5EF4-FFF2-40B4-BE49-F238E27FC236}">
                  <a16:creationId xmlns:a16="http://schemas.microsoft.com/office/drawing/2014/main" id="{5D8A47D5-6705-4A55-9F59-7DE04EC7E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109" t="14877" r="53861" b="53551"/>
            <a:stretch>
              <a:fillRect/>
            </a:stretch>
          </p:blipFill>
          <p:spPr>
            <a:xfrm>
              <a:off x="5133977" y="1206975"/>
              <a:ext cx="491302" cy="1997345"/>
            </a:xfrm>
            <a:custGeom>
              <a:avLst/>
              <a:gdLst>
                <a:gd name="connsiteX0" fmla="*/ 397646 w 491302"/>
                <a:gd name="connsiteY0" fmla="*/ 6 h 1997345"/>
                <a:gd name="connsiteX1" fmla="*/ 483763 w 491302"/>
                <a:gd name="connsiteY1" fmla="*/ 164623 h 1997345"/>
                <a:gd name="connsiteX2" fmla="*/ 228600 w 491302"/>
                <a:gd name="connsiteY2" fmla="*/ 1031398 h 1997345"/>
                <a:gd name="connsiteX3" fmla="*/ 471486 w 491302"/>
                <a:gd name="connsiteY3" fmla="*/ 1841023 h 1997345"/>
                <a:gd name="connsiteX4" fmla="*/ 312314 w 491302"/>
                <a:gd name="connsiteY4" fmla="*/ 1991836 h 1997345"/>
                <a:gd name="connsiteX5" fmla="*/ 0 w 491302"/>
                <a:gd name="connsiteY5" fmla="*/ 979011 h 1997345"/>
                <a:gd name="connsiteX6" fmla="*/ 314323 w 491302"/>
                <a:gd name="connsiteY6" fmla="*/ 88424 h 1997345"/>
                <a:gd name="connsiteX7" fmla="*/ 397646 w 491302"/>
                <a:gd name="connsiteY7" fmla="*/ 6 h 199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302" h="1997345">
                  <a:moveTo>
                    <a:pt x="397646" y="6"/>
                  </a:moveTo>
                  <a:cubicBezTo>
                    <a:pt x="435800" y="-700"/>
                    <a:pt x="461935" y="69869"/>
                    <a:pt x="483763" y="164623"/>
                  </a:cubicBezTo>
                  <a:cubicBezTo>
                    <a:pt x="392253" y="545624"/>
                    <a:pt x="227806" y="644313"/>
                    <a:pt x="228600" y="1031398"/>
                  </a:cubicBezTo>
                  <a:cubicBezTo>
                    <a:pt x="244810" y="1386204"/>
                    <a:pt x="405146" y="1653169"/>
                    <a:pt x="471486" y="1841023"/>
                  </a:cubicBezTo>
                  <a:cubicBezTo>
                    <a:pt x="537826" y="2028877"/>
                    <a:pt x="425591" y="1997657"/>
                    <a:pt x="312314" y="1991836"/>
                  </a:cubicBezTo>
                  <a:cubicBezTo>
                    <a:pt x="160584" y="1693916"/>
                    <a:pt x="104105" y="1329319"/>
                    <a:pt x="0" y="979011"/>
                  </a:cubicBezTo>
                  <a:cubicBezTo>
                    <a:pt x="25171" y="660188"/>
                    <a:pt x="225758" y="253524"/>
                    <a:pt x="314323" y="88424"/>
                  </a:cubicBezTo>
                  <a:cubicBezTo>
                    <a:pt x="347535" y="26512"/>
                    <a:pt x="374754" y="429"/>
                    <a:pt x="397646" y="6"/>
                  </a:cubicBezTo>
                  <a:close/>
                </a:path>
              </a:pathLst>
            </a:custGeom>
          </p:spPr>
        </p:pic>
        <p:pic>
          <p:nvPicPr>
            <p:cNvPr id="176" name="right inc brace">
              <a:extLst>
                <a:ext uri="{FF2B5EF4-FFF2-40B4-BE49-F238E27FC236}">
                  <a16:creationId xmlns:a16="http://schemas.microsoft.com/office/drawing/2014/main" id="{404444E4-4D1E-463A-A78C-20831EC2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095" t="14942" r="24875" b="53486"/>
            <a:stretch>
              <a:fillRect/>
            </a:stretch>
          </p:blipFill>
          <p:spPr>
            <a:xfrm>
              <a:off x="8667928" y="1211088"/>
              <a:ext cx="491303" cy="1997345"/>
            </a:xfrm>
            <a:custGeom>
              <a:avLst/>
              <a:gdLst>
                <a:gd name="connsiteX0" fmla="*/ 93657 w 491303"/>
                <a:gd name="connsiteY0" fmla="*/ 6 h 1997345"/>
                <a:gd name="connsiteX1" fmla="*/ 176980 w 491303"/>
                <a:gd name="connsiteY1" fmla="*/ 88424 h 1997345"/>
                <a:gd name="connsiteX2" fmla="*/ 491303 w 491303"/>
                <a:gd name="connsiteY2" fmla="*/ 979011 h 1997345"/>
                <a:gd name="connsiteX3" fmla="*/ 178989 w 491303"/>
                <a:gd name="connsiteY3" fmla="*/ 1991836 h 1997345"/>
                <a:gd name="connsiteX4" fmla="*/ 19817 w 491303"/>
                <a:gd name="connsiteY4" fmla="*/ 1841023 h 1997345"/>
                <a:gd name="connsiteX5" fmla="*/ 262703 w 491303"/>
                <a:gd name="connsiteY5" fmla="*/ 1031398 h 1997345"/>
                <a:gd name="connsiteX6" fmla="*/ 7540 w 491303"/>
                <a:gd name="connsiteY6" fmla="*/ 164623 h 1997345"/>
                <a:gd name="connsiteX7" fmla="*/ 93657 w 491303"/>
                <a:gd name="connsiteY7" fmla="*/ 6 h 199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303" h="1997345">
                  <a:moveTo>
                    <a:pt x="93657" y="6"/>
                  </a:moveTo>
                  <a:cubicBezTo>
                    <a:pt x="116549" y="429"/>
                    <a:pt x="143768" y="26512"/>
                    <a:pt x="176980" y="88424"/>
                  </a:cubicBezTo>
                  <a:cubicBezTo>
                    <a:pt x="265545" y="253524"/>
                    <a:pt x="466132" y="660188"/>
                    <a:pt x="491303" y="979011"/>
                  </a:cubicBezTo>
                  <a:cubicBezTo>
                    <a:pt x="387198" y="1329319"/>
                    <a:pt x="330719" y="1693916"/>
                    <a:pt x="178989" y="1991836"/>
                  </a:cubicBezTo>
                  <a:cubicBezTo>
                    <a:pt x="65712" y="1997657"/>
                    <a:pt x="-46523" y="2028877"/>
                    <a:pt x="19817" y="1841023"/>
                  </a:cubicBezTo>
                  <a:cubicBezTo>
                    <a:pt x="86157" y="1653169"/>
                    <a:pt x="246493" y="1386204"/>
                    <a:pt x="262703" y="1031398"/>
                  </a:cubicBezTo>
                  <a:cubicBezTo>
                    <a:pt x="263497" y="644313"/>
                    <a:pt x="99050" y="545624"/>
                    <a:pt x="7540" y="164623"/>
                  </a:cubicBezTo>
                  <a:cubicBezTo>
                    <a:pt x="29368" y="69869"/>
                    <a:pt x="55503" y="-700"/>
                    <a:pt x="93657" y="6"/>
                  </a:cubicBezTo>
                  <a:close/>
                </a:path>
              </a:pathLst>
            </a:custGeom>
          </p:spPr>
        </p:pic>
        <p:pic>
          <p:nvPicPr>
            <p:cNvPr id="173" name="elbo-formula">
              <a:extLst>
                <a:ext uri="{FF2B5EF4-FFF2-40B4-BE49-F238E27FC236}">
                  <a16:creationId xmlns:a16="http://schemas.microsoft.com/office/drawing/2014/main" id="{00076BDF-D88A-4739-A52B-9DCA805E8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89" r="-1673"/>
            <a:stretch/>
          </p:blipFill>
          <p:spPr>
            <a:xfrm>
              <a:off x="9358317" y="1983095"/>
              <a:ext cx="2361912" cy="576001"/>
            </a:xfrm>
            <a:custGeom>
              <a:avLst/>
              <a:gdLst>
                <a:gd name="connsiteX0" fmla="*/ 0 w 2805881"/>
                <a:gd name="connsiteY0" fmla="*/ 0 h 1193955"/>
                <a:gd name="connsiteX1" fmla="*/ 2805881 w 2805881"/>
                <a:gd name="connsiteY1" fmla="*/ 0 h 1193955"/>
                <a:gd name="connsiteX2" fmla="*/ 2805881 w 2805881"/>
                <a:gd name="connsiteY2" fmla="*/ 1193955 h 1193955"/>
                <a:gd name="connsiteX3" fmla="*/ 0 w 2805881"/>
                <a:gd name="connsiteY3" fmla="*/ 1193955 h 1193955"/>
                <a:gd name="connsiteX4" fmla="*/ 0 w 2805881"/>
                <a:gd name="connsiteY4" fmla="*/ 0 h 119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5881" h="1193955">
                  <a:moveTo>
                    <a:pt x="0" y="0"/>
                  </a:moveTo>
                  <a:lnTo>
                    <a:pt x="2805881" y="0"/>
                  </a:lnTo>
                  <a:lnTo>
                    <a:pt x="2805881" y="1193955"/>
                  </a:lnTo>
                  <a:lnTo>
                    <a:pt x="0" y="119395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75" name="-d&gt;">
            <a:extLst>
              <a:ext uri="{FF2B5EF4-FFF2-40B4-BE49-F238E27FC236}">
                <a16:creationId xmlns:a16="http://schemas.microsoft.com/office/drawing/2014/main" id="{E95BB116-A196-43AF-8478-9C529EEB10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58" t="16034" r="35354" b="72008"/>
          <a:stretch>
            <a:fillRect/>
          </a:stretch>
        </p:blipFill>
        <p:spPr>
          <a:xfrm>
            <a:off x="6414769" y="2232660"/>
            <a:ext cx="1485902" cy="756499"/>
          </a:xfrm>
          <a:custGeom>
            <a:avLst/>
            <a:gdLst>
              <a:gd name="connsiteX0" fmla="*/ 0 w 1485902"/>
              <a:gd name="connsiteY0" fmla="*/ 0 h 756499"/>
              <a:gd name="connsiteX1" fmla="*/ 1485902 w 1485902"/>
              <a:gd name="connsiteY1" fmla="*/ 0 h 756499"/>
              <a:gd name="connsiteX2" fmla="*/ 1485902 w 1485902"/>
              <a:gd name="connsiteY2" fmla="*/ 756499 h 756499"/>
              <a:gd name="connsiteX3" fmla="*/ 0 w 1485902"/>
              <a:gd name="connsiteY3" fmla="*/ 756499 h 756499"/>
              <a:gd name="connsiteX4" fmla="*/ 0 w 1485902"/>
              <a:gd name="connsiteY4" fmla="*/ 0 h 75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2" h="756499">
                <a:moveTo>
                  <a:pt x="0" y="0"/>
                </a:moveTo>
                <a:lnTo>
                  <a:pt x="1485902" y="0"/>
                </a:lnTo>
                <a:lnTo>
                  <a:pt x="1485902" y="756499"/>
                </a:lnTo>
                <a:lnTo>
                  <a:pt x="0" y="7564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9" name="Latent Space Z">
            <a:extLst>
              <a:ext uri="{FF2B5EF4-FFF2-40B4-BE49-F238E27FC236}">
                <a16:creationId xmlns:a16="http://schemas.microsoft.com/office/drawing/2014/main" id="{50323ADE-6EA5-4DD6-9A6E-A5CB2ED075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657" t="28531" r="44939" b="64344"/>
          <a:stretch>
            <a:fillRect/>
          </a:stretch>
        </p:blipFill>
        <p:spPr>
          <a:xfrm>
            <a:off x="6195207" y="3023319"/>
            <a:ext cx="536879" cy="450698"/>
          </a:xfrm>
          <a:custGeom>
            <a:avLst/>
            <a:gdLst>
              <a:gd name="connsiteX0" fmla="*/ 75116 w 536879"/>
              <a:gd name="connsiteY0" fmla="*/ 0 h 450698"/>
              <a:gd name="connsiteX1" fmla="*/ 461763 w 536879"/>
              <a:gd name="connsiteY1" fmla="*/ 0 h 450698"/>
              <a:gd name="connsiteX2" fmla="*/ 536879 w 536879"/>
              <a:gd name="connsiteY2" fmla="*/ 75116 h 450698"/>
              <a:gd name="connsiteX3" fmla="*/ 536879 w 536879"/>
              <a:gd name="connsiteY3" fmla="*/ 375582 h 450698"/>
              <a:gd name="connsiteX4" fmla="*/ 461763 w 536879"/>
              <a:gd name="connsiteY4" fmla="*/ 450698 h 450698"/>
              <a:gd name="connsiteX5" fmla="*/ 75116 w 536879"/>
              <a:gd name="connsiteY5" fmla="*/ 450698 h 450698"/>
              <a:gd name="connsiteX6" fmla="*/ 0 w 536879"/>
              <a:gd name="connsiteY6" fmla="*/ 375582 h 450698"/>
              <a:gd name="connsiteX7" fmla="*/ 0 w 536879"/>
              <a:gd name="connsiteY7" fmla="*/ 75116 h 450698"/>
              <a:gd name="connsiteX8" fmla="*/ 75116 w 536879"/>
              <a:gd name="connsiteY8" fmla="*/ 0 h 45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879" h="450698">
                <a:moveTo>
                  <a:pt x="75116" y="0"/>
                </a:moveTo>
                <a:lnTo>
                  <a:pt x="461763" y="0"/>
                </a:lnTo>
                <a:cubicBezTo>
                  <a:pt x="503248" y="0"/>
                  <a:pt x="536879" y="33631"/>
                  <a:pt x="536879" y="75116"/>
                </a:cubicBezTo>
                <a:lnTo>
                  <a:pt x="536879" y="375582"/>
                </a:lnTo>
                <a:cubicBezTo>
                  <a:pt x="536879" y="417067"/>
                  <a:pt x="503248" y="450698"/>
                  <a:pt x="461763" y="450698"/>
                </a:cubicBezTo>
                <a:lnTo>
                  <a:pt x="75116" y="450698"/>
                </a:lnTo>
                <a:cubicBezTo>
                  <a:pt x="33631" y="450698"/>
                  <a:pt x="0" y="417067"/>
                  <a:pt x="0" y="375582"/>
                </a:cubicBezTo>
                <a:lnTo>
                  <a:pt x="0" y="75116"/>
                </a:lnTo>
                <a:cubicBezTo>
                  <a:pt x="0" y="33631"/>
                  <a:pt x="33631" y="0"/>
                  <a:pt x="75116" y="0"/>
                </a:cubicBezTo>
                <a:close/>
              </a:path>
            </a:pathLst>
          </a:custGeom>
        </p:spPr>
      </p:pic>
      <p:pic>
        <p:nvPicPr>
          <p:cNvPr id="168" name="Images X">
            <a:extLst>
              <a:ext uri="{FF2B5EF4-FFF2-40B4-BE49-F238E27FC236}">
                <a16:creationId xmlns:a16="http://schemas.microsoft.com/office/drawing/2014/main" id="{7BF404F9-A9EA-42B2-860C-29FA1EBA7C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43" t="28539" r="32914" b="64337"/>
          <a:stretch>
            <a:fillRect/>
          </a:stretch>
        </p:blipFill>
        <p:spPr>
          <a:xfrm>
            <a:off x="7583356" y="3023783"/>
            <a:ext cx="614861" cy="450697"/>
          </a:xfrm>
          <a:custGeom>
            <a:avLst/>
            <a:gdLst>
              <a:gd name="connsiteX0" fmla="*/ 75116 w 614861"/>
              <a:gd name="connsiteY0" fmla="*/ 0 h 450697"/>
              <a:gd name="connsiteX1" fmla="*/ 545916 w 614861"/>
              <a:gd name="connsiteY1" fmla="*/ 0 h 450697"/>
              <a:gd name="connsiteX2" fmla="*/ 599031 w 614861"/>
              <a:gd name="connsiteY2" fmla="*/ 22001 h 450697"/>
              <a:gd name="connsiteX3" fmla="*/ 614495 w 614861"/>
              <a:gd name="connsiteY3" fmla="*/ 44938 h 450697"/>
              <a:gd name="connsiteX4" fmla="*/ 614495 w 614861"/>
              <a:gd name="connsiteY4" fmla="*/ 405217 h 450697"/>
              <a:gd name="connsiteX5" fmla="*/ 614861 w 614861"/>
              <a:gd name="connsiteY5" fmla="*/ 405217 h 450697"/>
              <a:gd name="connsiteX6" fmla="*/ 599031 w 614861"/>
              <a:gd name="connsiteY6" fmla="*/ 428696 h 450697"/>
              <a:gd name="connsiteX7" fmla="*/ 545916 w 614861"/>
              <a:gd name="connsiteY7" fmla="*/ 450697 h 450697"/>
              <a:gd name="connsiteX8" fmla="*/ 75116 w 614861"/>
              <a:gd name="connsiteY8" fmla="*/ 450697 h 450697"/>
              <a:gd name="connsiteX9" fmla="*/ 0 w 614861"/>
              <a:gd name="connsiteY9" fmla="*/ 375581 h 450697"/>
              <a:gd name="connsiteX10" fmla="*/ 0 w 614861"/>
              <a:gd name="connsiteY10" fmla="*/ 75116 h 450697"/>
              <a:gd name="connsiteX11" fmla="*/ 75116 w 614861"/>
              <a:gd name="connsiteY11" fmla="*/ 0 h 4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4861" h="450697">
                <a:moveTo>
                  <a:pt x="75116" y="0"/>
                </a:moveTo>
                <a:lnTo>
                  <a:pt x="545916" y="0"/>
                </a:lnTo>
                <a:cubicBezTo>
                  <a:pt x="566659" y="0"/>
                  <a:pt x="585438" y="8408"/>
                  <a:pt x="599031" y="22001"/>
                </a:cubicBezTo>
                <a:lnTo>
                  <a:pt x="614495" y="44938"/>
                </a:lnTo>
                <a:lnTo>
                  <a:pt x="614495" y="405217"/>
                </a:lnTo>
                <a:lnTo>
                  <a:pt x="614861" y="405217"/>
                </a:lnTo>
                <a:lnTo>
                  <a:pt x="599031" y="428696"/>
                </a:lnTo>
                <a:cubicBezTo>
                  <a:pt x="585438" y="442289"/>
                  <a:pt x="566659" y="450697"/>
                  <a:pt x="545916" y="450697"/>
                </a:cubicBezTo>
                <a:lnTo>
                  <a:pt x="75116" y="450697"/>
                </a:lnTo>
                <a:cubicBezTo>
                  <a:pt x="33631" y="450697"/>
                  <a:pt x="0" y="417066"/>
                  <a:pt x="0" y="375581"/>
                </a:cubicBezTo>
                <a:lnTo>
                  <a:pt x="0" y="75116"/>
                </a:lnTo>
                <a:cubicBezTo>
                  <a:pt x="0" y="33631"/>
                  <a:pt x="33631" y="0"/>
                  <a:pt x="75116" y="0"/>
                </a:cubicBezTo>
                <a:close/>
              </a:path>
            </a:pathLst>
          </a:custGeom>
        </p:spPr>
      </p:pic>
      <p:pic>
        <p:nvPicPr>
          <p:cNvPr id="172" name="-p&gt;">
            <a:extLst>
              <a:ext uri="{FF2B5EF4-FFF2-40B4-BE49-F238E27FC236}">
                <a16:creationId xmlns:a16="http://schemas.microsoft.com/office/drawing/2014/main" id="{93207355-ED56-4242-B389-4C767EF5B2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260" t="24743" r="49646" b="65443"/>
          <a:stretch>
            <a:fillRect/>
          </a:stretch>
        </p:blipFill>
        <p:spPr>
          <a:xfrm>
            <a:off x="5537200" y="2783650"/>
            <a:ext cx="621032" cy="620888"/>
          </a:xfrm>
          <a:custGeom>
            <a:avLst/>
            <a:gdLst>
              <a:gd name="connsiteX0" fmla="*/ 0 w 621032"/>
              <a:gd name="connsiteY0" fmla="*/ 0 h 620888"/>
              <a:gd name="connsiteX1" fmla="*/ 621032 w 621032"/>
              <a:gd name="connsiteY1" fmla="*/ 0 h 620888"/>
              <a:gd name="connsiteX2" fmla="*/ 621032 w 621032"/>
              <a:gd name="connsiteY2" fmla="*/ 620888 h 620888"/>
              <a:gd name="connsiteX3" fmla="*/ 0 w 621032"/>
              <a:gd name="connsiteY3" fmla="*/ 620888 h 620888"/>
              <a:gd name="connsiteX4" fmla="*/ 0 w 621032"/>
              <a:gd name="connsiteY4" fmla="*/ 0 h 6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2" h="620888">
                <a:moveTo>
                  <a:pt x="0" y="0"/>
                </a:moveTo>
                <a:lnTo>
                  <a:pt x="621032" y="0"/>
                </a:lnTo>
                <a:lnTo>
                  <a:pt x="621032" y="620888"/>
                </a:lnTo>
                <a:lnTo>
                  <a:pt x="0" y="6208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6" name="encoder strength">
            <a:extLst>
              <a:ext uri="{FF2B5EF4-FFF2-40B4-BE49-F238E27FC236}">
                <a16:creationId xmlns:a16="http://schemas.microsoft.com/office/drawing/2014/main" id="{ABBD3D1C-8194-42EE-89E9-EACEA29654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156" t="34648" r="39052" b="60275"/>
          <a:stretch>
            <a:fillRect/>
          </a:stretch>
        </p:blipFill>
        <p:spPr>
          <a:xfrm>
            <a:off x="6916562" y="3390734"/>
            <a:ext cx="584200" cy="321188"/>
          </a:xfrm>
          <a:custGeom>
            <a:avLst/>
            <a:gdLst>
              <a:gd name="connsiteX0" fmla="*/ 0 w 584200"/>
              <a:gd name="connsiteY0" fmla="*/ 0 h 321188"/>
              <a:gd name="connsiteX1" fmla="*/ 584200 w 584200"/>
              <a:gd name="connsiteY1" fmla="*/ 0 h 321188"/>
              <a:gd name="connsiteX2" fmla="*/ 559937 w 584200"/>
              <a:gd name="connsiteY2" fmla="*/ 79069 h 321188"/>
              <a:gd name="connsiteX3" fmla="*/ 559938 w 584200"/>
              <a:gd name="connsiteY3" fmla="*/ 79069 h 321188"/>
              <a:gd name="connsiteX4" fmla="*/ 485640 w 584200"/>
              <a:gd name="connsiteY4" fmla="*/ 321188 h 321188"/>
              <a:gd name="connsiteX5" fmla="*/ 120962 w 584200"/>
              <a:gd name="connsiteY5" fmla="*/ 303268 h 321188"/>
              <a:gd name="connsiteX6" fmla="*/ 31539 w 584200"/>
              <a:gd name="connsiteY6" fmla="*/ 79069 h 321188"/>
              <a:gd name="connsiteX7" fmla="*/ 31538 w 584200"/>
              <a:gd name="connsiteY7" fmla="*/ 79069 h 321188"/>
              <a:gd name="connsiteX8" fmla="*/ 0 w 584200"/>
              <a:gd name="connsiteY8" fmla="*/ 0 h 32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200" h="321188">
                <a:moveTo>
                  <a:pt x="0" y="0"/>
                </a:moveTo>
                <a:lnTo>
                  <a:pt x="584200" y="0"/>
                </a:lnTo>
                <a:lnTo>
                  <a:pt x="559937" y="79069"/>
                </a:lnTo>
                <a:lnTo>
                  <a:pt x="559938" y="79069"/>
                </a:lnTo>
                <a:lnTo>
                  <a:pt x="485640" y="321188"/>
                </a:lnTo>
                <a:lnTo>
                  <a:pt x="120962" y="303268"/>
                </a:lnTo>
                <a:lnTo>
                  <a:pt x="31539" y="79069"/>
                </a:lnTo>
                <a:lnTo>
                  <a:pt x="31538" y="790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5" name="prior strength">
            <a:extLst>
              <a:ext uri="{FF2B5EF4-FFF2-40B4-BE49-F238E27FC236}">
                <a16:creationId xmlns:a16="http://schemas.microsoft.com/office/drawing/2014/main" id="{7047E6BC-C8DD-4917-BF8C-E0FD9FC91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7" t="-20852" r="-10943" b="-17490"/>
          <a:stretch/>
        </p:blipFill>
        <p:spPr>
          <a:xfrm>
            <a:off x="5600469" y="3313423"/>
            <a:ext cx="342011" cy="321188"/>
          </a:xfrm>
          <a:custGeom>
            <a:avLst/>
            <a:gdLst>
              <a:gd name="connsiteX0" fmla="*/ 0 w 621031"/>
              <a:gd name="connsiteY0" fmla="*/ 0 h 331913"/>
              <a:gd name="connsiteX1" fmla="*/ 621031 w 621031"/>
              <a:gd name="connsiteY1" fmla="*/ 0 h 331913"/>
              <a:gd name="connsiteX2" fmla="*/ 621031 w 621031"/>
              <a:gd name="connsiteY2" fmla="*/ 331913 h 331913"/>
              <a:gd name="connsiteX3" fmla="*/ 0 w 621031"/>
              <a:gd name="connsiteY3" fmla="*/ 331913 h 331913"/>
              <a:gd name="connsiteX4" fmla="*/ 0 w 621031"/>
              <a:gd name="connsiteY4" fmla="*/ 0 h 33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1" h="331913">
                <a:moveTo>
                  <a:pt x="0" y="0"/>
                </a:moveTo>
                <a:lnTo>
                  <a:pt x="621031" y="0"/>
                </a:lnTo>
                <a:lnTo>
                  <a:pt x="621031" y="331913"/>
                </a:lnTo>
                <a:lnTo>
                  <a:pt x="0" y="3319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4" name="-e&gt;">
            <a:extLst>
              <a:ext uri="{FF2B5EF4-FFF2-40B4-BE49-F238E27FC236}">
                <a16:creationId xmlns:a16="http://schemas.microsoft.com/office/drawing/2014/main" id="{01B94404-2924-4894-95EF-81670227B2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82" t="35886" r="36250" b="53619"/>
          <a:stretch>
            <a:fillRect/>
          </a:stretch>
        </p:blipFill>
        <p:spPr>
          <a:xfrm>
            <a:off x="6527377" y="3488593"/>
            <a:ext cx="1264074" cy="663962"/>
          </a:xfrm>
          <a:custGeom>
            <a:avLst/>
            <a:gdLst>
              <a:gd name="connsiteX0" fmla="*/ 0 w 1264074"/>
              <a:gd name="connsiteY0" fmla="*/ 0 h 663962"/>
              <a:gd name="connsiteX1" fmla="*/ 353353 w 1264074"/>
              <a:gd name="connsiteY1" fmla="*/ 0 h 663962"/>
              <a:gd name="connsiteX2" fmla="*/ 448414 w 1264074"/>
              <a:gd name="connsiteY2" fmla="*/ 238334 h 663962"/>
              <a:gd name="connsiteX3" fmla="*/ 836084 w 1264074"/>
              <a:gd name="connsiteY3" fmla="*/ 257384 h 663962"/>
              <a:gd name="connsiteX4" fmla="*/ 915066 w 1264074"/>
              <a:gd name="connsiteY4" fmla="*/ 0 h 663962"/>
              <a:gd name="connsiteX5" fmla="*/ 1264074 w 1264074"/>
              <a:gd name="connsiteY5" fmla="*/ 0 h 663962"/>
              <a:gd name="connsiteX6" fmla="*/ 1264074 w 1264074"/>
              <a:gd name="connsiteY6" fmla="*/ 663962 h 663962"/>
              <a:gd name="connsiteX7" fmla="*/ 0 w 1264074"/>
              <a:gd name="connsiteY7" fmla="*/ 663962 h 663962"/>
              <a:gd name="connsiteX8" fmla="*/ 0 w 1264074"/>
              <a:gd name="connsiteY8" fmla="*/ 0 h 66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4074" h="663962">
                <a:moveTo>
                  <a:pt x="0" y="0"/>
                </a:moveTo>
                <a:lnTo>
                  <a:pt x="353353" y="0"/>
                </a:lnTo>
                <a:lnTo>
                  <a:pt x="448414" y="238334"/>
                </a:lnTo>
                <a:lnTo>
                  <a:pt x="836084" y="257384"/>
                </a:lnTo>
                <a:lnTo>
                  <a:pt x="915066" y="0"/>
                </a:lnTo>
                <a:lnTo>
                  <a:pt x="1264074" y="0"/>
                </a:lnTo>
                <a:lnTo>
                  <a:pt x="1264074" y="663962"/>
                </a:lnTo>
                <a:lnTo>
                  <a:pt x="0" y="663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1" name="-x&gt;&gt;">
            <a:extLst>
              <a:ext uri="{FF2B5EF4-FFF2-40B4-BE49-F238E27FC236}">
                <a16:creationId xmlns:a16="http://schemas.microsoft.com/office/drawing/2014/main" id="{0B4CBEC9-D9AC-4327-8BBA-2C32A4B435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083" t="26064" r="28125" b="65056"/>
          <a:stretch>
            <a:fillRect/>
          </a:stretch>
        </p:blipFill>
        <p:spPr>
          <a:xfrm>
            <a:off x="8197850" y="2867185"/>
            <a:ext cx="584200" cy="561815"/>
          </a:xfrm>
          <a:custGeom>
            <a:avLst/>
            <a:gdLst>
              <a:gd name="connsiteX0" fmla="*/ 0 w 584200"/>
              <a:gd name="connsiteY0" fmla="*/ 0 h 561815"/>
              <a:gd name="connsiteX1" fmla="*/ 584200 w 584200"/>
              <a:gd name="connsiteY1" fmla="*/ 0 h 561815"/>
              <a:gd name="connsiteX2" fmla="*/ 584200 w 584200"/>
              <a:gd name="connsiteY2" fmla="*/ 561815 h 561815"/>
              <a:gd name="connsiteX3" fmla="*/ 366 w 584200"/>
              <a:gd name="connsiteY3" fmla="*/ 561815 h 561815"/>
              <a:gd name="connsiteX4" fmla="*/ 634 w 584200"/>
              <a:gd name="connsiteY4" fmla="*/ 561417 h 561815"/>
              <a:gd name="connsiteX5" fmla="*/ 6537 w 584200"/>
              <a:gd name="connsiteY5" fmla="*/ 532179 h 561815"/>
              <a:gd name="connsiteX6" fmla="*/ 6537 w 584200"/>
              <a:gd name="connsiteY6" fmla="*/ 231714 h 561815"/>
              <a:gd name="connsiteX7" fmla="*/ 634 w 584200"/>
              <a:gd name="connsiteY7" fmla="*/ 202476 h 561815"/>
              <a:gd name="connsiteX8" fmla="*/ 0 w 584200"/>
              <a:gd name="connsiteY8" fmla="*/ 201536 h 561815"/>
              <a:gd name="connsiteX9" fmla="*/ 0 w 584200"/>
              <a:gd name="connsiteY9" fmla="*/ 0 h 5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4200" h="561815">
                <a:moveTo>
                  <a:pt x="0" y="0"/>
                </a:moveTo>
                <a:lnTo>
                  <a:pt x="584200" y="0"/>
                </a:lnTo>
                <a:lnTo>
                  <a:pt x="584200" y="561815"/>
                </a:lnTo>
                <a:lnTo>
                  <a:pt x="366" y="561815"/>
                </a:lnTo>
                <a:lnTo>
                  <a:pt x="634" y="561417"/>
                </a:lnTo>
                <a:cubicBezTo>
                  <a:pt x="4435" y="552431"/>
                  <a:pt x="6537" y="542550"/>
                  <a:pt x="6537" y="532179"/>
                </a:cubicBezTo>
                <a:lnTo>
                  <a:pt x="6537" y="231714"/>
                </a:lnTo>
                <a:cubicBezTo>
                  <a:pt x="6537" y="221343"/>
                  <a:pt x="4435" y="211463"/>
                  <a:pt x="634" y="202476"/>
                </a:cubicBezTo>
                <a:lnTo>
                  <a:pt x="0" y="20153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5723CA4F-2C1C-4009-96B2-7F75B214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13179" cy="1325563"/>
          </a:xfrm>
        </p:spPr>
        <p:txBody>
          <a:bodyPr/>
          <a:lstStyle/>
          <a:p>
            <a:r>
              <a:rPr lang="en-US" dirty="0"/>
              <a:t>VAEs, Take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8C0E464-0735-4F05-AAED-60EECD4FAC9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910896" y="1799300"/>
                <a:ext cx="4391662" cy="4351338"/>
              </a:xfrm>
            </p:spPr>
            <p:txBody>
              <a:bodyPr/>
              <a:lstStyle/>
              <a:p>
                <a:r>
                  <a:rPr lang="en-US" dirty="0"/>
                  <a:t>Structure:</a:t>
                </a:r>
              </a:p>
              <a:p>
                <a:pPr lvl="1"/>
                <a:r>
                  <a:rPr lang="en-US" dirty="0"/>
                  <a:t>encoder 	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decoder 	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prior  	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observe a sample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8C0E464-0735-4F05-AAED-60EECD4FA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910896" y="1799300"/>
                <a:ext cx="4391662" cy="4351338"/>
              </a:xfrm>
              <a:blipFill>
                <a:blip r:embed="rId5"/>
                <a:stretch>
                  <a:fillRect l="-249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62009D8-E1BF-4129-BFC5-E5BDFDAC6F8A}"/>
              </a:ext>
            </a:extLst>
          </p:cNvPr>
          <p:cNvSpPr txBox="1"/>
          <p:nvPr/>
        </p:nvSpPr>
        <p:spPr>
          <a:xfrm>
            <a:off x="6304796" y="1664318"/>
            <a:ext cx="3497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loss function is free:</a:t>
            </a:r>
          </a:p>
          <a:p>
            <a:endParaRPr lang="en-US" sz="2800" dirty="0"/>
          </a:p>
        </p:txBody>
      </p:sp>
      <p:pic>
        <p:nvPicPr>
          <p:cNvPr id="53" name="estren [glow]">
            <a:extLst>
              <a:ext uri="{FF2B5EF4-FFF2-40B4-BE49-F238E27FC236}">
                <a16:creationId xmlns:a16="http://schemas.microsoft.com/office/drawing/2014/main" id="{0E57F3E1-6F28-4081-BF64-2CF91A5A0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r="739"/>
          <a:stretch/>
        </p:blipFill>
        <p:spPr>
          <a:xfrm>
            <a:off x="6916562" y="3390734"/>
            <a:ext cx="584200" cy="321188"/>
          </a:xfrm>
          <a:custGeom>
            <a:avLst/>
            <a:gdLst>
              <a:gd name="connsiteX0" fmla="*/ 0 w 584200"/>
              <a:gd name="connsiteY0" fmla="*/ 0 h 321188"/>
              <a:gd name="connsiteX1" fmla="*/ 584200 w 584200"/>
              <a:gd name="connsiteY1" fmla="*/ 0 h 321188"/>
              <a:gd name="connsiteX2" fmla="*/ 559937 w 584200"/>
              <a:gd name="connsiteY2" fmla="*/ 79069 h 321188"/>
              <a:gd name="connsiteX3" fmla="*/ 559938 w 584200"/>
              <a:gd name="connsiteY3" fmla="*/ 79069 h 321188"/>
              <a:gd name="connsiteX4" fmla="*/ 485640 w 584200"/>
              <a:gd name="connsiteY4" fmla="*/ 321188 h 321188"/>
              <a:gd name="connsiteX5" fmla="*/ 120962 w 584200"/>
              <a:gd name="connsiteY5" fmla="*/ 303268 h 321188"/>
              <a:gd name="connsiteX6" fmla="*/ 31539 w 584200"/>
              <a:gd name="connsiteY6" fmla="*/ 79069 h 321188"/>
              <a:gd name="connsiteX7" fmla="*/ 31538 w 584200"/>
              <a:gd name="connsiteY7" fmla="*/ 79069 h 321188"/>
              <a:gd name="connsiteX8" fmla="*/ 0 w 584200"/>
              <a:gd name="connsiteY8" fmla="*/ 0 h 32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200" h="321188">
                <a:moveTo>
                  <a:pt x="0" y="0"/>
                </a:moveTo>
                <a:lnTo>
                  <a:pt x="584200" y="0"/>
                </a:lnTo>
                <a:lnTo>
                  <a:pt x="559937" y="79069"/>
                </a:lnTo>
                <a:lnTo>
                  <a:pt x="559938" y="79069"/>
                </a:lnTo>
                <a:lnTo>
                  <a:pt x="485640" y="321188"/>
                </a:lnTo>
                <a:lnTo>
                  <a:pt x="120962" y="303268"/>
                </a:lnTo>
                <a:lnTo>
                  <a:pt x="31539" y="79069"/>
                </a:lnTo>
                <a:lnTo>
                  <a:pt x="31538" y="79069"/>
                </a:lnTo>
                <a:lnTo>
                  <a:pt x="0" y="0"/>
                </a:lnTo>
                <a:close/>
              </a:path>
            </a:pathLst>
          </a:cu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54" name="Group 53" hidden="1">
            <a:extLst>
              <a:ext uri="{FF2B5EF4-FFF2-40B4-BE49-F238E27FC236}">
                <a16:creationId xmlns:a16="http://schemas.microsoft.com/office/drawing/2014/main" id="{CDE90B1F-1A1B-455A-9BE5-20C59EBCC79C}"/>
              </a:ext>
            </a:extLst>
          </p:cNvPr>
          <p:cNvGrpSpPr/>
          <p:nvPr/>
        </p:nvGrpSpPr>
        <p:grpSpPr>
          <a:xfrm>
            <a:off x="5133183" y="2194002"/>
            <a:ext cx="6908796" cy="2001458"/>
            <a:chOff x="5133977" y="1206975"/>
            <a:chExt cx="6908796" cy="2001458"/>
          </a:xfrm>
        </p:grpSpPr>
        <p:pic>
          <p:nvPicPr>
            <p:cNvPr id="55" name="left inc brace">
              <a:extLst>
                <a:ext uri="{FF2B5EF4-FFF2-40B4-BE49-F238E27FC236}">
                  <a16:creationId xmlns:a16="http://schemas.microsoft.com/office/drawing/2014/main" id="{06D98FBD-0BA6-499A-B495-3024DF847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109" t="14877" r="53861" b="53551"/>
            <a:stretch>
              <a:fillRect/>
            </a:stretch>
          </p:blipFill>
          <p:spPr>
            <a:xfrm>
              <a:off x="5133977" y="1206975"/>
              <a:ext cx="491302" cy="1997345"/>
            </a:xfrm>
            <a:custGeom>
              <a:avLst/>
              <a:gdLst>
                <a:gd name="connsiteX0" fmla="*/ 397646 w 491302"/>
                <a:gd name="connsiteY0" fmla="*/ 6 h 1997345"/>
                <a:gd name="connsiteX1" fmla="*/ 483763 w 491302"/>
                <a:gd name="connsiteY1" fmla="*/ 164623 h 1997345"/>
                <a:gd name="connsiteX2" fmla="*/ 228600 w 491302"/>
                <a:gd name="connsiteY2" fmla="*/ 1031398 h 1997345"/>
                <a:gd name="connsiteX3" fmla="*/ 471486 w 491302"/>
                <a:gd name="connsiteY3" fmla="*/ 1841023 h 1997345"/>
                <a:gd name="connsiteX4" fmla="*/ 312314 w 491302"/>
                <a:gd name="connsiteY4" fmla="*/ 1991836 h 1997345"/>
                <a:gd name="connsiteX5" fmla="*/ 0 w 491302"/>
                <a:gd name="connsiteY5" fmla="*/ 979011 h 1997345"/>
                <a:gd name="connsiteX6" fmla="*/ 314323 w 491302"/>
                <a:gd name="connsiteY6" fmla="*/ 88424 h 1997345"/>
                <a:gd name="connsiteX7" fmla="*/ 397646 w 491302"/>
                <a:gd name="connsiteY7" fmla="*/ 6 h 199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302" h="1997345">
                  <a:moveTo>
                    <a:pt x="397646" y="6"/>
                  </a:moveTo>
                  <a:cubicBezTo>
                    <a:pt x="435800" y="-700"/>
                    <a:pt x="461935" y="69869"/>
                    <a:pt x="483763" y="164623"/>
                  </a:cubicBezTo>
                  <a:cubicBezTo>
                    <a:pt x="392253" y="545624"/>
                    <a:pt x="227806" y="644313"/>
                    <a:pt x="228600" y="1031398"/>
                  </a:cubicBezTo>
                  <a:cubicBezTo>
                    <a:pt x="244810" y="1386204"/>
                    <a:pt x="405146" y="1653169"/>
                    <a:pt x="471486" y="1841023"/>
                  </a:cubicBezTo>
                  <a:cubicBezTo>
                    <a:pt x="537826" y="2028877"/>
                    <a:pt x="425591" y="1997657"/>
                    <a:pt x="312314" y="1991836"/>
                  </a:cubicBezTo>
                  <a:cubicBezTo>
                    <a:pt x="160584" y="1693916"/>
                    <a:pt x="104105" y="1329319"/>
                    <a:pt x="0" y="979011"/>
                  </a:cubicBezTo>
                  <a:cubicBezTo>
                    <a:pt x="25171" y="660188"/>
                    <a:pt x="225758" y="253524"/>
                    <a:pt x="314323" y="88424"/>
                  </a:cubicBezTo>
                  <a:cubicBezTo>
                    <a:pt x="347535" y="26512"/>
                    <a:pt x="374754" y="429"/>
                    <a:pt x="397646" y="6"/>
                  </a:cubicBezTo>
                  <a:close/>
                </a:path>
              </a:pathLst>
            </a:custGeom>
          </p:spPr>
        </p:pic>
        <p:pic>
          <p:nvPicPr>
            <p:cNvPr id="56" name="right inc brace">
              <a:extLst>
                <a:ext uri="{FF2B5EF4-FFF2-40B4-BE49-F238E27FC236}">
                  <a16:creationId xmlns:a16="http://schemas.microsoft.com/office/drawing/2014/main" id="{3196EF85-E9B5-488A-8B07-039017DA9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095" t="14942" r="24875" b="53486"/>
            <a:stretch>
              <a:fillRect/>
            </a:stretch>
          </p:blipFill>
          <p:spPr>
            <a:xfrm>
              <a:off x="8667928" y="1211088"/>
              <a:ext cx="491303" cy="1997345"/>
            </a:xfrm>
            <a:custGeom>
              <a:avLst/>
              <a:gdLst>
                <a:gd name="connsiteX0" fmla="*/ 93657 w 491303"/>
                <a:gd name="connsiteY0" fmla="*/ 6 h 1997345"/>
                <a:gd name="connsiteX1" fmla="*/ 176980 w 491303"/>
                <a:gd name="connsiteY1" fmla="*/ 88424 h 1997345"/>
                <a:gd name="connsiteX2" fmla="*/ 491303 w 491303"/>
                <a:gd name="connsiteY2" fmla="*/ 979011 h 1997345"/>
                <a:gd name="connsiteX3" fmla="*/ 178989 w 491303"/>
                <a:gd name="connsiteY3" fmla="*/ 1991836 h 1997345"/>
                <a:gd name="connsiteX4" fmla="*/ 19817 w 491303"/>
                <a:gd name="connsiteY4" fmla="*/ 1841023 h 1997345"/>
                <a:gd name="connsiteX5" fmla="*/ 262703 w 491303"/>
                <a:gd name="connsiteY5" fmla="*/ 1031398 h 1997345"/>
                <a:gd name="connsiteX6" fmla="*/ 7540 w 491303"/>
                <a:gd name="connsiteY6" fmla="*/ 164623 h 1997345"/>
                <a:gd name="connsiteX7" fmla="*/ 93657 w 491303"/>
                <a:gd name="connsiteY7" fmla="*/ 6 h 199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303" h="1997345">
                  <a:moveTo>
                    <a:pt x="93657" y="6"/>
                  </a:moveTo>
                  <a:cubicBezTo>
                    <a:pt x="116549" y="429"/>
                    <a:pt x="143768" y="26512"/>
                    <a:pt x="176980" y="88424"/>
                  </a:cubicBezTo>
                  <a:cubicBezTo>
                    <a:pt x="265545" y="253524"/>
                    <a:pt x="466132" y="660188"/>
                    <a:pt x="491303" y="979011"/>
                  </a:cubicBezTo>
                  <a:cubicBezTo>
                    <a:pt x="387198" y="1329319"/>
                    <a:pt x="330719" y="1693916"/>
                    <a:pt x="178989" y="1991836"/>
                  </a:cubicBezTo>
                  <a:cubicBezTo>
                    <a:pt x="65712" y="1997657"/>
                    <a:pt x="-46523" y="2028877"/>
                    <a:pt x="19817" y="1841023"/>
                  </a:cubicBezTo>
                  <a:cubicBezTo>
                    <a:pt x="86157" y="1653169"/>
                    <a:pt x="246493" y="1386204"/>
                    <a:pt x="262703" y="1031398"/>
                  </a:cubicBezTo>
                  <a:cubicBezTo>
                    <a:pt x="263497" y="644313"/>
                    <a:pt x="99050" y="545624"/>
                    <a:pt x="7540" y="164623"/>
                  </a:cubicBezTo>
                  <a:cubicBezTo>
                    <a:pt x="29368" y="69869"/>
                    <a:pt x="55503" y="-700"/>
                    <a:pt x="93657" y="6"/>
                  </a:cubicBezTo>
                  <a:close/>
                </a:path>
              </a:pathLst>
            </a:custGeom>
          </p:spPr>
        </p:pic>
        <p:pic>
          <p:nvPicPr>
            <p:cNvPr id="57" name="elbo-formula">
              <a:extLst>
                <a:ext uri="{FF2B5EF4-FFF2-40B4-BE49-F238E27FC236}">
                  <a16:creationId xmlns:a16="http://schemas.microsoft.com/office/drawing/2014/main" id="{927E52FA-4F2B-4774-9F58-575A35D92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762" t="22261" r="1224" b="58866"/>
            <a:stretch>
              <a:fillRect/>
            </a:stretch>
          </p:blipFill>
          <p:spPr>
            <a:xfrm>
              <a:off x="9236892" y="1674119"/>
              <a:ext cx="2805881" cy="1193955"/>
            </a:xfrm>
            <a:custGeom>
              <a:avLst/>
              <a:gdLst>
                <a:gd name="connsiteX0" fmla="*/ 0 w 2805881"/>
                <a:gd name="connsiteY0" fmla="*/ 0 h 1193955"/>
                <a:gd name="connsiteX1" fmla="*/ 2805881 w 2805881"/>
                <a:gd name="connsiteY1" fmla="*/ 0 h 1193955"/>
                <a:gd name="connsiteX2" fmla="*/ 2805881 w 2805881"/>
                <a:gd name="connsiteY2" fmla="*/ 1193955 h 1193955"/>
                <a:gd name="connsiteX3" fmla="*/ 0 w 2805881"/>
                <a:gd name="connsiteY3" fmla="*/ 1193955 h 1193955"/>
                <a:gd name="connsiteX4" fmla="*/ 0 w 2805881"/>
                <a:gd name="connsiteY4" fmla="*/ 0 h 119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5881" h="1193955">
                  <a:moveTo>
                    <a:pt x="0" y="0"/>
                  </a:moveTo>
                  <a:lnTo>
                    <a:pt x="2805881" y="0"/>
                  </a:lnTo>
                  <a:lnTo>
                    <a:pt x="2805881" y="1193955"/>
                  </a:lnTo>
                  <a:lnTo>
                    <a:pt x="0" y="119395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61" name="Arrow: Up 58">
            <a:extLst>
              <a:ext uri="{FF2B5EF4-FFF2-40B4-BE49-F238E27FC236}">
                <a16:creationId xmlns:a16="http://schemas.microsoft.com/office/drawing/2014/main" id="{EAA2938F-BEEA-4D7E-A3EF-AF7A57205C47}"/>
              </a:ext>
            </a:extLst>
          </p:cNvPr>
          <p:cNvSpPr/>
          <p:nvPr/>
        </p:nvSpPr>
        <p:spPr>
          <a:xfrm rot="3031624">
            <a:off x="5259166" y="3680777"/>
            <a:ext cx="440462" cy="1201421"/>
          </a:xfrm>
          <a:custGeom>
            <a:avLst/>
            <a:gdLst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467430"/>
              <a:gd name="connsiteY0" fmla="*/ 187427 h 515680"/>
              <a:gd name="connsiteX1" fmla="*/ 157592 w 467430"/>
              <a:gd name="connsiteY1" fmla="*/ 0 h 515680"/>
              <a:gd name="connsiteX2" fmla="*/ 315183 w 467430"/>
              <a:gd name="connsiteY2" fmla="*/ 187427 h 515680"/>
              <a:gd name="connsiteX3" fmla="*/ 196158 w 467430"/>
              <a:gd name="connsiteY3" fmla="*/ 137786 h 515680"/>
              <a:gd name="connsiteX4" fmla="*/ 467430 w 467430"/>
              <a:gd name="connsiteY4" fmla="*/ 329677 h 515680"/>
              <a:gd name="connsiteX5" fmla="*/ 236387 w 467430"/>
              <a:gd name="connsiteY5" fmla="*/ 515680 h 515680"/>
              <a:gd name="connsiteX6" fmla="*/ 78796 w 467430"/>
              <a:gd name="connsiteY6" fmla="*/ 515680 h 515680"/>
              <a:gd name="connsiteX7" fmla="*/ 140927 w 467430"/>
              <a:gd name="connsiteY7" fmla="*/ 145705 h 515680"/>
              <a:gd name="connsiteX8" fmla="*/ 0 w 467430"/>
              <a:gd name="connsiteY8" fmla="*/ 187427 h 515680"/>
              <a:gd name="connsiteX0" fmla="*/ 0 w 467430"/>
              <a:gd name="connsiteY0" fmla="*/ 187427 h 515680"/>
              <a:gd name="connsiteX1" fmla="*/ 157592 w 467430"/>
              <a:gd name="connsiteY1" fmla="*/ 0 h 515680"/>
              <a:gd name="connsiteX2" fmla="*/ 315183 w 467430"/>
              <a:gd name="connsiteY2" fmla="*/ 187427 h 515680"/>
              <a:gd name="connsiteX3" fmla="*/ 196158 w 467430"/>
              <a:gd name="connsiteY3" fmla="*/ 137786 h 515680"/>
              <a:gd name="connsiteX4" fmla="*/ 467430 w 467430"/>
              <a:gd name="connsiteY4" fmla="*/ 329677 h 515680"/>
              <a:gd name="connsiteX5" fmla="*/ 236387 w 467430"/>
              <a:gd name="connsiteY5" fmla="*/ 515680 h 515680"/>
              <a:gd name="connsiteX6" fmla="*/ 78796 w 467430"/>
              <a:gd name="connsiteY6" fmla="*/ 515680 h 515680"/>
              <a:gd name="connsiteX7" fmla="*/ 290621 w 467430"/>
              <a:gd name="connsiteY7" fmla="*/ 308081 h 515680"/>
              <a:gd name="connsiteX8" fmla="*/ 140927 w 467430"/>
              <a:gd name="connsiteY8" fmla="*/ 145705 h 515680"/>
              <a:gd name="connsiteX9" fmla="*/ 0 w 467430"/>
              <a:gd name="connsiteY9" fmla="*/ 187427 h 515680"/>
              <a:gd name="connsiteX0" fmla="*/ 0 w 467430"/>
              <a:gd name="connsiteY0" fmla="*/ 187427 h 592775"/>
              <a:gd name="connsiteX1" fmla="*/ 157592 w 467430"/>
              <a:gd name="connsiteY1" fmla="*/ 0 h 592775"/>
              <a:gd name="connsiteX2" fmla="*/ 315183 w 467430"/>
              <a:gd name="connsiteY2" fmla="*/ 187427 h 592775"/>
              <a:gd name="connsiteX3" fmla="*/ 196158 w 467430"/>
              <a:gd name="connsiteY3" fmla="*/ 137786 h 592775"/>
              <a:gd name="connsiteX4" fmla="*/ 467430 w 467430"/>
              <a:gd name="connsiteY4" fmla="*/ 329677 h 592775"/>
              <a:gd name="connsiteX5" fmla="*/ 236387 w 467430"/>
              <a:gd name="connsiteY5" fmla="*/ 515680 h 592775"/>
              <a:gd name="connsiteX6" fmla="*/ 167372 w 467430"/>
              <a:gd name="connsiteY6" fmla="*/ 592775 h 592775"/>
              <a:gd name="connsiteX7" fmla="*/ 290621 w 467430"/>
              <a:gd name="connsiteY7" fmla="*/ 308081 h 592775"/>
              <a:gd name="connsiteX8" fmla="*/ 140927 w 467430"/>
              <a:gd name="connsiteY8" fmla="*/ 145705 h 592775"/>
              <a:gd name="connsiteX9" fmla="*/ 0 w 467430"/>
              <a:gd name="connsiteY9" fmla="*/ 187427 h 592775"/>
              <a:gd name="connsiteX0" fmla="*/ 0 w 467430"/>
              <a:gd name="connsiteY0" fmla="*/ 187427 h 592775"/>
              <a:gd name="connsiteX1" fmla="*/ 157592 w 467430"/>
              <a:gd name="connsiteY1" fmla="*/ 0 h 592775"/>
              <a:gd name="connsiteX2" fmla="*/ 315183 w 467430"/>
              <a:gd name="connsiteY2" fmla="*/ 187427 h 592775"/>
              <a:gd name="connsiteX3" fmla="*/ 196158 w 467430"/>
              <a:gd name="connsiteY3" fmla="*/ 137786 h 592775"/>
              <a:gd name="connsiteX4" fmla="*/ 467430 w 467430"/>
              <a:gd name="connsiteY4" fmla="*/ 329677 h 592775"/>
              <a:gd name="connsiteX5" fmla="*/ 312854 w 467430"/>
              <a:gd name="connsiteY5" fmla="*/ 552412 h 592775"/>
              <a:gd name="connsiteX6" fmla="*/ 167372 w 467430"/>
              <a:gd name="connsiteY6" fmla="*/ 592775 h 592775"/>
              <a:gd name="connsiteX7" fmla="*/ 290621 w 467430"/>
              <a:gd name="connsiteY7" fmla="*/ 308081 h 592775"/>
              <a:gd name="connsiteX8" fmla="*/ 140927 w 467430"/>
              <a:gd name="connsiteY8" fmla="*/ 145705 h 592775"/>
              <a:gd name="connsiteX9" fmla="*/ 0 w 467430"/>
              <a:gd name="connsiteY9" fmla="*/ 187427 h 592775"/>
              <a:gd name="connsiteX0" fmla="*/ 0 w 467430"/>
              <a:gd name="connsiteY0" fmla="*/ 187427 h 592775"/>
              <a:gd name="connsiteX1" fmla="*/ 157592 w 467430"/>
              <a:gd name="connsiteY1" fmla="*/ 0 h 592775"/>
              <a:gd name="connsiteX2" fmla="*/ 315183 w 467430"/>
              <a:gd name="connsiteY2" fmla="*/ 187427 h 592775"/>
              <a:gd name="connsiteX3" fmla="*/ 196158 w 467430"/>
              <a:gd name="connsiteY3" fmla="*/ 137786 h 592775"/>
              <a:gd name="connsiteX4" fmla="*/ 467430 w 467430"/>
              <a:gd name="connsiteY4" fmla="*/ 329677 h 592775"/>
              <a:gd name="connsiteX5" fmla="*/ 312854 w 467430"/>
              <a:gd name="connsiteY5" fmla="*/ 552412 h 592775"/>
              <a:gd name="connsiteX6" fmla="*/ 167372 w 467430"/>
              <a:gd name="connsiteY6" fmla="*/ 592775 h 592775"/>
              <a:gd name="connsiteX7" fmla="*/ 362244 w 467430"/>
              <a:gd name="connsiteY7" fmla="*/ 348242 h 592775"/>
              <a:gd name="connsiteX8" fmla="*/ 140927 w 467430"/>
              <a:gd name="connsiteY8" fmla="*/ 145705 h 592775"/>
              <a:gd name="connsiteX9" fmla="*/ 0 w 467430"/>
              <a:gd name="connsiteY9" fmla="*/ 187427 h 592775"/>
              <a:gd name="connsiteX0" fmla="*/ 16704 w 484134"/>
              <a:gd name="connsiteY0" fmla="*/ 187427 h 694692"/>
              <a:gd name="connsiteX1" fmla="*/ 174296 w 484134"/>
              <a:gd name="connsiteY1" fmla="*/ 0 h 694692"/>
              <a:gd name="connsiteX2" fmla="*/ 331887 w 484134"/>
              <a:gd name="connsiteY2" fmla="*/ 187427 h 694692"/>
              <a:gd name="connsiteX3" fmla="*/ 212862 w 484134"/>
              <a:gd name="connsiteY3" fmla="*/ 137786 h 694692"/>
              <a:gd name="connsiteX4" fmla="*/ 484134 w 484134"/>
              <a:gd name="connsiteY4" fmla="*/ 329677 h 694692"/>
              <a:gd name="connsiteX5" fmla="*/ 329558 w 484134"/>
              <a:gd name="connsiteY5" fmla="*/ 552412 h 694692"/>
              <a:gd name="connsiteX6" fmla="*/ 692 w 484134"/>
              <a:gd name="connsiteY6" fmla="*/ 694692 h 694692"/>
              <a:gd name="connsiteX7" fmla="*/ 378948 w 484134"/>
              <a:gd name="connsiteY7" fmla="*/ 348242 h 694692"/>
              <a:gd name="connsiteX8" fmla="*/ 157631 w 484134"/>
              <a:gd name="connsiteY8" fmla="*/ 145705 h 694692"/>
              <a:gd name="connsiteX9" fmla="*/ 16704 w 484134"/>
              <a:gd name="connsiteY9" fmla="*/ 187427 h 694692"/>
              <a:gd name="connsiteX0" fmla="*/ 16704 w 484134"/>
              <a:gd name="connsiteY0" fmla="*/ 187427 h 694692"/>
              <a:gd name="connsiteX1" fmla="*/ 174296 w 484134"/>
              <a:gd name="connsiteY1" fmla="*/ 0 h 694692"/>
              <a:gd name="connsiteX2" fmla="*/ 331887 w 484134"/>
              <a:gd name="connsiteY2" fmla="*/ 187427 h 694692"/>
              <a:gd name="connsiteX3" fmla="*/ 212862 w 484134"/>
              <a:gd name="connsiteY3" fmla="*/ 137786 h 694692"/>
              <a:gd name="connsiteX4" fmla="*/ 484134 w 484134"/>
              <a:gd name="connsiteY4" fmla="*/ 329677 h 694692"/>
              <a:gd name="connsiteX5" fmla="*/ 192538 w 484134"/>
              <a:gd name="connsiteY5" fmla="*/ 607508 h 694692"/>
              <a:gd name="connsiteX6" fmla="*/ 692 w 484134"/>
              <a:gd name="connsiteY6" fmla="*/ 694692 h 694692"/>
              <a:gd name="connsiteX7" fmla="*/ 378948 w 484134"/>
              <a:gd name="connsiteY7" fmla="*/ 348242 h 694692"/>
              <a:gd name="connsiteX8" fmla="*/ 157631 w 484134"/>
              <a:gd name="connsiteY8" fmla="*/ 145705 h 694692"/>
              <a:gd name="connsiteX9" fmla="*/ 16704 w 484134"/>
              <a:gd name="connsiteY9" fmla="*/ 187427 h 694692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31887 w 484134"/>
              <a:gd name="connsiteY2" fmla="*/ 218306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31887 w 484134"/>
              <a:gd name="connsiteY2" fmla="*/ 218306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31887 w 484134"/>
              <a:gd name="connsiteY2" fmla="*/ 218306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12857 w 484134"/>
              <a:gd name="connsiteY2" fmla="*/ 168860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03897 w 484134"/>
              <a:gd name="connsiteY0" fmla="*/ 254432 h 725571"/>
              <a:gd name="connsiteX1" fmla="*/ 50080 w 484134"/>
              <a:gd name="connsiteY1" fmla="*/ 0 h 725571"/>
              <a:gd name="connsiteX2" fmla="*/ 312857 w 484134"/>
              <a:gd name="connsiteY2" fmla="*/ 168860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03897 w 484134"/>
              <a:gd name="connsiteY9" fmla="*/ 254432 h 725571"/>
              <a:gd name="connsiteX0" fmla="*/ 103897 w 484134"/>
              <a:gd name="connsiteY0" fmla="*/ 254432 h 725571"/>
              <a:gd name="connsiteX1" fmla="*/ 50080 w 484134"/>
              <a:gd name="connsiteY1" fmla="*/ 0 h 725571"/>
              <a:gd name="connsiteX2" fmla="*/ 312857 w 484134"/>
              <a:gd name="connsiteY2" fmla="*/ 168860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03897 w 484134"/>
              <a:gd name="connsiteY9" fmla="*/ 254432 h 725571"/>
              <a:gd name="connsiteX0" fmla="*/ 77133 w 457370"/>
              <a:gd name="connsiteY0" fmla="*/ 254432 h 764841"/>
              <a:gd name="connsiteX1" fmla="*/ 23316 w 457370"/>
              <a:gd name="connsiteY1" fmla="*/ 0 h 764841"/>
              <a:gd name="connsiteX2" fmla="*/ 286093 w 457370"/>
              <a:gd name="connsiteY2" fmla="*/ 168860 h 764841"/>
              <a:gd name="connsiteX3" fmla="*/ 186098 w 457370"/>
              <a:gd name="connsiteY3" fmla="*/ 168665 h 764841"/>
              <a:gd name="connsiteX4" fmla="*/ 457370 w 457370"/>
              <a:gd name="connsiteY4" fmla="*/ 360556 h 764841"/>
              <a:gd name="connsiteX5" fmla="*/ 165774 w 457370"/>
              <a:gd name="connsiteY5" fmla="*/ 638387 h 764841"/>
              <a:gd name="connsiteX6" fmla="*/ 743 w 457370"/>
              <a:gd name="connsiteY6" fmla="*/ 764841 h 764841"/>
              <a:gd name="connsiteX7" fmla="*/ 352184 w 457370"/>
              <a:gd name="connsiteY7" fmla="*/ 379121 h 764841"/>
              <a:gd name="connsiteX8" fmla="*/ 130867 w 457370"/>
              <a:gd name="connsiteY8" fmla="*/ 176584 h 764841"/>
              <a:gd name="connsiteX9" fmla="*/ 77133 w 457370"/>
              <a:gd name="connsiteY9" fmla="*/ 254432 h 764841"/>
              <a:gd name="connsiteX0" fmla="*/ 77133 w 457370"/>
              <a:gd name="connsiteY0" fmla="*/ 254432 h 764841"/>
              <a:gd name="connsiteX1" fmla="*/ 23316 w 457370"/>
              <a:gd name="connsiteY1" fmla="*/ 0 h 764841"/>
              <a:gd name="connsiteX2" fmla="*/ 286093 w 457370"/>
              <a:gd name="connsiteY2" fmla="*/ 168860 h 764841"/>
              <a:gd name="connsiteX3" fmla="*/ 186098 w 457370"/>
              <a:gd name="connsiteY3" fmla="*/ 168665 h 764841"/>
              <a:gd name="connsiteX4" fmla="*/ 457370 w 457370"/>
              <a:gd name="connsiteY4" fmla="*/ 360556 h 764841"/>
              <a:gd name="connsiteX5" fmla="*/ 192013 w 457370"/>
              <a:gd name="connsiteY5" fmla="*/ 619804 h 764841"/>
              <a:gd name="connsiteX6" fmla="*/ 743 w 457370"/>
              <a:gd name="connsiteY6" fmla="*/ 764841 h 764841"/>
              <a:gd name="connsiteX7" fmla="*/ 352184 w 457370"/>
              <a:gd name="connsiteY7" fmla="*/ 379121 h 764841"/>
              <a:gd name="connsiteX8" fmla="*/ 130867 w 457370"/>
              <a:gd name="connsiteY8" fmla="*/ 176584 h 764841"/>
              <a:gd name="connsiteX9" fmla="*/ 77133 w 457370"/>
              <a:gd name="connsiteY9" fmla="*/ 254432 h 764841"/>
              <a:gd name="connsiteX0" fmla="*/ 77133 w 457370"/>
              <a:gd name="connsiteY0" fmla="*/ 254432 h 764841"/>
              <a:gd name="connsiteX1" fmla="*/ 23316 w 457370"/>
              <a:gd name="connsiteY1" fmla="*/ 0 h 764841"/>
              <a:gd name="connsiteX2" fmla="*/ 286093 w 457370"/>
              <a:gd name="connsiteY2" fmla="*/ 168860 h 764841"/>
              <a:gd name="connsiteX3" fmla="*/ 186098 w 457370"/>
              <a:gd name="connsiteY3" fmla="*/ 168665 h 764841"/>
              <a:gd name="connsiteX4" fmla="*/ 457370 w 457370"/>
              <a:gd name="connsiteY4" fmla="*/ 360556 h 764841"/>
              <a:gd name="connsiteX5" fmla="*/ 192013 w 457370"/>
              <a:gd name="connsiteY5" fmla="*/ 619804 h 764841"/>
              <a:gd name="connsiteX6" fmla="*/ 743 w 457370"/>
              <a:gd name="connsiteY6" fmla="*/ 764841 h 764841"/>
              <a:gd name="connsiteX7" fmla="*/ 352184 w 457370"/>
              <a:gd name="connsiteY7" fmla="*/ 379121 h 764841"/>
              <a:gd name="connsiteX8" fmla="*/ 130867 w 457370"/>
              <a:gd name="connsiteY8" fmla="*/ 176584 h 764841"/>
              <a:gd name="connsiteX9" fmla="*/ 77133 w 457370"/>
              <a:gd name="connsiteY9" fmla="*/ 254432 h 764841"/>
              <a:gd name="connsiteX0" fmla="*/ 77133 w 440503"/>
              <a:gd name="connsiteY0" fmla="*/ 254432 h 764841"/>
              <a:gd name="connsiteX1" fmla="*/ 23316 w 440503"/>
              <a:gd name="connsiteY1" fmla="*/ 0 h 764841"/>
              <a:gd name="connsiteX2" fmla="*/ 286093 w 440503"/>
              <a:gd name="connsiteY2" fmla="*/ 168860 h 764841"/>
              <a:gd name="connsiteX3" fmla="*/ 186098 w 440503"/>
              <a:gd name="connsiteY3" fmla="*/ 168665 h 764841"/>
              <a:gd name="connsiteX4" fmla="*/ 440503 w 440503"/>
              <a:gd name="connsiteY4" fmla="*/ 340458 h 764841"/>
              <a:gd name="connsiteX5" fmla="*/ 192013 w 440503"/>
              <a:gd name="connsiteY5" fmla="*/ 619804 h 764841"/>
              <a:gd name="connsiteX6" fmla="*/ 743 w 440503"/>
              <a:gd name="connsiteY6" fmla="*/ 764841 h 764841"/>
              <a:gd name="connsiteX7" fmla="*/ 352184 w 440503"/>
              <a:gd name="connsiteY7" fmla="*/ 379121 h 764841"/>
              <a:gd name="connsiteX8" fmla="*/ 130867 w 440503"/>
              <a:gd name="connsiteY8" fmla="*/ 176584 h 764841"/>
              <a:gd name="connsiteX9" fmla="*/ 77133 w 440503"/>
              <a:gd name="connsiteY9" fmla="*/ 254432 h 764841"/>
              <a:gd name="connsiteX0" fmla="*/ 77092 w 440462"/>
              <a:gd name="connsiteY0" fmla="*/ 254432 h 764841"/>
              <a:gd name="connsiteX1" fmla="*/ 23275 w 440462"/>
              <a:gd name="connsiteY1" fmla="*/ 0 h 764841"/>
              <a:gd name="connsiteX2" fmla="*/ 286052 w 440462"/>
              <a:gd name="connsiteY2" fmla="*/ 168860 h 764841"/>
              <a:gd name="connsiteX3" fmla="*/ 186057 w 440462"/>
              <a:gd name="connsiteY3" fmla="*/ 168665 h 764841"/>
              <a:gd name="connsiteX4" fmla="*/ 440462 w 440462"/>
              <a:gd name="connsiteY4" fmla="*/ 340458 h 764841"/>
              <a:gd name="connsiteX5" fmla="*/ 191972 w 440462"/>
              <a:gd name="connsiteY5" fmla="*/ 619804 h 764841"/>
              <a:gd name="connsiteX6" fmla="*/ 702 w 440462"/>
              <a:gd name="connsiteY6" fmla="*/ 764841 h 764841"/>
              <a:gd name="connsiteX7" fmla="*/ 374058 w 440462"/>
              <a:gd name="connsiteY7" fmla="*/ 334469 h 764841"/>
              <a:gd name="connsiteX8" fmla="*/ 130826 w 440462"/>
              <a:gd name="connsiteY8" fmla="*/ 176584 h 764841"/>
              <a:gd name="connsiteX9" fmla="*/ 77092 w 440462"/>
              <a:gd name="connsiteY9" fmla="*/ 254432 h 764841"/>
              <a:gd name="connsiteX0" fmla="*/ 77092 w 440462"/>
              <a:gd name="connsiteY0" fmla="*/ 254432 h 764841"/>
              <a:gd name="connsiteX1" fmla="*/ 23275 w 440462"/>
              <a:gd name="connsiteY1" fmla="*/ 0 h 764841"/>
              <a:gd name="connsiteX2" fmla="*/ 286052 w 440462"/>
              <a:gd name="connsiteY2" fmla="*/ 168860 h 764841"/>
              <a:gd name="connsiteX3" fmla="*/ 186057 w 440462"/>
              <a:gd name="connsiteY3" fmla="*/ 168665 h 764841"/>
              <a:gd name="connsiteX4" fmla="*/ 440462 w 440462"/>
              <a:gd name="connsiteY4" fmla="*/ 340458 h 764841"/>
              <a:gd name="connsiteX5" fmla="*/ 191972 w 440462"/>
              <a:gd name="connsiteY5" fmla="*/ 619804 h 764841"/>
              <a:gd name="connsiteX6" fmla="*/ 702 w 440462"/>
              <a:gd name="connsiteY6" fmla="*/ 764841 h 764841"/>
              <a:gd name="connsiteX7" fmla="*/ 374058 w 440462"/>
              <a:gd name="connsiteY7" fmla="*/ 334469 h 764841"/>
              <a:gd name="connsiteX8" fmla="*/ 130826 w 440462"/>
              <a:gd name="connsiteY8" fmla="*/ 176584 h 764841"/>
              <a:gd name="connsiteX9" fmla="*/ 77092 w 440462"/>
              <a:gd name="connsiteY9" fmla="*/ 254432 h 764841"/>
              <a:gd name="connsiteX0" fmla="*/ 77092 w 440462"/>
              <a:gd name="connsiteY0" fmla="*/ 254432 h 764841"/>
              <a:gd name="connsiteX1" fmla="*/ 23275 w 440462"/>
              <a:gd name="connsiteY1" fmla="*/ 0 h 764841"/>
              <a:gd name="connsiteX2" fmla="*/ 286052 w 440462"/>
              <a:gd name="connsiteY2" fmla="*/ 168860 h 764841"/>
              <a:gd name="connsiteX3" fmla="*/ 186057 w 440462"/>
              <a:gd name="connsiteY3" fmla="*/ 168665 h 764841"/>
              <a:gd name="connsiteX4" fmla="*/ 440462 w 440462"/>
              <a:gd name="connsiteY4" fmla="*/ 340458 h 764841"/>
              <a:gd name="connsiteX5" fmla="*/ 191972 w 440462"/>
              <a:gd name="connsiteY5" fmla="*/ 619804 h 764841"/>
              <a:gd name="connsiteX6" fmla="*/ 702 w 440462"/>
              <a:gd name="connsiteY6" fmla="*/ 764841 h 764841"/>
              <a:gd name="connsiteX7" fmla="*/ 374058 w 440462"/>
              <a:gd name="connsiteY7" fmla="*/ 334469 h 764841"/>
              <a:gd name="connsiteX8" fmla="*/ 130826 w 440462"/>
              <a:gd name="connsiteY8" fmla="*/ 176584 h 764841"/>
              <a:gd name="connsiteX9" fmla="*/ 77092 w 440462"/>
              <a:gd name="connsiteY9" fmla="*/ 254432 h 764841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86057 w 440462"/>
              <a:gd name="connsiteY3" fmla="*/ 104588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86057 w 440462"/>
              <a:gd name="connsiteY3" fmla="*/ 104588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86057 w 440462"/>
              <a:gd name="connsiteY3" fmla="*/ 104588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20733 w 440462"/>
              <a:gd name="connsiteY8" fmla="*/ 119655 h 700764"/>
              <a:gd name="connsiteX9" fmla="*/ 77092 w 440462"/>
              <a:gd name="connsiteY9" fmla="*/ 190355 h 700764"/>
              <a:gd name="connsiteX0" fmla="*/ 50132 w 440462"/>
              <a:gd name="connsiteY0" fmla="*/ 177404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20733 w 440462"/>
              <a:gd name="connsiteY8" fmla="*/ 119655 h 700764"/>
              <a:gd name="connsiteX9" fmla="*/ 50132 w 440462"/>
              <a:gd name="connsiteY9" fmla="*/ 177404 h 700764"/>
              <a:gd name="connsiteX0" fmla="*/ 50132 w 440462"/>
              <a:gd name="connsiteY0" fmla="*/ 177404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3042 w 440462"/>
              <a:gd name="connsiteY3" fmla="*/ 95927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20733 w 440462"/>
              <a:gd name="connsiteY8" fmla="*/ 119655 h 700764"/>
              <a:gd name="connsiteX9" fmla="*/ 50132 w 440462"/>
              <a:gd name="connsiteY9" fmla="*/ 177404 h 70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462" h="700764">
                <a:moveTo>
                  <a:pt x="50132" y="177404"/>
                </a:moveTo>
                <a:cubicBezTo>
                  <a:pt x="35939" y="95035"/>
                  <a:pt x="92879" y="79158"/>
                  <a:pt x="6838" y="0"/>
                </a:cubicBezTo>
                <a:cubicBezTo>
                  <a:pt x="149756" y="58249"/>
                  <a:pt x="158842" y="54416"/>
                  <a:pt x="272500" y="91076"/>
                </a:cubicBezTo>
                <a:cubicBezTo>
                  <a:pt x="246235" y="91076"/>
                  <a:pt x="184101" y="117629"/>
                  <a:pt x="153042" y="95927"/>
                </a:cubicBezTo>
                <a:cubicBezTo>
                  <a:pt x="156388" y="167963"/>
                  <a:pt x="437116" y="204345"/>
                  <a:pt x="440462" y="276381"/>
                </a:cubicBezTo>
                <a:cubicBezTo>
                  <a:pt x="352010" y="362797"/>
                  <a:pt x="241354" y="464938"/>
                  <a:pt x="191972" y="555727"/>
                </a:cubicBezTo>
                <a:lnTo>
                  <a:pt x="702" y="700764"/>
                </a:lnTo>
                <a:cubicBezTo>
                  <a:pt x="-18516" y="669864"/>
                  <a:pt x="363703" y="332054"/>
                  <a:pt x="374058" y="270392"/>
                </a:cubicBezTo>
                <a:cubicBezTo>
                  <a:pt x="384413" y="208730"/>
                  <a:pt x="134424" y="185930"/>
                  <a:pt x="120733" y="119655"/>
                </a:cubicBezTo>
                <a:cubicBezTo>
                  <a:pt x="47144" y="148885"/>
                  <a:pt x="95468" y="165604"/>
                  <a:pt x="50132" y="17740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DCA68C-8389-4868-9667-6CED6959612F}"/>
              </a:ext>
            </a:extLst>
          </p:cNvPr>
          <p:cNvSpPr txBox="1"/>
          <p:nvPr/>
        </p:nvSpPr>
        <p:spPr>
          <a:xfrm>
            <a:off x="3463390" y="4382811"/>
            <a:ext cx="206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β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-VAE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Objective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7C1539-5BAE-4DFE-B957-169F283E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0490E-2D3C-182C-5809-14919EA8DF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47078" t="36918" r="49011" b="36918"/>
          <a:stretch/>
        </p:blipFill>
        <p:spPr>
          <a:xfrm rot="16200000">
            <a:off x="7134483" y="4432087"/>
            <a:ext cx="554879" cy="967492"/>
          </a:xfrm>
          <a:custGeom>
            <a:avLst/>
            <a:gdLst>
              <a:gd name="connsiteX0" fmla="*/ 0 w 464457"/>
              <a:gd name="connsiteY0" fmla="*/ 0 h 2740504"/>
              <a:gd name="connsiteX1" fmla="*/ 464457 w 464457"/>
              <a:gd name="connsiteY1" fmla="*/ 0 h 2740504"/>
              <a:gd name="connsiteX2" fmla="*/ 464457 w 464457"/>
              <a:gd name="connsiteY2" fmla="*/ 2740504 h 2740504"/>
              <a:gd name="connsiteX3" fmla="*/ 0 w 464457"/>
              <a:gd name="connsiteY3" fmla="*/ 2740504 h 2740504"/>
              <a:gd name="connsiteX4" fmla="*/ 0 w 464457"/>
              <a:gd name="connsiteY4" fmla="*/ 0 h 274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457" h="2740504">
                <a:moveTo>
                  <a:pt x="0" y="0"/>
                </a:moveTo>
                <a:lnTo>
                  <a:pt x="464457" y="0"/>
                </a:lnTo>
                <a:lnTo>
                  <a:pt x="464457" y="2740504"/>
                </a:lnTo>
                <a:lnTo>
                  <a:pt x="0" y="274050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00035-3F06-306C-4881-16E6A23245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51" t="38980" r="53954" b="29344"/>
          <a:stretch>
            <a:fillRect/>
          </a:stretch>
        </p:blipFill>
        <p:spPr>
          <a:xfrm>
            <a:off x="6304796" y="5309672"/>
            <a:ext cx="3164677" cy="868091"/>
          </a:xfrm>
          <a:custGeom>
            <a:avLst/>
            <a:gdLst>
              <a:gd name="connsiteX0" fmla="*/ 0 w 3164677"/>
              <a:gd name="connsiteY0" fmla="*/ 0 h 868091"/>
              <a:gd name="connsiteX1" fmla="*/ 3164677 w 3164677"/>
              <a:gd name="connsiteY1" fmla="*/ 0 h 868091"/>
              <a:gd name="connsiteX2" fmla="*/ 3164677 w 3164677"/>
              <a:gd name="connsiteY2" fmla="*/ 868091 h 868091"/>
              <a:gd name="connsiteX3" fmla="*/ 0 w 3164677"/>
              <a:gd name="connsiteY3" fmla="*/ 868091 h 868091"/>
              <a:gd name="connsiteX4" fmla="*/ 0 w 3164677"/>
              <a:gd name="connsiteY4" fmla="*/ 0 h 86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4677" h="868091">
                <a:moveTo>
                  <a:pt x="0" y="0"/>
                </a:moveTo>
                <a:lnTo>
                  <a:pt x="3164677" y="0"/>
                </a:lnTo>
                <a:lnTo>
                  <a:pt x="3164677" y="868091"/>
                </a:lnTo>
                <a:lnTo>
                  <a:pt x="0" y="86809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2D30C6-F68F-6305-50EE-9EE2B4BD46AF}"/>
              </a:ext>
            </a:extLst>
          </p:cNvPr>
          <p:cNvSpPr txBox="1"/>
          <p:nvPr/>
        </p:nvSpPr>
        <p:spPr>
          <a:xfrm>
            <a:off x="8025303" y="4548192"/>
            <a:ext cx="2928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believing more cannot make you less inconsistent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E9AA1C-059E-B088-8E7E-D022E7AD3CF3}"/>
              </a:ext>
            </a:extLst>
          </p:cNvPr>
          <p:cNvSpPr txBox="1"/>
          <p:nvPr/>
        </p:nvSpPr>
        <p:spPr>
          <a:xfrm>
            <a:off x="6842409" y="6189405"/>
            <a:ext cx="219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“Evidence of X”</a:t>
            </a:r>
          </a:p>
        </p:txBody>
      </p:sp>
    </p:spTree>
    <p:extLst>
      <p:ext uri="{BB962C8B-B14F-4D97-AF65-F5344CB8AC3E}">
        <p14:creationId xmlns:p14="http://schemas.microsoft.com/office/powerpoint/2010/main" val="5343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1" grpId="0" animBg="1"/>
      <p:bldP spid="62" grpId="0"/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11BF-4E5F-46AB-8C8C-9BB9FA62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010" y="1542914"/>
            <a:ext cx="6963980" cy="3772172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Probabilistic Dependency </a:t>
            </a:r>
            <a:br>
              <a:rPr lang="en-US" sz="66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Graphs  </a:t>
            </a:r>
            <a:br>
              <a:rPr lang="en-US" sz="66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  (PDGs) 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68932-970B-4063-B011-F9A4002E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B4907-979F-159E-B8C2-F09376033B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717923" y="1620229"/>
            <a:ext cx="3952904" cy="5357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041A1-C31C-D27D-AE90-A14071E84D0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24811" y="2786035"/>
            <a:ext cx="3714777" cy="3752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BDCFD7-362A-5565-2304-4489E60BB2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24425" y="131842"/>
            <a:ext cx="3214711" cy="23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6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6D79-3607-CE0C-B1B2-B597B21D3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174" y="906023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Qualitative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Mechanism Independence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339A0C-1635-B0C8-950B-C39F7B4BE352}"/>
                  </a:ext>
                </a:extLst>
              </p:cNvPr>
              <p:cNvSpPr txBox="1"/>
              <p:nvPr/>
            </p:nvSpPr>
            <p:spPr>
              <a:xfrm>
                <a:off x="3050381" y="3683351"/>
                <a:ext cx="57792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When can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arise from independent randomized mechanisms with the input/output pattern of a hypergraph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339A0C-1635-B0C8-950B-C39F7B4BE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381" y="3683351"/>
                <a:ext cx="5779294" cy="1200329"/>
              </a:xfrm>
              <a:prstGeom prst="rect">
                <a:avLst/>
              </a:prstGeom>
              <a:blipFill>
                <a:blip r:embed="rId2"/>
                <a:stretch>
                  <a:fillRect t="-4061" r="-21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819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: Rounded Corners 1044">
            <a:extLst>
              <a:ext uri="{FF2B5EF4-FFF2-40B4-BE49-F238E27FC236}">
                <a16:creationId xmlns:a16="http://schemas.microsoft.com/office/drawing/2014/main" id="{D72B6553-0CBB-D486-C8E0-01CD3DC08830}"/>
              </a:ext>
            </a:extLst>
          </p:cNvPr>
          <p:cNvSpPr/>
          <p:nvPr/>
        </p:nvSpPr>
        <p:spPr>
          <a:xfrm>
            <a:off x="165111" y="227314"/>
            <a:ext cx="6508047" cy="3344411"/>
          </a:xfrm>
          <a:prstGeom prst="roundRect">
            <a:avLst>
              <a:gd name="adj" fmla="val 0"/>
            </a:avLst>
          </a:prstGeom>
          <a:solidFill>
            <a:srgbClr val="FFF8F3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04D954-6360-1101-3833-C7C45B9D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86" y="1687411"/>
            <a:ext cx="1434222" cy="42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46E9B8-5CF2-B52A-B7C1-1959F9BF3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5" y="1676684"/>
            <a:ext cx="226414" cy="4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4408B-4A3D-8197-864E-A0A58B751D87}"/>
              </a:ext>
            </a:extLst>
          </p:cNvPr>
          <p:cNvSpPr txBox="1"/>
          <p:nvPr/>
        </p:nvSpPr>
        <p:spPr>
          <a:xfrm>
            <a:off x="733899" y="1709538"/>
            <a:ext cx="143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 extension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8928B-813C-2AD7-F270-9C3EFBCC877C}"/>
              </a:ext>
            </a:extLst>
          </p:cNvPr>
          <p:cNvSpPr txBox="1"/>
          <p:nvPr/>
        </p:nvSpPr>
        <p:spPr>
          <a:xfrm>
            <a:off x="3675218" y="1708966"/>
            <a:ext cx="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B795104-6C50-3E90-3070-5FBF846F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73" y="1765583"/>
            <a:ext cx="543050" cy="25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E120DD-1A2B-07F2-E8EB-21B67F97873C}"/>
              </a:ext>
            </a:extLst>
          </p:cNvPr>
          <p:cNvSpPr txBox="1"/>
          <p:nvPr/>
        </p:nvSpPr>
        <p:spPr>
          <a:xfrm>
            <a:off x="579685" y="2134991"/>
            <a:ext cx="374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to mutually independent  variables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90464-6306-1FEA-111C-EB5511ECE462}"/>
              </a:ext>
            </a:extLst>
          </p:cNvPr>
          <p:cNvSpPr txBox="1"/>
          <p:nvPr/>
        </p:nvSpPr>
        <p:spPr>
          <a:xfrm>
            <a:off x="670169" y="2560444"/>
            <a:ext cx="12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such that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ACCA3714-09F7-5CC7-F7FD-F57B26B27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08" y="-586210"/>
            <a:ext cx="2270900" cy="36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66629DC-4F7E-A5F8-49EE-154378E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8268" y="3043174"/>
            <a:ext cx="265466" cy="26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7133B64-77C1-4D2D-1B3D-3FEC0BA7B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8964" y="3039640"/>
            <a:ext cx="241869" cy="29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BE6F627A-E0BD-50C6-8CD8-AD8C4B3E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9269" y="2172428"/>
            <a:ext cx="2027358" cy="33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238D679B-9695-4DEC-5091-803BA26A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5774" y="3043174"/>
            <a:ext cx="369825" cy="33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318B30-1054-2163-484E-9BF445833732}"/>
              </a:ext>
            </a:extLst>
          </p:cNvPr>
          <p:cNvSpPr txBox="1"/>
          <p:nvPr/>
        </p:nvSpPr>
        <p:spPr>
          <a:xfrm>
            <a:off x="1924051" y="3010435"/>
            <a:ext cx="5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23D087-DFFF-E146-80A7-7BFBF3F4B2D3}"/>
              </a:ext>
            </a:extLst>
          </p:cNvPr>
          <p:cNvSpPr txBox="1"/>
          <p:nvPr/>
        </p:nvSpPr>
        <p:spPr>
          <a:xfrm>
            <a:off x="2890464" y="3021503"/>
            <a:ext cx="135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determine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039997-5F9B-EE14-F31A-05285533BDCC}"/>
              </a:ext>
            </a:extLst>
          </p:cNvPr>
          <p:cNvSpPr txBox="1"/>
          <p:nvPr/>
        </p:nvSpPr>
        <p:spPr>
          <a:xfrm>
            <a:off x="4401447" y="2975336"/>
            <a:ext cx="16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.</a:t>
            </a:r>
          </a:p>
        </p:txBody>
      </p: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BC03A0B5-1F3A-2056-A343-67AD2686A93A}"/>
              </a:ext>
            </a:extLst>
          </p:cNvPr>
          <p:cNvGrpSpPr/>
          <p:nvPr/>
        </p:nvGrpSpPr>
        <p:grpSpPr>
          <a:xfrm>
            <a:off x="4762478" y="-3840836"/>
            <a:ext cx="3401222" cy="3141897"/>
            <a:chOff x="7098894" y="2223851"/>
            <a:chExt cx="5051705" cy="4666542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6B77508-1ECB-E62B-CB93-984F4314EED3}"/>
                </a:ext>
              </a:extLst>
            </p:cNvPr>
            <p:cNvSpPr/>
            <p:nvPr/>
          </p:nvSpPr>
          <p:spPr>
            <a:xfrm rot="18943184">
              <a:off x="8515895" y="3616700"/>
              <a:ext cx="941254" cy="1300332"/>
            </a:xfrm>
            <a:custGeom>
              <a:avLst/>
              <a:gdLst>
                <a:gd name="connsiteX0" fmla="*/ 248668 w 1519609"/>
                <a:gd name="connsiteY0" fmla="*/ 0 h 1804838"/>
                <a:gd name="connsiteX1" fmla="*/ 311275 w 1519609"/>
                <a:gd name="connsiteY1" fmla="*/ 16098 h 1804838"/>
                <a:gd name="connsiteX2" fmla="*/ 1518608 w 1519609"/>
                <a:gd name="connsiteY2" fmla="*/ 1349405 h 1804838"/>
                <a:gd name="connsiteX3" fmla="*/ 1519609 w 1519609"/>
                <a:gd name="connsiteY3" fmla="*/ 1355962 h 1804838"/>
                <a:gd name="connsiteX4" fmla="*/ 1429968 w 1519609"/>
                <a:gd name="connsiteY4" fmla="*/ 1351435 h 1804838"/>
                <a:gd name="connsiteX5" fmla="*/ 304422 w 1519609"/>
                <a:gd name="connsiteY5" fmla="*/ 1755496 h 1804838"/>
                <a:gd name="connsiteX6" fmla="*/ 250132 w 1519609"/>
                <a:gd name="connsiteY6" fmla="*/ 1804838 h 1804838"/>
                <a:gd name="connsiteX7" fmla="*/ 213565 w 1519609"/>
                <a:gd name="connsiteY7" fmla="*/ 1744647 h 1804838"/>
                <a:gd name="connsiteX8" fmla="*/ 0 w 1519609"/>
                <a:gd name="connsiteY8" fmla="*/ 901214 h 1804838"/>
                <a:gd name="connsiteX9" fmla="*/ 213565 w 1519609"/>
                <a:gd name="connsiteY9" fmla="*/ 57781 h 1804838"/>
                <a:gd name="connsiteX10" fmla="*/ 248668 w 1519609"/>
                <a:gd name="connsiteY10" fmla="*/ 0 h 180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9609" h="1804838">
                  <a:moveTo>
                    <a:pt x="248668" y="0"/>
                  </a:moveTo>
                  <a:lnTo>
                    <a:pt x="311275" y="16098"/>
                  </a:lnTo>
                  <a:cubicBezTo>
                    <a:pt x="920755" y="205666"/>
                    <a:pt x="1388968" y="715870"/>
                    <a:pt x="1518608" y="1349405"/>
                  </a:cubicBezTo>
                  <a:lnTo>
                    <a:pt x="1519609" y="1355962"/>
                  </a:lnTo>
                  <a:lnTo>
                    <a:pt x="1429968" y="1351435"/>
                  </a:lnTo>
                  <a:cubicBezTo>
                    <a:pt x="1002421" y="1351435"/>
                    <a:pt x="610291" y="1503071"/>
                    <a:pt x="304422" y="1755496"/>
                  </a:cubicBezTo>
                  <a:lnTo>
                    <a:pt x="250132" y="1804838"/>
                  </a:lnTo>
                  <a:lnTo>
                    <a:pt x="213565" y="1744647"/>
                  </a:lnTo>
                  <a:cubicBezTo>
                    <a:pt x="77365" y="1493926"/>
                    <a:pt x="0" y="1206605"/>
                    <a:pt x="0" y="901214"/>
                  </a:cubicBezTo>
                  <a:cubicBezTo>
                    <a:pt x="0" y="595823"/>
                    <a:pt x="77365" y="308502"/>
                    <a:pt x="213565" y="57781"/>
                  </a:cubicBezTo>
                  <a:lnTo>
                    <a:pt x="248668" y="0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A722014-DFA2-7176-2EF3-4E3060A1DDB7}"/>
                </a:ext>
              </a:extLst>
            </p:cNvPr>
            <p:cNvSpPr/>
            <p:nvPr/>
          </p:nvSpPr>
          <p:spPr>
            <a:xfrm rot="19155702">
              <a:off x="9871067" y="3743923"/>
              <a:ext cx="1116483" cy="948965"/>
            </a:xfrm>
            <a:custGeom>
              <a:avLst/>
              <a:gdLst>
                <a:gd name="connsiteX0" fmla="*/ 213720 w 1643415"/>
                <a:gd name="connsiteY0" fmla="*/ 0 h 1314720"/>
                <a:gd name="connsiteX1" fmla="*/ 304997 w 1643415"/>
                <a:gd name="connsiteY1" fmla="*/ 4609 h 1314720"/>
                <a:gd name="connsiteX2" fmla="*/ 1591350 w 1643415"/>
                <a:gd name="connsiteY2" fmla="*/ 775615 h 1314720"/>
                <a:gd name="connsiteX3" fmla="*/ 1643415 w 1643415"/>
                <a:gd name="connsiteY3" fmla="*/ 861317 h 1314720"/>
                <a:gd name="connsiteX4" fmla="*/ 1589125 w 1643415"/>
                <a:gd name="connsiteY4" fmla="*/ 910659 h 1314720"/>
                <a:gd name="connsiteX5" fmla="*/ 463579 w 1643415"/>
                <a:gd name="connsiteY5" fmla="*/ 1314720 h 1314720"/>
                <a:gd name="connsiteX6" fmla="*/ 106970 w 1643415"/>
                <a:gd name="connsiteY6" fmla="*/ 1278771 h 1314720"/>
                <a:gd name="connsiteX7" fmla="*/ 0 w 1643415"/>
                <a:gd name="connsiteY7" fmla="*/ 1251266 h 1314720"/>
                <a:gd name="connsiteX8" fmla="*/ 35103 w 1643415"/>
                <a:gd name="connsiteY8" fmla="*/ 1193485 h 1314720"/>
                <a:gd name="connsiteX9" fmla="*/ 248668 w 1643415"/>
                <a:gd name="connsiteY9" fmla="*/ 350052 h 1314720"/>
                <a:gd name="connsiteX10" fmla="*/ 239532 w 1643415"/>
                <a:gd name="connsiteY10" fmla="*/ 169134 h 1314720"/>
                <a:gd name="connsiteX11" fmla="*/ 213720 w 1643415"/>
                <a:gd name="connsiteY11" fmla="*/ 0 h 131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3415" h="1314720">
                  <a:moveTo>
                    <a:pt x="213720" y="0"/>
                  </a:moveTo>
                  <a:lnTo>
                    <a:pt x="304997" y="4609"/>
                  </a:lnTo>
                  <a:cubicBezTo>
                    <a:pt x="840356" y="58977"/>
                    <a:pt x="1305162" y="352001"/>
                    <a:pt x="1591350" y="775615"/>
                  </a:cubicBezTo>
                  <a:lnTo>
                    <a:pt x="1643415" y="861317"/>
                  </a:lnTo>
                  <a:lnTo>
                    <a:pt x="1589125" y="910659"/>
                  </a:lnTo>
                  <a:cubicBezTo>
                    <a:pt x="1283256" y="1163085"/>
                    <a:pt x="891126" y="1314720"/>
                    <a:pt x="463579" y="1314720"/>
                  </a:cubicBezTo>
                  <a:cubicBezTo>
                    <a:pt x="341423" y="1314720"/>
                    <a:pt x="222158" y="1302342"/>
                    <a:pt x="106970" y="1278771"/>
                  </a:cubicBezTo>
                  <a:lnTo>
                    <a:pt x="0" y="1251266"/>
                  </a:lnTo>
                  <a:lnTo>
                    <a:pt x="35103" y="1193485"/>
                  </a:lnTo>
                  <a:cubicBezTo>
                    <a:pt x="171303" y="942764"/>
                    <a:pt x="248668" y="655443"/>
                    <a:pt x="248668" y="350052"/>
                  </a:cubicBezTo>
                  <a:cubicBezTo>
                    <a:pt x="248668" y="288974"/>
                    <a:pt x="245573" y="228619"/>
                    <a:pt x="239532" y="169134"/>
                  </a:cubicBezTo>
                  <a:lnTo>
                    <a:pt x="213720" y="0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3358E7-15BC-34E1-7D05-80AF48C265A9}"/>
                </a:ext>
              </a:extLst>
            </p:cNvPr>
            <p:cNvSpPr/>
            <p:nvPr/>
          </p:nvSpPr>
          <p:spPr>
            <a:xfrm rot="19317169">
              <a:off x="9216683" y="4870561"/>
              <a:ext cx="1052953" cy="1152207"/>
            </a:xfrm>
            <a:custGeom>
              <a:avLst/>
              <a:gdLst>
                <a:gd name="connsiteX0" fmla="*/ 589632 w 1645389"/>
                <a:gd name="connsiteY0" fmla="*/ 0 h 1670644"/>
                <a:gd name="connsiteX1" fmla="*/ 641697 w 1645389"/>
                <a:gd name="connsiteY1" fmla="*/ 85702 h 1670644"/>
                <a:gd name="connsiteX2" fmla="*/ 1582782 w 1645389"/>
                <a:gd name="connsiteY2" fmla="*/ 786292 h 1670644"/>
                <a:gd name="connsiteX3" fmla="*/ 1645389 w 1645389"/>
                <a:gd name="connsiteY3" fmla="*/ 802390 h 1670644"/>
                <a:gd name="connsiteX4" fmla="*/ 1591860 w 1645389"/>
                <a:gd name="connsiteY4" fmla="*/ 890502 h 1670644"/>
                <a:gd name="connsiteX5" fmla="*/ 124589 w 1645389"/>
                <a:gd name="connsiteY5" fmla="*/ 1670644 h 1670644"/>
                <a:gd name="connsiteX6" fmla="*/ 34948 w 1645389"/>
                <a:gd name="connsiteY6" fmla="*/ 1666118 h 1670644"/>
                <a:gd name="connsiteX7" fmla="*/ 9136 w 1645389"/>
                <a:gd name="connsiteY7" fmla="*/ 1496983 h 1670644"/>
                <a:gd name="connsiteX8" fmla="*/ 0 w 1645389"/>
                <a:gd name="connsiteY8" fmla="*/ 1316065 h 1670644"/>
                <a:gd name="connsiteX9" fmla="*/ 518265 w 1645389"/>
                <a:gd name="connsiteY9" fmla="*/ 64862 h 1670644"/>
                <a:gd name="connsiteX10" fmla="*/ 589632 w 1645389"/>
                <a:gd name="connsiteY10" fmla="*/ 0 h 167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5389" h="1670644">
                  <a:moveTo>
                    <a:pt x="589632" y="0"/>
                  </a:moveTo>
                  <a:lnTo>
                    <a:pt x="641697" y="85702"/>
                  </a:lnTo>
                  <a:cubicBezTo>
                    <a:pt x="864288" y="415180"/>
                    <a:pt x="1194931" y="665658"/>
                    <a:pt x="1582782" y="786292"/>
                  </a:cubicBezTo>
                  <a:lnTo>
                    <a:pt x="1645389" y="802390"/>
                  </a:lnTo>
                  <a:lnTo>
                    <a:pt x="1591860" y="890502"/>
                  </a:lnTo>
                  <a:cubicBezTo>
                    <a:pt x="1273873" y="1361184"/>
                    <a:pt x="735370" y="1670644"/>
                    <a:pt x="124589" y="1670644"/>
                  </a:cubicBezTo>
                  <a:lnTo>
                    <a:pt x="34948" y="1666118"/>
                  </a:lnTo>
                  <a:lnTo>
                    <a:pt x="9136" y="1496983"/>
                  </a:lnTo>
                  <a:cubicBezTo>
                    <a:pt x="3094" y="1437499"/>
                    <a:pt x="0" y="1377143"/>
                    <a:pt x="0" y="1316065"/>
                  </a:cubicBezTo>
                  <a:cubicBezTo>
                    <a:pt x="0" y="827440"/>
                    <a:pt x="198054" y="385073"/>
                    <a:pt x="518265" y="64862"/>
                  </a:cubicBezTo>
                  <a:lnTo>
                    <a:pt x="589632" y="0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BBCE832-F4D5-D75F-693E-DAE09E5A9A67}"/>
                </a:ext>
              </a:extLst>
            </p:cNvPr>
            <p:cNvSpPr/>
            <p:nvPr/>
          </p:nvSpPr>
          <p:spPr>
            <a:xfrm rot="19155702">
              <a:off x="8318617" y="2286157"/>
              <a:ext cx="2530788" cy="2373312"/>
            </a:xfrm>
            <a:custGeom>
              <a:avLst/>
              <a:gdLst>
                <a:gd name="connsiteX0" fmla="*/ 1520800 w 3290268"/>
                <a:gd name="connsiteY0" fmla="*/ 0 h 3085533"/>
                <a:gd name="connsiteX1" fmla="*/ 3290268 w 3290268"/>
                <a:gd name="connsiteY1" fmla="*/ 1769468 h 3085533"/>
                <a:gd name="connsiteX2" fmla="*/ 2772003 w 3290268"/>
                <a:gd name="connsiteY2" fmla="*/ 3020671 h 3085533"/>
                <a:gd name="connsiteX3" fmla="*/ 2700636 w 3290268"/>
                <a:gd name="connsiteY3" fmla="*/ 3085533 h 3085533"/>
                <a:gd name="connsiteX4" fmla="*/ 2648571 w 3290268"/>
                <a:gd name="connsiteY4" fmla="*/ 2999831 h 3085533"/>
                <a:gd name="connsiteX5" fmla="*/ 1362218 w 3290268"/>
                <a:gd name="connsiteY5" fmla="*/ 2228825 h 3085533"/>
                <a:gd name="connsiteX6" fmla="*/ 1270941 w 3290268"/>
                <a:gd name="connsiteY6" fmla="*/ 2224216 h 3085533"/>
                <a:gd name="connsiteX7" fmla="*/ 1269940 w 3290268"/>
                <a:gd name="connsiteY7" fmla="*/ 2217659 h 3085533"/>
                <a:gd name="connsiteX8" fmla="*/ 62607 w 3290268"/>
                <a:gd name="connsiteY8" fmla="*/ 884352 h 3085533"/>
                <a:gd name="connsiteX9" fmla="*/ 0 w 3290268"/>
                <a:gd name="connsiteY9" fmla="*/ 868254 h 3085533"/>
                <a:gd name="connsiteX10" fmla="*/ 53529 w 3290268"/>
                <a:gd name="connsiteY10" fmla="*/ 780142 h 3085533"/>
                <a:gd name="connsiteX11" fmla="*/ 1520800 w 3290268"/>
                <a:gd name="connsiteY11" fmla="*/ 0 h 308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0268" h="3085533">
                  <a:moveTo>
                    <a:pt x="1520800" y="0"/>
                  </a:moveTo>
                  <a:cubicBezTo>
                    <a:pt x="2498050" y="0"/>
                    <a:pt x="3290268" y="792218"/>
                    <a:pt x="3290268" y="1769468"/>
                  </a:cubicBezTo>
                  <a:cubicBezTo>
                    <a:pt x="3290268" y="2258093"/>
                    <a:pt x="3092213" y="2700460"/>
                    <a:pt x="2772003" y="3020671"/>
                  </a:cubicBezTo>
                  <a:lnTo>
                    <a:pt x="2700636" y="3085533"/>
                  </a:lnTo>
                  <a:lnTo>
                    <a:pt x="2648571" y="2999831"/>
                  </a:lnTo>
                  <a:cubicBezTo>
                    <a:pt x="2362383" y="2576217"/>
                    <a:pt x="1897577" y="2283193"/>
                    <a:pt x="1362218" y="2228825"/>
                  </a:cubicBezTo>
                  <a:lnTo>
                    <a:pt x="1270941" y="2224216"/>
                  </a:lnTo>
                  <a:lnTo>
                    <a:pt x="1269940" y="2217659"/>
                  </a:lnTo>
                  <a:cubicBezTo>
                    <a:pt x="1140300" y="1584124"/>
                    <a:pt x="672087" y="1073920"/>
                    <a:pt x="62607" y="884352"/>
                  </a:cubicBezTo>
                  <a:lnTo>
                    <a:pt x="0" y="868254"/>
                  </a:lnTo>
                  <a:lnTo>
                    <a:pt x="53529" y="780142"/>
                  </a:lnTo>
                  <a:cubicBezTo>
                    <a:pt x="371516" y="309460"/>
                    <a:pt x="910019" y="0"/>
                    <a:pt x="1520800" y="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7F51EFE-6CE2-872B-243F-5D7269AA31B1}"/>
                </a:ext>
              </a:extLst>
            </p:cNvPr>
            <p:cNvSpPr/>
            <p:nvPr/>
          </p:nvSpPr>
          <p:spPr>
            <a:xfrm rot="19077949">
              <a:off x="7586009" y="4236233"/>
              <a:ext cx="1678003" cy="2654160"/>
            </a:xfrm>
            <a:custGeom>
              <a:avLst/>
              <a:gdLst>
                <a:gd name="connsiteX0" fmla="*/ 1769468 w 2234511"/>
                <a:gd name="connsiteY0" fmla="*/ 0 h 3534410"/>
                <a:gd name="connsiteX1" fmla="*/ 2126077 w 2234511"/>
                <a:gd name="connsiteY1" fmla="*/ 35949 h 3534410"/>
                <a:gd name="connsiteX2" fmla="*/ 2233047 w 2234511"/>
                <a:gd name="connsiteY2" fmla="*/ 63454 h 3534410"/>
                <a:gd name="connsiteX3" fmla="*/ 2197944 w 2234511"/>
                <a:gd name="connsiteY3" fmla="*/ 121235 h 3534410"/>
                <a:gd name="connsiteX4" fmla="*/ 1984379 w 2234511"/>
                <a:gd name="connsiteY4" fmla="*/ 964668 h 3534410"/>
                <a:gd name="connsiteX5" fmla="*/ 2197944 w 2234511"/>
                <a:gd name="connsiteY5" fmla="*/ 1808101 h 3534410"/>
                <a:gd name="connsiteX6" fmla="*/ 2234511 w 2234511"/>
                <a:gd name="connsiteY6" fmla="*/ 1868292 h 3534410"/>
                <a:gd name="connsiteX7" fmla="*/ 2163144 w 2234511"/>
                <a:gd name="connsiteY7" fmla="*/ 1933154 h 3534410"/>
                <a:gd name="connsiteX8" fmla="*/ 1644879 w 2234511"/>
                <a:gd name="connsiteY8" fmla="*/ 3184357 h 3534410"/>
                <a:gd name="connsiteX9" fmla="*/ 1654015 w 2234511"/>
                <a:gd name="connsiteY9" fmla="*/ 3365275 h 3534410"/>
                <a:gd name="connsiteX10" fmla="*/ 1679827 w 2234511"/>
                <a:gd name="connsiteY10" fmla="*/ 3534410 h 3534410"/>
                <a:gd name="connsiteX11" fmla="*/ 1588550 w 2234511"/>
                <a:gd name="connsiteY11" fmla="*/ 3529800 h 3534410"/>
                <a:gd name="connsiteX12" fmla="*/ 0 w 2234511"/>
                <a:gd name="connsiteY12" fmla="*/ 1769468 h 3534410"/>
                <a:gd name="connsiteX13" fmla="*/ 1769468 w 2234511"/>
                <a:gd name="connsiteY13" fmla="*/ 0 h 353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34511" h="3534410">
                  <a:moveTo>
                    <a:pt x="1769468" y="0"/>
                  </a:moveTo>
                  <a:cubicBezTo>
                    <a:pt x="1891624" y="0"/>
                    <a:pt x="2010890" y="12378"/>
                    <a:pt x="2126077" y="35949"/>
                  </a:cubicBezTo>
                  <a:lnTo>
                    <a:pt x="2233047" y="63454"/>
                  </a:lnTo>
                  <a:lnTo>
                    <a:pt x="2197944" y="121235"/>
                  </a:lnTo>
                  <a:cubicBezTo>
                    <a:pt x="2061744" y="371956"/>
                    <a:pt x="1984379" y="659277"/>
                    <a:pt x="1984379" y="964668"/>
                  </a:cubicBezTo>
                  <a:cubicBezTo>
                    <a:pt x="1984379" y="1270059"/>
                    <a:pt x="2061744" y="1557380"/>
                    <a:pt x="2197944" y="1808101"/>
                  </a:cubicBezTo>
                  <a:lnTo>
                    <a:pt x="2234511" y="1868292"/>
                  </a:lnTo>
                  <a:lnTo>
                    <a:pt x="2163144" y="1933154"/>
                  </a:lnTo>
                  <a:cubicBezTo>
                    <a:pt x="1842933" y="2253365"/>
                    <a:pt x="1644879" y="2695732"/>
                    <a:pt x="1644879" y="3184357"/>
                  </a:cubicBezTo>
                  <a:cubicBezTo>
                    <a:pt x="1644879" y="3245435"/>
                    <a:pt x="1647973" y="3305791"/>
                    <a:pt x="1654015" y="3365275"/>
                  </a:cubicBezTo>
                  <a:lnTo>
                    <a:pt x="1679827" y="3534410"/>
                  </a:lnTo>
                  <a:lnTo>
                    <a:pt x="1588550" y="3529800"/>
                  </a:lnTo>
                  <a:cubicBezTo>
                    <a:pt x="696285" y="3439186"/>
                    <a:pt x="0" y="2685640"/>
                    <a:pt x="0" y="1769468"/>
                  </a:cubicBezTo>
                  <a:cubicBezTo>
                    <a:pt x="0" y="792218"/>
                    <a:pt x="792218" y="0"/>
                    <a:pt x="1769468" y="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CD5CFD0-AEE3-7477-92E2-12B1512076DE}"/>
                </a:ext>
              </a:extLst>
            </p:cNvPr>
            <p:cNvSpPr/>
            <p:nvPr/>
          </p:nvSpPr>
          <p:spPr>
            <a:xfrm rot="19155702">
              <a:off x="9281341" y="4359928"/>
              <a:ext cx="834757" cy="866093"/>
            </a:xfrm>
            <a:custGeom>
              <a:avLst/>
              <a:gdLst>
                <a:gd name="connsiteX0" fmla="*/ 1179836 w 1304425"/>
                <a:gd name="connsiteY0" fmla="*/ 0 h 1255793"/>
                <a:gd name="connsiteX1" fmla="*/ 1269477 w 1304425"/>
                <a:gd name="connsiteY1" fmla="*/ 4527 h 1255793"/>
                <a:gd name="connsiteX2" fmla="*/ 1295289 w 1304425"/>
                <a:gd name="connsiteY2" fmla="*/ 173661 h 1255793"/>
                <a:gd name="connsiteX3" fmla="*/ 1304425 w 1304425"/>
                <a:gd name="connsiteY3" fmla="*/ 354579 h 1255793"/>
                <a:gd name="connsiteX4" fmla="*/ 1090860 w 1304425"/>
                <a:gd name="connsiteY4" fmla="*/ 1198012 h 1255793"/>
                <a:gd name="connsiteX5" fmla="*/ 1055757 w 1304425"/>
                <a:gd name="connsiteY5" fmla="*/ 1255793 h 1255793"/>
                <a:gd name="connsiteX6" fmla="*/ 993150 w 1304425"/>
                <a:gd name="connsiteY6" fmla="*/ 1239695 h 1255793"/>
                <a:gd name="connsiteX7" fmla="*/ 52065 w 1304425"/>
                <a:gd name="connsiteY7" fmla="*/ 539105 h 1255793"/>
                <a:gd name="connsiteX8" fmla="*/ 0 w 1304425"/>
                <a:gd name="connsiteY8" fmla="*/ 453403 h 1255793"/>
                <a:gd name="connsiteX9" fmla="*/ 54290 w 1304425"/>
                <a:gd name="connsiteY9" fmla="*/ 404061 h 1255793"/>
                <a:gd name="connsiteX10" fmla="*/ 1179836 w 1304425"/>
                <a:gd name="connsiteY10" fmla="*/ 0 h 125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4425" h="1255793">
                  <a:moveTo>
                    <a:pt x="1179836" y="0"/>
                  </a:moveTo>
                  <a:lnTo>
                    <a:pt x="1269477" y="4527"/>
                  </a:lnTo>
                  <a:lnTo>
                    <a:pt x="1295289" y="173661"/>
                  </a:lnTo>
                  <a:cubicBezTo>
                    <a:pt x="1301330" y="233146"/>
                    <a:pt x="1304425" y="293501"/>
                    <a:pt x="1304425" y="354579"/>
                  </a:cubicBezTo>
                  <a:cubicBezTo>
                    <a:pt x="1304425" y="659970"/>
                    <a:pt x="1227060" y="947291"/>
                    <a:pt x="1090860" y="1198012"/>
                  </a:cubicBezTo>
                  <a:lnTo>
                    <a:pt x="1055757" y="1255793"/>
                  </a:lnTo>
                  <a:lnTo>
                    <a:pt x="993150" y="1239695"/>
                  </a:lnTo>
                  <a:cubicBezTo>
                    <a:pt x="605299" y="1119061"/>
                    <a:pt x="274656" y="868583"/>
                    <a:pt x="52065" y="539105"/>
                  </a:cubicBezTo>
                  <a:lnTo>
                    <a:pt x="0" y="453403"/>
                  </a:lnTo>
                  <a:lnTo>
                    <a:pt x="54290" y="404061"/>
                  </a:lnTo>
                  <a:cubicBezTo>
                    <a:pt x="360159" y="151636"/>
                    <a:pt x="752289" y="0"/>
                    <a:pt x="1179836" y="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31C2335-555D-76F8-28B2-1EECF27D72BE}"/>
                </a:ext>
              </a:extLst>
            </p:cNvPr>
            <p:cNvSpPr/>
            <p:nvPr/>
          </p:nvSpPr>
          <p:spPr>
            <a:xfrm rot="19155702">
              <a:off x="9548861" y="4510606"/>
              <a:ext cx="2601738" cy="1984792"/>
            </a:xfrm>
            <a:custGeom>
              <a:avLst/>
              <a:gdLst>
                <a:gd name="connsiteX0" fmla="*/ 3253856 w 3503988"/>
                <a:gd name="connsiteY0" fmla="*/ 0 h 2673092"/>
                <a:gd name="connsiteX1" fmla="*/ 3290423 w 3503988"/>
                <a:gd name="connsiteY1" fmla="*/ 60191 h 2673092"/>
                <a:gd name="connsiteX2" fmla="*/ 3503988 w 3503988"/>
                <a:gd name="connsiteY2" fmla="*/ 903624 h 2673092"/>
                <a:gd name="connsiteX3" fmla="*/ 1734520 w 3503988"/>
                <a:gd name="connsiteY3" fmla="*/ 2673092 h 2673092"/>
                <a:gd name="connsiteX4" fmla="*/ 1001 w 3503988"/>
                <a:gd name="connsiteY4" fmla="*/ 1260233 h 2673092"/>
                <a:gd name="connsiteX5" fmla="*/ 0 w 3503988"/>
                <a:gd name="connsiteY5" fmla="*/ 1253677 h 2673092"/>
                <a:gd name="connsiteX6" fmla="*/ 89641 w 3503988"/>
                <a:gd name="connsiteY6" fmla="*/ 1258203 h 2673092"/>
                <a:gd name="connsiteX7" fmla="*/ 1556912 w 3503988"/>
                <a:gd name="connsiteY7" fmla="*/ 478061 h 2673092"/>
                <a:gd name="connsiteX8" fmla="*/ 1610441 w 3503988"/>
                <a:gd name="connsiteY8" fmla="*/ 389949 h 2673092"/>
                <a:gd name="connsiteX9" fmla="*/ 1717411 w 3503988"/>
                <a:gd name="connsiteY9" fmla="*/ 417454 h 2673092"/>
                <a:gd name="connsiteX10" fmla="*/ 2074020 w 3503988"/>
                <a:gd name="connsiteY10" fmla="*/ 453403 h 2673092"/>
                <a:gd name="connsiteX11" fmla="*/ 3199566 w 3503988"/>
                <a:gd name="connsiteY11" fmla="*/ 49342 h 2673092"/>
                <a:gd name="connsiteX12" fmla="*/ 3253856 w 3503988"/>
                <a:gd name="connsiteY12" fmla="*/ 0 h 267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03988" h="2673092">
                  <a:moveTo>
                    <a:pt x="3253856" y="0"/>
                  </a:moveTo>
                  <a:lnTo>
                    <a:pt x="3290423" y="60191"/>
                  </a:lnTo>
                  <a:cubicBezTo>
                    <a:pt x="3426623" y="310912"/>
                    <a:pt x="3503988" y="598234"/>
                    <a:pt x="3503988" y="903624"/>
                  </a:cubicBezTo>
                  <a:cubicBezTo>
                    <a:pt x="3503988" y="1880874"/>
                    <a:pt x="2711770" y="2673092"/>
                    <a:pt x="1734520" y="2673092"/>
                  </a:cubicBezTo>
                  <a:cubicBezTo>
                    <a:pt x="879426" y="2673092"/>
                    <a:pt x="165997" y="2066550"/>
                    <a:pt x="1001" y="1260233"/>
                  </a:cubicBezTo>
                  <a:lnTo>
                    <a:pt x="0" y="1253677"/>
                  </a:lnTo>
                  <a:lnTo>
                    <a:pt x="89641" y="1258203"/>
                  </a:lnTo>
                  <a:cubicBezTo>
                    <a:pt x="700422" y="1258203"/>
                    <a:pt x="1238925" y="948743"/>
                    <a:pt x="1556912" y="478061"/>
                  </a:cubicBezTo>
                  <a:lnTo>
                    <a:pt x="1610441" y="389949"/>
                  </a:lnTo>
                  <a:lnTo>
                    <a:pt x="1717411" y="417454"/>
                  </a:lnTo>
                  <a:cubicBezTo>
                    <a:pt x="1832599" y="441025"/>
                    <a:pt x="1951864" y="453403"/>
                    <a:pt x="2074020" y="453403"/>
                  </a:cubicBezTo>
                  <a:cubicBezTo>
                    <a:pt x="2501567" y="453403"/>
                    <a:pt x="2893697" y="301768"/>
                    <a:pt x="3199566" y="49342"/>
                  </a:cubicBezTo>
                  <a:lnTo>
                    <a:pt x="325385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D85034F-5F7F-8439-2C77-44FD7E5960C7}"/>
                    </a:ext>
                  </a:extLst>
                </p:cNvPr>
                <p:cNvSpPr txBox="1"/>
                <p:nvPr/>
              </p:nvSpPr>
              <p:spPr>
                <a:xfrm>
                  <a:off x="10564102" y="5349115"/>
                  <a:ext cx="1179963" cy="388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D85034F-5F7F-8439-2C77-44FD7E5960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4102" y="5349115"/>
                  <a:ext cx="1179963" cy="388559"/>
                </a:xfrm>
                <a:prstGeom prst="rect">
                  <a:avLst/>
                </a:prstGeom>
                <a:blipFill>
                  <a:blip r:embed="rId11"/>
                  <a:stretch>
                    <a:fillRect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F3E23F8-8C19-D9D6-D76A-F38B85A8E396}"/>
                    </a:ext>
                  </a:extLst>
                </p:cNvPr>
                <p:cNvSpPr txBox="1"/>
                <p:nvPr/>
              </p:nvSpPr>
              <p:spPr>
                <a:xfrm>
                  <a:off x="9880430" y="4012138"/>
                  <a:ext cx="1119584" cy="388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F3E23F8-8C19-D9D6-D76A-F38B85A8E3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0430" y="4012138"/>
                  <a:ext cx="1119584" cy="388560"/>
                </a:xfrm>
                <a:prstGeom prst="rect">
                  <a:avLst/>
                </a:prstGeom>
                <a:blipFill>
                  <a:blip r:embed="rId12"/>
                  <a:stretch>
                    <a:fillRect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FE8A939-235E-2216-9F3F-C24FD0A90071}"/>
                    </a:ext>
                  </a:extLst>
                </p:cNvPr>
                <p:cNvSpPr txBox="1"/>
                <p:nvPr/>
              </p:nvSpPr>
              <p:spPr>
                <a:xfrm>
                  <a:off x="8517922" y="4115479"/>
                  <a:ext cx="1119584" cy="388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FE8A939-235E-2216-9F3F-C24FD0A900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7922" y="4115479"/>
                  <a:ext cx="1119584" cy="388559"/>
                </a:xfrm>
                <a:prstGeom prst="rect">
                  <a:avLst/>
                </a:prstGeom>
                <a:blipFill>
                  <a:blip r:embed="rId13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1B75869-61A2-1F33-1856-305E5D88326F}"/>
                    </a:ext>
                  </a:extLst>
                </p:cNvPr>
                <p:cNvSpPr txBox="1"/>
                <p:nvPr/>
              </p:nvSpPr>
              <p:spPr>
                <a:xfrm>
                  <a:off x="9216421" y="5219510"/>
                  <a:ext cx="1024040" cy="388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1B75869-61A2-1F33-1856-305E5D883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421" y="5219510"/>
                  <a:ext cx="1024040" cy="388560"/>
                </a:xfrm>
                <a:prstGeom prst="rect">
                  <a:avLst/>
                </a:prstGeom>
                <a:blipFill>
                  <a:blip r:embed="rId14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53A78A6-F8CD-8A81-3293-8A8D61793937}"/>
                    </a:ext>
                  </a:extLst>
                </p:cNvPr>
                <p:cNvSpPr txBox="1"/>
                <p:nvPr/>
              </p:nvSpPr>
              <p:spPr>
                <a:xfrm>
                  <a:off x="9206069" y="4587415"/>
                  <a:ext cx="1142631" cy="388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53A78A6-F8CD-8A81-3293-8A8D617939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6069" y="4587415"/>
                  <a:ext cx="1142631" cy="388560"/>
                </a:xfrm>
                <a:prstGeom prst="rect">
                  <a:avLst/>
                </a:prstGeom>
                <a:blipFill>
                  <a:blip r:embed="rId15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0BD0270-1754-6497-858A-7242826E32FB}"/>
                    </a:ext>
                  </a:extLst>
                </p:cNvPr>
                <p:cNvSpPr txBox="1"/>
                <p:nvPr/>
              </p:nvSpPr>
              <p:spPr>
                <a:xfrm>
                  <a:off x="9163169" y="3068248"/>
                  <a:ext cx="1179963" cy="388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0BD0270-1754-6497-858A-7242826E32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3169" y="3068248"/>
                  <a:ext cx="1179963" cy="388559"/>
                </a:xfrm>
                <a:prstGeom prst="rect">
                  <a:avLst/>
                </a:prstGeom>
                <a:blipFill>
                  <a:blip r:embed="rId16"/>
                  <a:stretch>
                    <a:fillRect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BA8F591-5202-637C-6185-1DE453B556A9}"/>
                    </a:ext>
                  </a:extLst>
                </p:cNvPr>
                <p:cNvSpPr txBox="1"/>
                <p:nvPr/>
              </p:nvSpPr>
              <p:spPr>
                <a:xfrm>
                  <a:off x="7711769" y="5394047"/>
                  <a:ext cx="1179963" cy="388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BA8F591-5202-637C-6185-1DE453B556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1769" y="5394047"/>
                  <a:ext cx="1179963" cy="388559"/>
                </a:xfrm>
                <a:prstGeom prst="rect">
                  <a:avLst/>
                </a:prstGeom>
                <a:blipFill>
                  <a:blip r:embed="rId17"/>
                  <a:stretch>
                    <a:fillRect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9AD8020-ADBB-81C1-4E68-156F43CF7EFC}"/>
                </a:ext>
              </a:extLst>
            </p:cNvPr>
            <p:cNvSpPr txBox="1"/>
            <p:nvPr/>
          </p:nvSpPr>
          <p:spPr>
            <a:xfrm>
              <a:off x="7098894" y="5944812"/>
              <a:ext cx="533365" cy="685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Georgia Pro" panose="02040502050405020303" pitchFamily="18" charset="0"/>
                </a:rPr>
                <a:t>S</a:t>
              </a:r>
            </a:p>
          </p:txBody>
        </p: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9C8D571C-0EC9-D5C8-F1BC-1A03D7311497}"/>
                </a:ext>
              </a:extLst>
            </p:cNvPr>
            <p:cNvSpPr txBox="1"/>
            <p:nvPr/>
          </p:nvSpPr>
          <p:spPr>
            <a:xfrm>
              <a:off x="11612673" y="6129477"/>
              <a:ext cx="533365" cy="685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Georgia Pro" panose="02040502050405020303" pitchFamily="18" charset="0"/>
                </a:rPr>
                <a:t>T</a:t>
              </a:r>
            </a:p>
          </p:txBody>
        </p: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FB65BC63-4844-7464-ADB7-63F26E14E0BA}"/>
                </a:ext>
              </a:extLst>
            </p:cNvPr>
            <p:cNvSpPr txBox="1"/>
            <p:nvPr/>
          </p:nvSpPr>
          <p:spPr>
            <a:xfrm>
              <a:off x="10583046" y="2223851"/>
              <a:ext cx="533365" cy="685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Georgia Pro" panose="02040502050405020303" pitchFamily="18" charset="0"/>
                </a:rPr>
                <a:t>U</a:t>
              </a:r>
            </a:p>
          </p:txBody>
        </p:sp>
      </p:grpSp>
      <p:sp>
        <p:nvSpPr>
          <p:cNvPr id="1047" name="Title 1">
            <a:extLst>
              <a:ext uri="{FF2B5EF4-FFF2-40B4-BE49-F238E27FC236}">
                <a16:creationId xmlns:a16="http://schemas.microsoft.com/office/drawing/2014/main" id="{245F3C14-6FDC-F9C6-D6E5-F06C721C1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68" y="309011"/>
            <a:ext cx="5750653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Definition.</a:t>
            </a:r>
            <a:r>
              <a:rPr lang="en-US" dirty="0"/>
              <a:t>           is </a:t>
            </a:r>
            <a:br>
              <a:rPr lang="en-US" dirty="0"/>
            </a:br>
            <a:r>
              <a:rPr lang="en-US" dirty="0"/>
              <a:t>QIM-compatible with	    </a:t>
            </a:r>
            <a:r>
              <a:rPr lang="en-US" dirty="0" err="1"/>
              <a:t>iff</a:t>
            </a:r>
            <a:r>
              <a:rPr lang="en-US" dirty="0"/>
              <a:t>	 </a:t>
            </a:r>
          </a:p>
        </p:txBody>
      </p:sp>
      <p:pic>
        <p:nvPicPr>
          <p:cNvPr id="1052" name="Picture 28">
            <a:extLst>
              <a:ext uri="{FF2B5EF4-FFF2-40B4-BE49-F238E27FC236}">
                <a16:creationId xmlns:a16="http://schemas.microsoft.com/office/drawing/2014/main" id="{51B18807-739B-5C2D-59C9-1D224EB97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04" y="1046904"/>
            <a:ext cx="414005" cy="40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8">
            <a:extLst>
              <a:ext uri="{FF2B5EF4-FFF2-40B4-BE49-F238E27FC236}">
                <a16:creationId xmlns:a16="http://schemas.microsoft.com/office/drawing/2014/main" id="{4BD862FE-242F-B1D5-2372-A62B99F7D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64" y="489779"/>
            <a:ext cx="890082" cy="4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54" name="Ink 1053">
                <a:extLst>
                  <a:ext uri="{FF2B5EF4-FFF2-40B4-BE49-F238E27FC236}">
                    <a16:creationId xmlns:a16="http://schemas.microsoft.com/office/drawing/2014/main" id="{464DEABC-0833-FA1C-EF29-1AAB8E8A5843}"/>
                  </a:ext>
                </a:extLst>
              </p14:cNvPr>
              <p14:cNvContentPartPr/>
              <p14:nvPr/>
            </p14:nvContentPartPr>
            <p14:xfrm>
              <a:off x="9386768" y="970123"/>
              <a:ext cx="250920" cy="365400"/>
            </p14:xfrm>
          </p:contentPart>
        </mc:Choice>
        <mc:Fallback xmlns="">
          <p:pic>
            <p:nvPicPr>
              <p:cNvPr id="1054" name="Ink 1053">
                <a:extLst>
                  <a:ext uri="{FF2B5EF4-FFF2-40B4-BE49-F238E27FC236}">
                    <a16:creationId xmlns:a16="http://schemas.microsoft.com/office/drawing/2014/main" id="{464DEABC-0833-FA1C-EF29-1AAB8E8A584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368768" y="952123"/>
                <a:ext cx="28656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55" name="Ink 1054">
                <a:extLst>
                  <a:ext uri="{FF2B5EF4-FFF2-40B4-BE49-F238E27FC236}">
                    <a16:creationId xmlns:a16="http://schemas.microsoft.com/office/drawing/2014/main" id="{827B5F50-91C8-DF05-5D92-435BFC5F9CEC}"/>
                  </a:ext>
                </a:extLst>
              </p14:cNvPr>
              <p14:cNvContentPartPr/>
              <p14:nvPr/>
            </p14:nvContentPartPr>
            <p14:xfrm>
              <a:off x="10369234" y="2944164"/>
              <a:ext cx="310320" cy="71280"/>
            </p14:xfrm>
          </p:contentPart>
        </mc:Choice>
        <mc:Fallback xmlns="">
          <p:pic>
            <p:nvPicPr>
              <p:cNvPr id="1055" name="Ink 1054">
                <a:extLst>
                  <a:ext uri="{FF2B5EF4-FFF2-40B4-BE49-F238E27FC236}">
                    <a16:creationId xmlns:a16="http://schemas.microsoft.com/office/drawing/2014/main" id="{827B5F50-91C8-DF05-5D92-435BFC5F9CE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351234" y="2926254"/>
                <a:ext cx="345960" cy="106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56" name="Ink 1055">
                <a:extLst>
                  <a:ext uri="{FF2B5EF4-FFF2-40B4-BE49-F238E27FC236}">
                    <a16:creationId xmlns:a16="http://schemas.microsoft.com/office/drawing/2014/main" id="{28733978-02DE-25D5-7D80-B7C09546B578}"/>
                  </a:ext>
                </a:extLst>
              </p14:cNvPr>
              <p14:cNvContentPartPr/>
              <p14:nvPr/>
            </p14:nvContentPartPr>
            <p14:xfrm>
              <a:off x="8620234" y="2923847"/>
              <a:ext cx="140040" cy="298440"/>
            </p14:xfrm>
          </p:contentPart>
        </mc:Choice>
        <mc:Fallback xmlns="">
          <p:pic>
            <p:nvPicPr>
              <p:cNvPr id="1056" name="Ink 1055">
                <a:extLst>
                  <a:ext uri="{FF2B5EF4-FFF2-40B4-BE49-F238E27FC236}">
                    <a16:creationId xmlns:a16="http://schemas.microsoft.com/office/drawing/2014/main" id="{28733978-02DE-25D5-7D80-B7C09546B57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02280" y="2905847"/>
                <a:ext cx="175589" cy="334080"/>
              </a:xfrm>
              <a:prstGeom prst="rect">
                <a:avLst/>
              </a:prstGeom>
            </p:spPr>
          </p:pic>
        </mc:Fallback>
      </mc:AlternateContent>
      <p:sp>
        <p:nvSpPr>
          <p:cNvPr id="1057" name="Rectangle: Rounded Corners 1056">
            <a:extLst>
              <a:ext uri="{FF2B5EF4-FFF2-40B4-BE49-F238E27FC236}">
                <a16:creationId xmlns:a16="http://schemas.microsoft.com/office/drawing/2014/main" id="{32035F78-5154-BE61-F4CF-D4666CEBBD96}"/>
              </a:ext>
            </a:extLst>
          </p:cNvPr>
          <p:cNvSpPr/>
          <p:nvPr/>
        </p:nvSpPr>
        <p:spPr>
          <a:xfrm>
            <a:off x="9260342" y="2979804"/>
            <a:ext cx="638645" cy="662573"/>
          </a:xfrm>
          <a:prstGeom prst="roundRect">
            <a:avLst>
              <a:gd name="adj" fmla="val 25887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1454B800-6CA0-F443-3591-73FF2C77C9BA}"/>
              </a:ext>
            </a:extLst>
          </p:cNvPr>
          <p:cNvSpPr/>
          <p:nvPr/>
        </p:nvSpPr>
        <p:spPr>
          <a:xfrm>
            <a:off x="8454718" y="1705284"/>
            <a:ext cx="638645" cy="662573"/>
          </a:xfrm>
          <a:prstGeom prst="roundRect">
            <a:avLst>
              <a:gd name="adj" fmla="val 25887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59" name="Rectangle: Rounded Corners 1058">
            <a:extLst>
              <a:ext uri="{FF2B5EF4-FFF2-40B4-BE49-F238E27FC236}">
                <a16:creationId xmlns:a16="http://schemas.microsoft.com/office/drawing/2014/main" id="{05BBDAEA-A9EB-C83C-BC98-8DDFDD3C0F70}"/>
              </a:ext>
            </a:extLst>
          </p:cNvPr>
          <p:cNvSpPr/>
          <p:nvPr/>
        </p:nvSpPr>
        <p:spPr>
          <a:xfrm>
            <a:off x="10092994" y="1705284"/>
            <a:ext cx="638645" cy="662573"/>
          </a:xfrm>
          <a:prstGeom prst="roundRect">
            <a:avLst>
              <a:gd name="adj" fmla="val 25887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60" name="Ink 1059">
                <a:extLst>
                  <a:ext uri="{FF2B5EF4-FFF2-40B4-BE49-F238E27FC236}">
                    <a16:creationId xmlns:a16="http://schemas.microsoft.com/office/drawing/2014/main" id="{2BEB128C-8279-01BA-6EB8-CA7E65517052}"/>
                  </a:ext>
                </a:extLst>
              </p14:cNvPr>
              <p14:cNvContentPartPr/>
              <p14:nvPr/>
            </p14:nvContentPartPr>
            <p14:xfrm>
              <a:off x="10053174" y="2491277"/>
              <a:ext cx="402480" cy="743760"/>
            </p14:xfrm>
          </p:contentPart>
        </mc:Choice>
        <mc:Fallback xmlns="">
          <p:pic>
            <p:nvPicPr>
              <p:cNvPr id="1060" name="Ink 1059">
                <a:extLst>
                  <a:ext uri="{FF2B5EF4-FFF2-40B4-BE49-F238E27FC236}">
                    <a16:creationId xmlns:a16="http://schemas.microsoft.com/office/drawing/2014/main" id="{2BEB128C-8279-01BA-6EB8-CA7E6551705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035174" y="2473277"/>
                <a:ext cx="438120" cy="77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61" name="Ink 1060">
                <a:extLst>
                  <a:ext uri="{FF2B5EF4-FFF2-40B4-BE49-F238E27FC236}">
                    <a16:creationId xmlns:a16="http://schemas.microsoft.com/office/drawing/2014/main" id="{DB6A1171-1706-6769-C120-CB616513CE8A}"/>
                  </a:ext>
                </a:extLst>
              </p14:cNvPr>
              <p14:cNvContentPartPr/>
              <p14:nvPr/>
            </p14:nvContentPartPr>
            <p14:xfrm>
              <a:off x="8557374" y="2548877"/>
              <a:ext cx="444240" cy="616320"/>
            </p14:xfrm>
          </p:contentPart>
        </mc:Choice>
        <mc:Fallback xmlns="">
          <p:pic>
            <p:nvPicPr>
              <p:cNvPr id="1061" name="Ink 1060">
                <a:extLst>
                  <a:ext uri="{FF2B5EF4-FFF2-40B4-BE49-F238E27FC236}">
                    <a16:creationId xmlns:a16="http://schemas.microsoft.com/office/drawing/2014/main" id="{DB6A1171-1706-6769-C120-CB616513CE8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539359" y="2530877"/>
                <a:ext cx="479909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2" name="Rectangle: Rounded Corners 1061">
                <a:extLst>
                  <a:ext uri="{FF2B5EF4-FFF2-40B4-BE49-F238E27FC236}">
                    <a16:creationId xmlns:a16="http://schemas.microsoft.com/office/drawing/2014/main" id="{EA8248A8-ABB7-A49E-6F7C-7F640CB97FDD}"/>
                  </a:ext>
                </a:extLst>
              </p:cNvPr>
              <p:cNvSpPr/>
              <p:nvPr/>
            </p:nvSpPr>
            <p:spPr>
              <a:xfrm>
                <a:off x="9093364" y="399813"/>
                <a:ext cx="578012" cy="483513"/>
              </a:xfrm>
              <a:prstGeom prst="roundRect">
                <a:avLst>
                  <a:gd name="adj" fmla="val 25887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62" name="Rectangle: Rounded Corners 1061">
                <a:extLst>
                  <a:ext uri="{FF2B5EF4-FFF2-40B4-BE49-F238E27FC236}">
                    <a16:creationId xmlns:a16="http://schemas.microsoft.com/office/drawing/2014/main" id="{EA8248A8-ABB7-A49E-6F7C-7F640CB97F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364" y="399813"/>
                <a:ext cx="578012" cy="483513"/>
              </a:xfrm>
              <a:prstGeom prst="roundRect">
                <a:avLst>
                  <a:gd name="adj" fmla="val 25887"/>
                </a:avLst>
              </a:prstGeom>
              <a:blipFill>
                <a:blip r:embed="rId29"/>
                <a:stretch>
                  <a:fillRect/>
                </a:stretch>
              </a:blipFill>
              <a:ln w="9525"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63" name="Ink 1062">
                <a:extLst>
                  <a:ext uri="{FF2B5EF4-FFF2-40B4-BE49-F238E27FC236}">
                    <a16:creationId xmlns:a16="http://schemas.microsoft.com/office/drawing/2014/main" id="{27AF78BE-19C5-B8C3-40A0-9B3E54572D7F}"/>
                  </a:ext>
                </a:extLst>
              </p14:cNvPr>
              <p14:cNvContentPartPr/>
              <p14:nvPr/>
            </p14:nvContentPartPr>
            <p14:xfrm>
              <a:off x="9096514" y="1360367"/>
              <a:ext cx="1049040" cy="258120"/>
            </p14:xfrm>
          </p:contentPart>
        </mc:Choice>
        <mc:Fallback xmlns="">
          <p:pic>
            <p:nvPicPr>
              <p:cNvPr id="1063" name="Ink 1062">
                <a:extLst>
                  <a:ext uri="{FF2B5EF4-FFF2-40B4-BE49-F238E27FC236}">
                    <a16:creationId xmlns:a16="http://schemas.microsoft.com/office/drawing/2014/main" id="{27AF78BE-19C5-B8C3-40A0-9B3E54572D7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078514" y="1342367"/>
                <a:ext cx="108468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4" name="Rectangle: Rounded Corners 1063">
                <a:extLst>
                  <a:ext uri="{FF2B5EF4-FFF2-40B4-BE49-F238E27FC236}">
                    <a16:creationId xmlns:a16="http://schemas.microsoft.com/office/drawing/2014/main" id="{82EF81FE-B907-9F29-4202-79C6A344C9E4}"/>
                  </a:ext>
                </a:extLst>
              </p:cNvPr>
              <p:cNvSpPr/>
              <p:nvPr/>
            </p:nvSpPr>
            <p:spPr>
              <a:xfrm>
                <a:off x="10802194" y="2863876"/>
                <a:ext cx="578012" cy="483513"/>
              </a:xfrm>
              <a:prstGeom prst="roundRect">
                <a:avLst>
                  <a:gd name="adj" fmla="val 25887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64" name="Rectangle: Rounded Corners 1063">
                <a:extLst>
                  <a:ext uri="{FF2B5EF4-FFF2-40B4-BE49-F238E27FC236}">
                    <a16:creationId xmlns:a16="http://schemas.microsoft.com/office/drawing/2014/main" id="{82EF81FE-B907-9F29-4202-79C6A344C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2194" y="2863876"/>
                <a:ext cx="578012" cy="483513"/>
              </a:xfrm>
              <a:prstGeom prst="roundRect">
                <a:avLst>
                  <a:gd name="adj" fmla="val 25887"/>
                </a:avLst>
              </a:prstGeom>
              <a:blipFill>
                <a:blip r:embed="rId32"/>
                <a:stretch>
                  <a:fillRect/>
                </a:stretch>
              </a:blipFill>
              <a:ln w="9525"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5" name="Rectangle: Rounded Corners 1064">
                <a:extLst>
                  <a:ext uri="{FF2B5EF4-FFF2-40B4-BE49-F238E27FC236}">
                    <a16:creationId xmlns:a16="http://schemas.microsoft.com/office/drawing/2014/main" id="{D77FCBA5-374E-4101-3C06-BA64586229E2}"/>
                  </a:ext>
                </a:extLst>
              </p:cNvPr>
              <p:cNvSpPr/>
              <p:nvPr/>
            </p:nvSpPr>
            <p:spPr>
              <a:xfrm>
                <a:off x="7950093" y="3102221"/>
                <a:ext cx="578012" cy="483513"/>
              </a:xfrm>
              <a:prstGeom prst="roundRect">
                <a:avLst>
                  <a:gd name="adj" fmla="val 25887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65" name="Rectangle: Rounded Corners 1064">
                <a:extLst>
                  <a:ext uri="{FF2B5EF4-FFF2-40B4-BE49-F238E27FC236}">
                    <a16:creationId xmlns:a16="http://schemas.microsoft.com/office/drawing/2014/main" id="{D77FCBA5-374E-4101-3C06-BA6458622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0093" y="3102221"/>
                <a:ext cx="578012" cy="483513"/>
              </a:xfrm>
              <a:prstGeom prst="roundRect">
                <a:avLst>
                  <a:gd name="adj" fmla="val 25887"/>
                </a:avLst>
              </a:prstGeom>
              <a:blipFill>
                <a:blip r:embed="rId33"/>
                <a:stretch>
                  <a:fillRect/>
                </a:stretch>
              </a:blipFill>
              <a:ln w="9525"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72" name="Ink 1071">
                <a:extLst>
                  <a:ext uri="{FF2B5EF4-FFF2-40B4-BE49-F238E27FC236}">
                    <a16:creationId xmlns:a16="http://schemas.microsoft.com/office/drawing/2014/main" id="{1BED30BE-47E6-D36E-69E0-6F3B21099A1B}"/>
                  </a:ext>
                </a:extLst>
              </p14:cNvPr>
              <p14:cNvContentPartPr/>
              <p14:nvPr/>
            </p14:nvContentPartPr>
            <p14:xfrm>
              <a:off x="8326654" y="3770531"/>
              <a:ext cx="402480" cy="372240"/>
            </p14:xfrm>
          </p:contentPart>
        </mc:Choice>
        <mc:Fallback xmlns="">
          <p:pic>
            <p:nvPicPr>
              <p:cNvPr id="1072" name="Ink 1071">
                <a:extLst>
                  <a:ext uri="{FF2B5EF4-FFF2-40B4-BE49-F238E27FC236}">
                    <a16:creationId xmlns:a16="http://schemas.microsoft.com/office/drawing/2014/main" id="{1BED30BE-47E6-D36E-69E0-6F3B21099A1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308670" y="3752531"/>
                <a:ext cx="438088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73" name="Ink 1072">
                <a:extLst>
                  <a:ext uri="{FF2B5EF4-FFF2-40B4-BE49-F238E27FC236}">
                    <a16:creationId xmlns:a16="http://schemas.microsoft.com/office/drawing/2014/main" id="{58E4B06C-9DAA-7A8E-CDB5-45963D360D44}"/>
                  </a:ext>
                </a:extLst>
              </p14:cNvPr>
              <p14:cNvContentPartPr/>
              <p14:nvPr/>
            </p14:nvContentPartPr>
            <p14:xfrm>
              <a:off x="8301205" y="587808"/>
              <a:ext cx="614520" cy="396720"/>
            </p14:xfrm>
          </p:contentPart>
        </mc:Choice>
        <mc:Fallback xmlns="">
          <p:pic>
            <p:nvPicPr>
              <p:cNvPr id="1073" name="Ink 1072">
                <a:extLst>
                  <a:ext uri="{FF2B5EF4-FFF2-40B4-BE49-F238E27FC236}">
                    <a16:creationId xmlns:a16="http://schemas.microsoft.com/office/drawing/2014/main" id="{58E4B06C-9DAA-7A8E-CDB5-45963D360D4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283194" y="569808"/>
                <a:ext cx="650181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74" name="Ink 1073">
                <a:extLst>
                  <a:ext uri="{FF2B5EF4-FFF2-40B4-BE49-F238E27FC236}">
                    <a16:creationId xmlns:a16="http://schemas.microsoft.com/office/drawing/2014/main" id="{BD8BA2B0-9775-9FE2-C089-0DE43FB6A354}"/>
                  </a:ext>
                </a:extLst>
              </p14:cNvPr>
              <p14:cNvContentPartPr/>
              <p14:nvPr/>
            </p14:nvContentPartPr>
            <p14:xfrm>
              <a:off x="11103275" y="2076063"/>
              <a:ext cx="318240" cy="667800"/>
            </p14:xfrm>
          </p:contentPart>
        </mc:Choice>
        <mc:Fallback xmlns="">
          <p:pic>
            <p:nvPicPr>
              <p:cNvPr id="1074" name="Ink 1073">
                <a:extLst>
                  <a:ext uri="{FF2B5EF4-FFF2-40B4-BE49-F238E27FC236}">
                    <a16:creationId xmlns:a16="http://schemas.microsoft.com/office/drawing/2014/main" id="{BD8BA2B0-9775-9FE2-C089-0DE43FB6A35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085295" y="2058063"/>
                <a:ext cx="353840" cy="703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049B9D7-ECD4-89D3-BEEA-55AC469F45F0}"/>
              </a:ext>
            </a:extLst>
          </p:cNvPr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6295" y="2551890"/>
            <a:ext cx="1682663" cy="4163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8E14BC-0546-B14A-3A84-F1FE4DF7F5D1}"/>
              </a:ext>
            </a:extLst>
          </p:cNvPr>
          <p:cNvSpPr txBox="1"/>
          <p:nvPr/>
        </p:nvSpPr>
        <p:spPr>
          <a:xfrm>
            <a:off x="2026944" y="2560444"/>
            <a:ext cx="74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arcs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F374420-D1ED-E128-091A-76474C9B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51" y="2606898"/>
            <a:ext cx="203173" cy="2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2D29F8-9924-44A9-3F0A-EF28442D4B58}"/>
              </a:ext>
            </a:extLst>
          </p:cNvPr>
          <p:cNvSpPr txBox="1"/>
          <p:nvPr/>
        </p:nvSpPr>
        <p:spPr>
          <a:xfrm>
            <a:off x="4263475" y="2536850"/>
            <a:ext cx="16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AD9EEA-5B3B-A9BE-B4ED-6FEAE54A5464}"/>
              </a:ext>
            </a:extLst>
          </p:cNvPr>
          <p:cNvSpPr txBox="1"/>
          <p:nvPr/>
        </p:nvSpPr>
        <p:spPr>
          <a:xfrm>
            <a:off x="1004880" y="5861178"/>
            <a:ext cx="536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Coincides with BN independencies, and more generally solutions to cyclic causal models!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5DC3AD-340B-7540-FEFD-11449F8057F8}"/>
                  </a:ext>
                </a:extLst>
              </p14:cNvPr>
              <p14:cNvContentPartPr/>
              <p14:nvPr/>
            </p14:nvContentPartPr>
            <p14:xfrm>
              <a:off x="9860960" y="1304576"/>
              <a:ext cx="176760" cy="2044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5DC3AD-340B-7540-FEFD-11449F8057F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842960" y="1286576"/>
                <a:ext cx="21240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8F63097-F36B-897E-65E2-0D2A3B1D3E25}"/>
                  </a:ext>
                </a:extLst>
              </p14:cNvPr>
              <p14:cNvContentPartPr/>
              <p14:nvPr/>
            </p14:nvContentPartPr>
            <p14:xfrm>
              <a:off x="10159400" y="2956976"/>
              <a:ext cx="109440" cy="201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8F63097-F36B-897E-65E2-0D2A3B1D3E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141400" y="2938944"/>
                <a:ext cx="145080" cy="23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6680183-73DC-E7FC-B1F2-0BDA5BE1977F}"/>
                  </a:ext>
                </a:extLst>
              </p14:cNvPr>
              <p14:cNvContentPartPr/>
              <p14:nvPr/>
            </p14:nvContentPartPr>
            <p14:xfrm>
              <a:off x="8582240" y="2656016"/>
              <a:ext cx="240840" cy="113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6680183-73DC-E7FC-B1F2-0BDA5BE1977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564240" y="2637958"/>
                <a:ext cx="276480" cy="148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E0B3A7-1864-5C4F-DC75-AE0EB85F476F}"/>
                  </a:ext>
                </a:extLst>
              </p:cNvPr>
              <p:cNvSpPr txBox="1"/>
              <p:nvPr/>
            </p:nvSpPr>
            <p:spPr>
              <a:xfrm>
                <a:off x="6887045" y="4424939"/>
                <a:ext cx="50203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Not a 1-1 correspondence between witnesses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dirty="0"/>
                  <a:t> and causal models </a:t>
                </a:r>
                <a:r>
                  <a:rPr lang="en-US" b="1" i="1" dirty="0"/>
                  <a:t>M</a:t>
                </a:r>
                <a:r>
                  <a:rPr lang="en-US" dirty="0"/>
                  <a:t>, but an </a:t>
                </a:r>
                <a:r>
                  <a:rPr lang="en-US" i="1" dirty="0"/>
                  <a:t>adjunction: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E0B3A7-1864-5C4F-DC75-AE0EB85F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045" y="4424939"/>
                <a:ext cx="5020361" cy="646331"/>
              </a:xfrm>
              <a:prstGeom prst="rect">
                <a:avLst/>
              </a:prstGeom>
              <a:blipFill>
                <a:blip r:embed="rId48"/>
                <a:stretch>
                  <a:fillRect l="-851" t="-5660" r="-510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206101C9-BFE6-7027-D12B-8C675D04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988" y="5262900"/>
            <a:ext cx="713439" cy="2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4C6D17-6D07-C93E-1D10-106B66D2C61A}"/>
                  </a:ext>
                </a:extLst>
              </p:cNvPr>
              <p:cNvSpPr txBox="1"/>
              <p:nvPr/>
            </p:nvSpPr>
            <p:spPr>
              <a:xfrm>
                <a:off x="7605593" y="5041057"/>
                <a:ext cx="171936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i="1" dirty="0"/>
                  <a:t>M</a:t>
                </a:r>
                <a:r>
                  <a:rPr lang="en-US" b="1" dirty="0"/>
                  <a:t> </a:t>
                </a:r>
                <a:r>
                  <a:rPr lang="en-US" dirty="0"/>
                  <a:t> can be derived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4C6D17-6D07-C93E-1D10-106B66D2C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593" y="5041057"/>
                <a:ext cx="1719369" cy="646331"/>
              </a:xfrm>
              <a:prstGeom prst="rect">
                <a:avLst/>
              </a:prstGeom>
              <a:blipFill>
                <a:blip r:embed="rId50"/>
                <a:stretch>
                  <a:fillRect l="-355" t="-5660" r="-1205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517F21-D410-371F-A6E1-B36AA0A7C736}"/>
                  </a:ext>
                </a:extLst>
              </p:cNvPr>
              <p:cNvSpPr txBox="1"/>
              <p:nvPr/>
            </p:nvSpPr>
            <p:spPr>
              <a:xfrm>
                <a:off x="10173608" y="5071270"/>
                <a:ext cx="171936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dirty="0"/>
                  <a:t>  is a fixed point of </a:t>
                </a:r>
                <a:r>
                  <a:rPr lang="en-US" b="1" dirty="0"/>
                  <a:t>M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517F21-D410-371F-A6E1-B36AA0A7C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3608" y="5071270"/>
                <a:ext cx="1719369" cy="646331"/>
              </a:xfrm>
              <a:prstGeom prst="rect">
                <a:avLst/>
              </a:prstGeom>
              <a:blipFill>
                <a:blip r:embed="rId51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DF7098-F33E-DFC7-3B8C-0A464A178697}"/>
                  </a:ext>
                </a:extLst>
              </p:cNvPr>
              <p:cNvSpPr txBox="1"/>
              <p:nvPr/>
            </p:nvSpPr>
            <p:spPr>
              <a:xfrm>
                <a:off x="6823117" y="5876687"/>
                <a:ext cx="53782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Correspondence extends even to interventions, which can be performed by conditioning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DF7098-F33E-DFC7-3B8C-0A464A178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117" y="5876687"/>
                <a:ext cx="5378221" cy="646331"/>
              </a:xfrm>
              <a:prstGeom prst="rect">
                <a:avLst/>
              </a:prstGeom>
              <a:blipFill>
                <a:blip r:embed="rId52"/>
                <a:stretch>
                  <a:fillRect l="-68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EF5DBF4-F2AC-E45E-4211-F8A370C85D1E}"/>
              </a:ext>
            </a:extLst>
          </p:cNvPr>
          <p:cNvSpPr/>
          <p:nvPr/>
        </p:nvSpPr>
        <p:spPr>
          <a:xfrm>
            <a:off x="234734" y="3746879"/>
            <a:ext cx="6281264" cy="1893990"/>
          </a:xfrm>
          <a:prstGeom prst="rect">
            <a:avLst/>
          </a:prstGeom>
          <a:solidFill>
            <a:srgbClr val="F2F2F2"/>
          </a:solidFill>
          <a:ln w="76200"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41D568-A511-C9BE-CB80-6CCC48551439}"/>
                  </a:ext>
                </a:extLst>
              </p:cNvPr>
              <p:cNvSpPr txBox="1"/>
              <p:nvPr/>
            </p:nvSpPr>
            <p:spPr>
              <a:xfrm>
                <a:off x="410026" y="4597778"/>
                <a:ext cx="59965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 can occur in a randomized causal model with dependency structure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41D568-A511-C9BE-CB80-6CCC48551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6" y="4597778"/>
                <a:ext cx="5996543" cy="830997"/>
              </a:xfrm>
              <a:prstGeom prst="rect">
                <a:avLst/>
              </a:prstGeom>
              <a:blipFill>
                <a:blip r:embed="rId53"/>
                <a:stretch>
                  <a:fillRect l="-1524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241D125-167F-1DCE-D626-28FFE4C4D9AB}"/>
              </a:ext>
            </a:extLst>
          </p:cNvPr>
          <p:cNvSpPr txBox="1"/>
          <p:nvPr/>
        </p:nvSpPr>
        <p:spPr>
          <a:xfrm>
            <a:off x="375817" y="3847953"/>
            <a:ext cx="179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eorgia Pro" panose="02040502050405020303" pitchFamily="18" charset="0"/>
              </a:rPr>
              <a:t>Theorem</a:t>
            </a:r>
            <a:r>
              <a:rPr lang="en-US" sz="2400" b="1" dirty="0"/>
              <a:t>.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D362897-4DB4-DF79-8151-7405B7D1D843}"/>
                  </a:ext>
                </a:extLst>
              </p:cNvPr>
              <p:cNvSpPr txBox="1"/>
              <p:nvPr/>
            </p:nvSpPr>
            <p:spPr>
              <a:xfrm>
                <a:off x="2132989" y="3847953"/>
                <a:ext cx="40300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 is QIM-compatible w/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D362897-4DB4-DF79-8151-7405B7D1D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989" y="3847953"/>
                <a:ext cx="4030051" cy="461665"/>
              </a:xfrm>
              <a:prstGeom prst="rect">
                <a:avLst/>
              </a:prstGeom>
              <a:blipFill>
                <a:blip r:embed="rId54"/>
                <a:stretch>
                  <a:fillRect l="-45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id="{657AFC76-4718-9153-C947-65F2E63D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35" y="4358033"/>
            <a:ext cx="713439" cy="2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1070">
            <a:extLst>
              <a:ext uri="{FF2B5EF4-FFF2-40B4-BE49-F238E27FC236}">
                <a16:creationId xmlns:a16="http://schemas.microsoft.com/office/drawing/2014/main" id="{687A16D1-7EDB-1812-F471-8231DC66FC54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941630" y="399813"/>
            <a:ext cx="3542083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" grpId="0" animBg="1"/>
      <p:bldP spid="1058" grpId="0" animBg="1"/>
      <p:bldP spid="1059" grpId="0" animBg="1"/>
      <p:bldP spid="1062" grpId="0" animBg="1"/>
      <p:bldP spid="1062" grpId="1" animBg="1"/>
      <p:bldP spid="1064" grpId="0" animBg="1"/>
      <p:bldP spid="1064" grpId="1" animBg="1"/>
      <p:bldP spid="1065" grpId="0" animBg="1"/>
      <p:bldP spid="1065" grpId="1" animBg="1"/>
      <p:bldP spid="22" grpId="0"/>
      <p:bldP spid="32" grpId="0"/>
      <p:bldP spid="4" grpId="0"/>
      <p:bldP spid="15" grpId="0"/>
      <p:bldP spid="17" grpId="0"/>
      <p:bldP spid="18" grpId="0" animBg="1"/>
      <p:bldP spid="24" grpId="0"/>
      <p:bldP spid="25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: Rounded Corners 1044">
            <a:extLst>
              <a:ext uri="{FF2B5EF4-FFF2-40B4-BE49-F238E27FC236}">
                <a16:creationId xmlns:a16="http://schemas.microsoft.com/office/drawing/2014/main" id="{D72B6553-0CBB-D486-C8E0-01CD3DC08830}"/>
              </a:ext>
            </a:extLst>
          </p:cNvPr>
          <p:cNvSpPr/>
          <p:nvPr/>
        </p:nvSpPr>
        <p:spPr>
          <a:xfrm>
            <a:off x="165111" y="500867"/>
            <a:ext cx="6451589" cy="2305888"/>
          </a:xfrm>
          <a:prstGeom prst="roundRect">
            <a:avLst>
              <a:gd name="adj" fmla="val 0"/>
            </a:avLst>
          </a:prstGeom>
          <a:solidFill>
            <a:srgbClr val="FFF8F3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04D954-6360-1101-3833-C7C45B9D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27" y="1057164"/>
            <a:ext cx="1434222" cy="42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46E9B8-5CF2-B52A-B7C1-1959F9BF3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6" y="1046437"/>
            <a:ext cx="226414" cy="4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4408B-4A3D-8197-864E-A0A58B751D87}"/>
              </a:ext>
            </a:extLst>
          </p:cNvPr>
          <p:cNvSpPr txBox="1"/>
          <p:nvPr/>
        </p:nvSpPr>
        <p:spPr>
          <a:xfrm>
            <a:off x="800040" y="1079291"/>
            <a:ext cx="143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 extension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8928B-813C-2AD7-F270-9C3EFBCC877C}"/>
              </a:ext>
            </a:extLst>
          </p:cNvPr>
          <p:cNvSpPr txBox="1"/>
          <p:nvPr/>
        </p:nvSpPr>
        <p:spPr>
          <a:xfrm>
            <a:off x="3741359" y="1078719"/>
            <a:ext cx="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B795104-6C50-3E90-3070-5FBF846F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14" y="1135336"/>
            <a:ext cx="543050" cy="25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E120DD-1A2B-07F2-E8EB-21B67F97873C}"/>
              </a:ext>
            </a:extLst>
          </p:cNvPr>
          <p:cNvSpPr txBox="1"/>
          <p:nvPr/>
        </p:nvSpPr>
        <p:spPr>
          <a:xfrm>
            <a:off x="645826" y="1504744"/>
            <a:ext cx="374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to mutually independent  variables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90464-6306-1FEA-111C-EB5511ECE462}"/>
              </a:ext>
            </a:extLst>
          </p:cNvPr>
          <p:cNvSpPr txBox="1"/>
          <p:nvPr/>
        </p:nvSpPr>
        <p:spPr>
          <a:xfrm>
            <a:off x="736310" y="1930197"/>
            <a:ext cx="12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such that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ACCA3714-09F7-5CC7-F7FD-F57B26B27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560" y="-586210"/>
            <a:ext cx="2270900" cy="36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66629DC-4F7E-A5F8-49EE-154378E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4409" y="2412927"/>
            <a:ext cx="265466" cy="26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7133B64-77C1-4D2D-1B3D-3FEC0BA7B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5105" y="2409393"/>
            <a:ext cx="241869" cy="29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BE6F627A-E0BD-50C6-8CD8-AD8C4B3E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5410" y="1542181"/>
            <a:ext cx="2027358" cy="33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238D679B-9695-4DEC-5091-803BA26A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1915" y="2412927"/>
            <a:ext cx="369825" cy="33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318B30-1054-2163-484E-9BF445833732}"/>
              </a:ext>
            </a:extLst>
          </p:cNvPr>
          <p:cNvSpPr txBox="1"/>
          <p:nvPr/>
        </p:nvSpPr>
        <p:spPr>
          <a:xfrm>
            <a:off x="1990192" y="2380188"/>
            <a:ext cx="5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23D087-DFFF-E146-80A7-7BFBF3F4B2D3}"/>
              </a:ext>
            </a:extLst>
          </p:cNvPr>
          <p:cNvSpPr txBox="1"/>
          <p:nvPr/>
        </p:nvSpPr>
        <p:spPr>
          <a:xfrm>
            <a:off x="2956605" y="2391256"/>
            <a:ext cx="135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determine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039997-5F9B-EE14-F31A-05285533BDCC}"/>
              </a:ext>
            </a:extLst>
          </p:cNvPr>
          <p:cNvSpPr txBox="1"/>
          <p:nvPr/>
        </p:nvSpPr>
        <p:spPr>
          <a:xfrm>
            <a:off x="4467588" y="2345089"/>
            <a:ext cx="16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.</a:t>
            </a:r>
          </a:p>
        </p:txBody>
      </p: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BC03A0B5-1F3A-2056-A343-67AD2686A93A}"/>
              </a:ext>
            </a:extLst>
          </p:cNvPr>
          <p:cNvGrpSpPr/>
          <p:nvPr/>
        </p:nvGrpSpPr>
        <p:grpSpPr>
          <a:xfrm>
            <a:off x="8782457" y="-4030089"/>
            <a:ext cx="3401222" cy="3141897"/>
            <a:chOff x="7098894" y="2223851"/>
            <a:chExt cx="5051705" cy="4666542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6B77508-1ECB-E62B-CB93-984F4314EED3}"/>
                </a:ext>
              </a:extLst>
            </p:cNvPr>
            <p:cNvSpPr/>
            <p:nvPr/>
          </p:nvSpPr>
          <p:spPr>
            <a:xfrm rot="18943184">
              <a:off x="8515895" y="3616700"/>
              <a:ext cx="941254" cy="1300332"/>
            </a:xfrm>
            <a:custGeom>
              <a:avLst/>
              <a:gdLst>
                <a:gd name="connsiteX0" fmla="*/ 248668 w 1519609"/>
                <a:gd name="connsiteY0" fmla="*/ 0 h 1804838"/>
                <a:gd name="connsiteX1" fmla="*/ 311275 w 1519609"/>
                <a:gd name="connsiteY1" fmla="*/ 16098 h 1804838"/>
                <a:gd name="connsiteX2" fmla="*/ 1518608 w 1519609"/>
                <a:gd name="connsiteY2" fmla="*/ 1349405 h 1804838"/>
                <a:gd name="connsiteX3" fmla="*/ 1519609 w 1519609"/>
                <a:gd name="connsiteY3" fmla="*/ 1355962 h 1804838"/>
                <a:gd name="connsiteX4" fmla="*/ 1429968 w 1519609"/>
                <a:gd name="connsiteY4" fmla="*/ 1351435 h 1804838"/>
                <a:gd name="connsiteX5" fmla="*/ 304422 w 1519609"/>
                <a:gd name="connsiteY5" fmla="*/ 1755496 h 1804838"/>
                <a:gd name="connsiteX6" fmla="*/ 250132 w 1519609"/>
                <a:gd name="connsiteY6" fmla="*/ 1804838 h 1804838"/>
                <a:gd name="connsiteX7" fmla="*/ 213565 w 1519609"/>
                <a:gd name="connsiteY7" fmla="*/ 1744647 h 1804838"/>
                <a:gd name="connsiteX8" fmla="*/ 0 w 1519609"/>
                <a:gd name="connsiteY8" fmla="*/ 901214 h 1804838"/>
                <a:gd name="connsiteX9" fmla="*/ 213565 w 1519609"/>
                <a:gd name="connsiteY9" fmla="*/ 57781 h 1804838"/>
                <a:gd name="connsiteX10" fmla="*/ 248668 w 1519609"/>
                <a:gd name="connsiteY10" fmla="*/ 0 h 180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9609" h="1804838">
                  <a:moveTo>
                    <a:pt x="248668" y="0"/>
                  </a:moveTo>
                  <a:lnTo>
                    <a:pt x="311275" y="16098"/>
                  </a:lnTo>
                  <a:cubicBezTo>
                    <a:pt x="920755" y="205666"/>
                    <a:pt x="1388968" y="715870"/>
                    <a:pt x="1518608" y="1349405"/>
                  </a:cubicBezTo>
                  <a:lnTo>
                    <a:pt x="1519609" y="1355962"/>
                  </a:lnTo>
                  <a:lnTo>
                    <a:pt x="1429968" y="1351435"/>
                  </a:lnTo>
                  <a:cubicBezTo>
                    <a:pt x="1002421" y="1351435"/>
                    <a:pt x="610291" y="1503071"/>
                    <a:pt x="304422" y="1755496"/>
                  </a:cubicBezTo>
                  <a:lnTo>
                    <a:pt x="250132" y="1804838"/>
                  </a:lnTo>
                  <a:lnTo>
                    <a:pt x="213565" y="1744647"/>
                  </a:lnTo>
                  <a:cubicBezTo>
                    <a:pt x="77365" y="1493926"/>
                    <a:pt x="0" y="1206605"/>
                    <a:pt x="0" y="901214"/>
                  </a:cubicBezTo>
                  <a:cubicBezTo>
                    <a:pt x="0" y="595823"/>
                    <a:pt x="77365" y="308502"/>
                    <a:pt x="213565" y="57781"/>
                  </a:cubicBezTo>
                  <a:lnTo>
                    <a:pt x="248668" y="0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A722014-DFA2-7176-2EF3-4E3060A1DDB7}"/>
                </a:ext>
              </a:extLst>
            </p:cNvPr>
            <p:cNvSpPr/>
            <p:nvPr/>
          </p:nvSpPr>
          <p:spPr>
            <a:xfrm rot="19155702">
              <a:off x="9871067" y="3743923"/>
              <a:ext cx="1116483" cy="948965"/>
            </a:xfrm>
            <a:custGeom>
              <a:avLst/>
              <a:gdLst>
                <a:gd name="connsiteX0" fmla="*/ 213720 w 1643415"/>
                <a:gd name="connsiteY0" fmla="*/ 0 h 1314720"/>
                <a:gd name="connsiteX1" fmla="*/ 304997 w 1643415"/>
                <a:gd name="connsiteY1" fmla="*/ 4609 h 1314720"/>
                <a:gd name="connsiteX2" fmla="*/ 1591350 w 1643415"/>
                <a:gd name="connsiteY2" fmla="*/ 775615 h 1314720"/>
                <a:gd name="connsiteX3" fmla="*/ 1643415 w 1643415"/>
                <a:gd name="connsiteY3" fmla="*/ 861317 h 1314720"/>
                <a:gd name="connsiteX4" fmla="*/ 1589125 w 1643415"/>
                <a:gd name="connsiteY4" fmla="*/ 910659 h 1314720"/>
                <a:gd name="connsiteX5" fmla="*/ 463579 w 1643415"/>
                <a:gd name="connsiteY5" fmla="*/ 1314720 h 1314720"/>
                <a:gd name="connsiteX6" fmla="*/ 106970 w 1643415"/>
                <a:gd name="connsiteY6" fmla="*/ 1278771 h 1314720"/>
                <a:gd name="connsiteX7" fmla="*/ 0 w 1643415"/>
                <a:gd name="connsiteY7" fmla="*/ 1251266 h 1314720"/>
                <a:gd name="connsiteX8" fmla="*/ 35103 w 1643415"/>
                <a:gd name="connsiteY8" fmla="*/ 1193485 h 1314720"/>
                <a:gd name="connsiteX9" fmla="*/ 248668 w 1643415"/>
                <a:gd name="connsiteY9" fmla="*/ 350052 h 1314720"/>
                <a:gd name="connsiteX10" fmla="*/ 239532 w 1643415"/>
                <a:gd name="connsiteY10" fmla="*/ 169134 h 1314720"/>
                <a:gd name="connsiteX11" fmla="*/ 213720 w 1643415"/>
                <a:gd name="connsiteY11" fmla="*/ 0 h 131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3415" h="1314720">
                  <a:moveTo>
                    <a:pt x="213720" y="0"/>
                  </a:moveTo>
                  <a:lnTo>
                    <a:pt x="304997" y="4609"/>
                  </a:lnTo>
                  <a:cubicBezTo>
                    <a:pt x="840356" y="58977"/>
                    <a:pt x="1305162" y="352001"/>
                    <a:pt x="1591350" y="775615"/>
                  </a:cubicBezTo>
                  <a:lnTo>
                    <a:pt x="1643415" y="861317"/>
                  </a:lnTo>
                  <a:lnTo>
                    <a:pt x="1589125" y="910659"/>
                  </a:lnTo>
                  <a:cubicBezTo>
                    <a:pt x="1283256" y="1163085"/>
                    <a:pt x="891126" y="1314720"/>
                    <a:pt x="463579" y="1314720"/>
                  </a:cubicBezTo>
                  <a:cubicBezTo>
                    <a:pt x="341423" y="1314720"/>
                    <a:pt x="222158" y="1302342"/>
                    <a:pt x="106970" y="1278771"/>
                  </a:cubicBezTo>
                  <a:lnTo>
                    <a:pt x="0" y="1251266"/>
                  </a:lnTo>
                  <a:lnTo>
                    <a:pt x="35103" y="1193485"/>
                  </a:lnTo>
                  <a:cubicBezTo>
                    <a:pt x="171303" y="942764"/>
                    <a:pt x="248668" y="655443"/>
                    <a:pt x="248668" y="350052"/>
                  </a:cubicBezTo>
                  <a:cubicBezTo>
                    <a:pt x="248668" y="288974"/>
                    <a:pt x="245573" y="228619"/>
                    <a:pt x="239532" y="169134"/>
                  </a:cubicBezTo>
                  <a:lnTo>
                    <a:pt x="213720" y="0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3358E7-15BC-34E1-7D05-80AF48C265A9}"/>
                </a:ext>
              </a:extLst>
            </p:cNvPr>
            <p:cNvSpPr/>
            <p:nvPr/>
          </p:nvSpPr>
          <p:spPr>
            <a:xfrm rot="19317169">
              <a:off x="9216683" y="4870561"/>
              <a:ext cx="1052953" cy="1152207"/>
            </a:xfrm>
            <a:custGeom>
              <a:avLst/>
              <a:gdLst>
                <a:gd name="connsiteX0" fmla="*/ 589632 w 1645389"/>
                <a:gd name="connsiteY0" fmla="*/ 0 h 1670644"/>
                <a:gd name="connsiteX1" fmla="*/ 641697 w 1645389"/>
                <a:gd name="connsiteY1" fmla="*/ 85702 h 1670644"/>
                <a:gd name="connsiteX2" fmla="*/ 1582782 w 1645389"/>
                <a:gd name="connsiteY2" fmla="*/ 786292 h 1670644"/>
                <a:gd name="connsiteX3" fmla="*/ 1645389 w 1645389"/>
                <a:gd name="connsiteY3" fmla="*/ 802390 h 1670644"/>
                <a:gd name="connsiteX4" fmla="*/ 1591860 w 1645389"/>
                <a:gd name="connsiteY4" fmla="*/ 890502 h 1670644"/>
                <a:gd name="connsiteX5" fmla="*/ 124589 w 1645389"/>
                <a:gd name="connsiteY5" fmla="*/ 1670644 h 1670644"/>
                <a:gd name="connsiteX6" fmla="*/ 34948 w 1645389"/>
                <a:gd name="connsiteY6" fmla="*/ 1666118 h 1670644"/>
                <a:gd name="connsiteX7" fmla="*/ 9136 w 1645389"/>
                <a:gd name="connsiteY7" fmla="*/ 1496983 h 1670644"/>
                <a:gd name="connsiteX8" fmla="*/ 0 w 1645389"/>
                <a:gd name="connsiteY8" fmla="*/ 1316065 h 1670644"/>
                <a:gd name="connsiteX9" fmla="*/ 518265 w 1645389"/>
                <a:gd name="connsiteY9" fmla="*/ 64862 h 1670644"/>
                <a:gd name="connsiteX10" fmla="*/ 589632 w 1645389"/>
                <a:gd name="connsiteY10" fmla="*/ 0 h 167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5389" h="1670644">
                  <a:moveTo>
                    <a:pt x="589632" y="0"/>
                  </a:moveTo>
                  <a:lnTo>
                    <a:pt x="641697" y="85702"/>
                  </a:lnTo>
                  <a:cubicBezTo>
                    <a:pt x="864288" y="415180"/>
                    <a:pt x="1194931" y="665658"/>
                    <a:pt x="1582782" y="786292"/>
                  </a:cubicBezTo>
                  <a:lnTo>
                    <a:pt x="1645389" y="802390"/>
                  </a:lnTo>
                  <a:lnTo>
                    <a:pt x="1591860" y="890502"/>
                  </a:lnTo>
                  <a:cubicBezTo>
                    <a:pt x="1273873" y="1361184"/>
                    <a:pt x="735370" y="1670644"/>
                    <a:pt x="124589" y="1670644"/>
                  </a:cubicBezTo>
                  <a:lnTo>
                    <a:pt x="34948" y="1666118"/>
                  </a:lnTo>
                  <a:lnTo>
                    <a:pt x="9136" y="1496983"/>
                  </a:lnTo>
                  <a:cubicBezTo>
                    <a:pt x="3094" y="1437499"/>
                    <a:pt x="0" y="1377143"/>
                    <a:pt x="0" y="1316065"/>
                  </a:cubicBezTo>
                  <a:cubicBezTo>
                    <a:pt x="0" y="827440"/>
                    <a:pt x="198054" y="385073"/>
                    <a:pt x="518265" y="64862"/>
                  </a:cubicBezTo>
                  <a:lnTo>
                    <a:pt x="589632" y="0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BBCE832-F4D5-D75F-693E-DAE09E5A9A67}"/>
                </a:ext>
              </a:extLst>
            </p:cNvPr>
            <p:cNvSpPr/>
            <p:nvPr/>
          </p:nvSpPr>
          <p:spPr>
            <a:xfrm rot="19155702">
              <a:off x="8318617" y="2286157"/>
              <a:ext cx="2530788" cy="2373312"/>
            </a:xfrm>
            <a:custGeom>
              <a:avLst/>
              <a:gdLst>
                <a:gd name="connsiteX0" fmla="*/ 1520800 w 3290268"/>
                <a:gd name="connsiteY0" fmla="*/ 0 h 3085533"/>
                <a:gd name="connsiteX1" fmla="*/ 3290268 w 3290268"/>
                <a:gd name="connsiteY1" fmla="*/ 1769468 h 3085533"/>
                <a:gd name="connsiteX2" fmla="*/ 2772003 w 3290268"/>
                <a:gd name="connsiteY2" fmla="*/ 3020671 h 3085533"/>
                <a:gd name="connsiteX3" fmla="*/ 2700636 w 3290268"/>
                <a:gd name="connsiteY3" fmla="*/ 3085533 h 3085533"/>
                <a:gd name="connsiteX4" fmla="*/ 2648571 w 3290268"/>
                <a:gd name="connsiteY4" fmla="*/ 2999831 h 3085533"/>
                <a:gd name="connsiteX5" fmla="*/ 1362218 w 3290268"/>
                <a:gd name="connsiteY5" fmla="*/ 2228825 h 3085533"/>
                <a:gd name="connsiteX6" fmla="*/ 1270941 w 3290268"/>
                <a:gd name="connsiteY6" fmla="*/ 2224216 h 3085533"/>
                <a:gd name="connsiteX7" fmla="*/ 1269940 w 3290268"/>
                <a:gd name="connsiteY7" fmla="*/ 2217659 h 3085533"/>
                <a:gd name="connsiteX8" fmla="*/ 62607 w 3290268"/>
                <a:gd name="connsiteY8" fmla="*/ 884352 h 3085533"/>
                <a:gd name="connsiteX9" fmla="*/ 0 w 3290268"/>
                <a:gd name="connsiteY9" fmla="*/ 868254 h 3085533"/>
                <a:gd name="connsiteX10" fmla="*/ 53529 w 3290268"/>
                <a:gd name="connsiteY10" fmla="*/ 780142 h 3085533"/>
                <a:gd name="connsiteX11" fmla="*/ 1520800 w 3290268"/>
                <a:gd name="connsiteY11" fmla="*/ 0 h 308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0268" h="3085533">
                  <a:moveTo>
                    <a:pt x="1520800" y="0"/>
                  </a:moveTo>
                  <a:cubicBezTo>
                    <a:pt x="2498050" y="0"/>
                    <a:pt x="3290268" y="792218"/>
                    <a:pt x="3290268" y="1769468"/>
                  </a:cubicBezTo>
                  <a:cubicBezTo>
                    <a:pt x="3290268" y="2258093"/>
                    <a:pt x="3092213" y="2700460"/>
                    <a:pt x="2772003" y="3020671"/>
                  </a:cubicBezTo>
                  <a:lnTo>
                    <a:pt x="2700636" y="3085533"/>
                  </a:lnTo>
                  <a:lnTo>
                    <a:pt x="2648571" y="2999831"/>
                  </a:lnTo>
                  <a:cubicBezTo>
                    <a:pt x="2362383" y="2576217"/>
                    <a:pt x="1897577" y="2283193"/>
                    <a:pt x="1362218" y="2228825"/>
                  </a:cubicBezTo>
                  <a:lnTo>
                    <a:pt x="1270941" y="2224216"/>
                  </a:lnTo>
                  <a:lnTo>
                    <a:pt x="1269940" y="2217659"/>
                  </a:lnTo>
                  <a:cubicBezTo>
                    <a:pt x="1140300" y="1584124"/>
                    <a:pt x="672087" y="1073920"/>
                    <a:pt x="62607" y="884352"/>
                  </a:cubicBezTo>
                  <a:lnTo>
                    <a:pt x="0" y="868254"/>
                  </a:lnTo>
                  <a:lnTo>
                    <a:pt x="53529" y="780142"/>
                  </a:lnTo>
                  <a:cubicBezTo>
                    <a:pt x="371516" y="309460"/>
                    <a:pt x="910019" y="0"/>
                    <a:pt x="1520800" y="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7F51EFE-6CE2-872B-243F-5D7269AA31B1}"/>
                </a:ext>
              </a:extLst>
            </p:cNvPr>
            <p:cNvSpPr/>
            <p:nvPr/>
          </p:nvSpPr>
          <p:spPr>
            <a:xfrm rot="19077949">
              <a:off x="7586009" y="4236233"/>
              <a:ext cx="1678003" cy="2654160"/>
            </a:xfrm>
            <a:custGeom>
              <a:avLst/>
              <a:gdLst>
                <a:gd name="connsiteX0" fmla="*/ 1769468 w 2234511"/>
                <a:gd name="connsiteY0" fmla="*/ 0 h 3534410"/>
                <a:gd name="connsiteX1" fmla="*/ 2126077 w 2234511"/>
                <a:gd name="connsiteY1" fmla="*/ 35949 h 3534410"/>
                <a:gd name="connsiteX2" fmla="*/ 2233047 w 2234511"/>
                <a:gd name="connsiteY2" fmla="*/ 63454 h 3534410"/>
                <a:gd name="connsiteX3" fmla="*/ 2197944 w 2234511"/>
                <a:gd name="connsiteY3" fmla="*/ 121235 h 3534410"/>
                <a:gd name="connsiteX4" fmla="*/ 1984379 w 2234511"/>
                <a:gd name="connsiteY4" fmla="*/ 964668 h 3534410"/>
                <a:gd name="connsiteX5" fmla="*/ 2197944 w 2234511"/>
                <a:gd name="connsiteY5" fmla="*/ 1808101 h 3534410"/>
                <a:gd name="connsiteX6" fmla="*/ 2234511 w 2234511"/>
                <a:gd name="connsiteY6" fmla="*/ 1868292 h 3534410"/>
                <a:gd name="connsiteX7" fmla="*/ 2163144 w 2234511"/>
                <a:gd name="connsiteY7" fmla="*/ 1933154 h 3534410"/>
                <a:gd name="connsiteX8" fmla="*/ 1644879 w 2234511"/>
                <a:gd name="connsiteY8" fmla="*/ 3184357 h 3534410"/>
                <a:gd name="connsiteX9" fmla="*/ 1654015 w 2234511"/>
                <a:gd name="connsiteY9" fmla="*/ 3365275 h 3534410"/>
                <a:gd name="connsiteX10" fmla="*/ 1679827 w 2234511"/>
                <a:gd name="connsiteY10" fmla="*/ 3534410 h 3534410"/>
                <a:gd name="connsiteX11" fmla="*/ 1588550 w 2234511"/>
                <a:gd name="connsiteY11" fmla="*/ 3529800 h 3534410"/>
                <a:gd name="connsiteX12" fmla="*/ 0 w 2234511"/>
                <a:gd name="connsiteY12" fmla="*/ 1769468 h 3534410"/>
                <a:gd name="connsiteX13" fmla="*/ 1769468 w 2234511"/>
                <a:gd name="connsiteY13" fmla="*/ 0 h 353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34511" h="3534410">
                  <a:moveTo>
                    <a:pt x="1769468" y="0"/>
                  </a:moveTo>
                  <a:cubicBezTo>
                    <a:pt x="1891624" y="0"/>
                    <a:pt x="2010890" y="12378"/>
                    <a:pt x="2126077" y="35949"/>
                  </a:cubicBezTo>
                  <a:lnTo>
                    <a:pt x="2233047" y="63454"/>
                  </a:lnTo>
                  <a:lnTo>
                    <a:pt x="2197944" y="121235"/>
                  </a:lnTo>
                  <a:cubicBezTo>
                    <a:pt x="2061744" y="371956"/>
                    <a:pt x="1984379" y="659277"/>
                    <a:pt x="1984379" y="964668"/>
                  </a:cubicBezTo>
                  <a:cubicBezTo>
                    <a:pt x="1984379" y="1270059"/>
                    <a:pt x="2061744" y="1557380"/>
                    <a:pt x="2197944" y="1808101"/>
                  </a:cubicBezTo>
                  <a:lnTo>
                    <a:pt x="2234511" y="1868292"/>
                  </a:lnTo>
                  <a:lnTo>
                    <a:pt x="2163144" y="1933154"/>
                  </a:lnTo>
                  <a:cubicBezTo>
                    <a:pt x="1842933" y="2253365"/>
                    <a:pt x="1644879" y="2695732"/>
                    <a:pt x="1644879" y="3184357"/>
                  </a:cubicBezTo>
                  <a:cubicBezTo>
                    <a:pt x="1644879" y="3245435"/>
                    <a:pt x="1647973" y="3305791"/>
                    <a:pt x="1654015" y="3365275"/>
                  </a:cubicBezTo>
                  <a:lnTo>
                    <a:pt x="1679827" y="3534410"/>
                  </a:lnTo>
                  <a:lnTo>
                    <a:pt x="1588550" y="3529800"/>
                  </a:lnTo>
                  <a:cubicBezTo>
                    <a:pt x="696285" y="3439186"/>
                    <a:pt x="0" y="2685640"/>
                    <a:pt x="0" y="1769468"/>
                  </a:cubicBezTo>
                  <a:cubicBezTo>
                    <a:pt x="0" y="792218"/>
                    <a:pt x="792218" y="0"/>
                    <a:pt x="1769468" y="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CD5CFD0-AEE3-7477-92E2-12B1512076DE}"/>
                </a:ext>
              </a:extLst>
            </p:cNvPr>
            <p:cNvSpPr/>
            <p:nvPr/>
          </p:nvSpPr>
          <p:spPr>
            <a:xfrm rot="19155702">
              <a:off x="9281341" y="4359928"/>
              <a:ext cx="834757" cy="866093"/>
            </a:xfrm>
            <a:custGeom>
              <a:avLst/>
              <a:gdLst>
                <a:gd name="connsiteX0" fmla="*/ 1179836 w 1304425"/>
                <a:gd name="connsiteY0" fmla="*/ 0 h 1255793"/>
                <a:gd name="connsiteX1" fmla="*/ 1269477 w 1304425"/>
                <a:gd name="connsiteY1" fmla="*/ 4527 h 1255793"/>
                <a:gd name="connsiteX2" fmla="*/ 1295289 w 1304425"/>
                <a:gd name="connsiteY2" fmla="*/ 173661 h 1255793"/>
                <a:gd name="connsiteX3" fmla="*/ 1304425 w 1304425"/>
                <a:gd name="connsiteY3" fmla="*/ 354579 h 1255793"/>
                <a:gd name="connsiteX4" fmla="*/ 1090860 w 1304425"/>
                <a:gd name="connsiteY4" fmla="*/ 1198012 h 1255793"/>
                <a:gd name="connsiteX5" fmla="*/ 1055757 w 1304425"/>
                <a:gd name="connsiteY5" fmla="*/ 1255793 h 1255793"/>
                <a:gd name="connsiteX6" fmla="*/ 993150 w 1304425"/>
                <a:gd name="connsiteY6" fmla="*/ 1239695 h 1255793"/>
                <a:gd name="connsiteX7" fmla="*/ 52065 w 1304425"/>
                <a:gd name="connsiteY7" fmla="*/ 539105 h 1255793"/>
                <a:gd name="connsiteX8" fmla="*/ 0 w 1304425"/>
                <a:gd name="connsiteY8" fmla="*/ 453403 h 1255793"/>
                <a:gd name="connsiteX9" fmla="*/ 54290 w 1304425"/>
                <a:gd name="connsiteY9" fmla="*/ 404061 h 1255793"/>
                <a:gd name="connsiteX10" fmla="*/ 1179836 w 1304425"/>
                <a:gd name="connsiteY10" fmla="*/ 0 h 125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4425" h="1255793">
                  <a:moveTo>
                    <a:pt x="1179836" y="0"/>
                  </a:moveTo>
                  <a:lnTo>
                    <a:pt x="1269477" y="4527"/>
                  </a:lnTo>
                  <a:lnTo>
                    <a:pt x="1295289" y="173661"/>
                  </a:lnTo>
                  <a:cubicBezTo>
                    <a:pt x="1301330" y="233146"/>
                    <a:pt x="1304425" y="293501"/>
                    <a:pt x="1304425" y="354579"/>
                  </a:cubicBezTo>
                  <a:cubicBezTo>
                    <a:pt x="1304425" y="659970"/>
                    <a:pt x="1227060" y="947291"/>
                    <a:pt x="1090860" y="1198012"/>
                  </a:cubicBezTo>
                  <a:lnTo>
                    <a:pt x="1055757" y="1255793"/>
                  </a:lnTo>
                  <a:lnTo>
                    <a:pt x="993150" y="1239695"/>
                  </a:lnTo>
                  <a:cubicBezTo>
                    <a:pt x="605299" y="1119061"/>
                    <a:pt x="274656" y="868583"/>
                    <a:pt x="52065" y="539105"/>
                  </a:cubicBezTo>
                  <a:lnTo>
                    <a:pt x="0" y="453403"/>
                  </a:lnTo>
                  <a:lnTo>
                    <a:pt x="54290" y="404061"/>
                  </a:lnTo>
                  <a:cubicBezTo>
                    <a:pt x="360159" y="151636"/>
                    <a:pt x="752289" y="0"/>
                    <a:pt x="1179836" y="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31C2335-555D-76F8-28B2-1EECF27D72BE}"/>
                </a:ext>
              </a:extLst>
            </p:cNvPr>
            <p:cNvSpPr/>
            <p:nvPr/>
          </p:nvSpPr>
          <p:spPr>
            <a:xfrm rot="19155702">
              <a:off x="9548861" y="4510606"/>
              <a:ext cx="2601738" cy="1984792"/>
            </a:xfrm>
            <a:custGeom>
              <a:avLst/>
              <a:gdLst>
                <a:gd name="connsiteX0" fmla="*/ 3253856 w 3503988"/>
                <a:gd name="connsiteY0" fmla="*/ 0 h 2673092"/>
                <a:gd name="connsiteX1" fmla="*/ 3290423 w 3503988"/>
                <a:gd name="connsiteY1" fmla="*/ 60191 h 2673092"/>
                <a:gd name="connsiteX2" fmla="*/ 3503988 w 3503988"/>
                <a:gd name="connsiteY2" fmla="*/ 903624 h 2673092"/>
                <a:gd name="connsiteX3" fmla="*/ 1734520 w 3503988"/>
                <a:gd name="connsiteY3" fmla="*/ 2673092 h 2673092"/>
                <a:gd name="connsiteX4" fmla="*/ 1001 w 3503988"/>
                <a:gd name="connsiteY4" fmla="*/ 1260233 h 2673092"/>
                <a:gd name="connsiteX5" fmla="*/ 0 w 3503988"/>
                <a:gd name="connsiteY5" fmla="*/ 1253677 h 2673092"/>
                <a:gd name="connsiteX6" fmla="*/ 89641 w 3503988"/>
                <a:gd name="connsiteY6" fmla="*/ 1258203 h 2673092"/>
                <a:gd name="connsiteX7" fmla="*/ 1556912 w 3503988"/>
                <a:gd name="connsiteY7" fmla="*/ 478061 h 2673092"/>
                <a:gd name="connsiteX8" fmla="*/ 1610441 w 3503988"/>
                <a:gd name="connsiteY8" fmla="*/ 389949 h 2673092"/>
                <a:gd name="connsiteX9" fmla="*/ 1717411 w 3503988"/>
                <a:gd name="connsiteY9" fmla="*/ 417454 h 2673092"/>
                <a:gd name="connsiteX10" fmla="*/ 2074020 w 3503988"/>
                <a:gd name="connsiteY10" fmla="*/ 453403 h 2673092"/>
                <a:gd name="connsiteX11" fmla="*/ 3199566 w 3503988"/>
                <a:gd name="connsiteY11" fmla="*/ 49342 h 2673092"/>
                <a:gd name="connsiteX12" fmla="*/ 3253856 w 3503988"/>
                <a:gd name="connsiteY12" fmla="*/ 0 h 267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03988" h="2673092">
                  <a:moveTo>
                    <a:pt x="3253856" y="0"/>
                  </a:moveTo>
                  <a:lnTo>
                    <a:pt x="3290423" y="60191"/>
                  </a:lnTo>
                  <a:cubicBezTo>
                    <a:pt x="3426623" y="310912"/>
                    <a:pt x="3503988" y="598234"/>
                    <a:pt x="3503988" y="903624"/>
                  </a:cubicBezTo>
                  <a:cubicBezTo>
                    <a:pt x="3503988" y="1880874"/>
                    <a:pt x="2711770" y="2673092"/>
                    <a:pt x="1734520" y="2673092"/>
                  </a:cubicBezTo>
                  <a:cubicBezTo>
                    <a:pt x="879426" y="2673092"/>
                    <a:pt x="165997" y="2066550"/>
                    <a:pt x="1001" y="1260233"/>
                  </a:cubicBezTo>
                  <a:lnTo>
                    <a:pt x="0" y="1253677"/>
                  </a:lnTo>
                  <a:lnTo>
                    <a:pt x="89641" y="1258203"/>
                  </a:lnTo>
                  <a:cubicBezTo>
                    <a:pt x="700422" y="1258203"/>
                    <a:pt x="1238925" y="948743"/>
                    <a:pt x="1556912" y="478061"/>
                  </a:cubicBezTo>
                  <a:lnTo>
                    <a:pt x="1610441" y="389949"/>
                  </a:lnTo>
                  <a:lnTo>
                    <a:pt x="1717411" y="417454"/>
                  </a:lnTo>
                  <a:cubicBezTo>
                    <a:pt x="1832599" y="441025"/>
                    <a:pt x="1951864" y="453403"/>
                    <a:pt x="2074020" y="453403"/>
                  </a:cubicBezTo>
                  <a:cubicBezTo>
                    <a:pt x="2501567" y="453403"/>
                    <a:pt x="2893697" y="301768"/>
                    <a:pt x="3199566" y="49342"/>
                  </a:cubicBezTo>
                  <a:lnTo>
                    <a:pt x="325385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8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D85034F-5F7F-8439-2C77-44FD7E5960C7}"/>
                    </a:ext>
                  </a:extLst>
                </p:cNvPr>
                <p:cNvSpPr txBox="1"/>
                <p:nvPr/>
              </p:nvSpPr>
              <p:spPr>
                <a:xfrm>
                  <a:off x="10564102" y="5349115"/>
                  <a:ext cx="1179963" cy="388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D85034F-5F7F-8439-2C77-44FD7E5960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4102" y="5349115"/>
                  <a:ext cx="1179963" cy="388559"/>
                </a:xfrm>
                <a:prstGeom prst="rect">
                  <a:avLst/>
                </a:prstGeom>
                <a:blipFill>
                  <a:blip r:embed="rId10"/>
                  <a:stretch>
                    <a:fillRect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F3E23F8-8C19-D9D6-D76A-F38B85A8E396}"/>
                    </a:ext>
                  </a:extLst>
                </p:cNvPr>
                <p:cNvSpPr txBox="1"/>
                <p:nvPr/>
              </p:nvSpPr>
              <p:spPr>
                <a:xfrm>
                  <a:off x="9880430" y="4012138"/>
                  <a:ext cx="1119584" cy="388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F3E23F8-8C19-D9D6-D76A-F38B85A8E3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0430" y="4012138"/>
                  <a:ext cx="1119584" cy="388560"/>
                </a:xfrm>
                <a:prstGeom prst="rect">
                  <a:avLst/>
                </a:prstGeom>
                <a:blipFill>
                  <a:blip r:embed="rId11"/>
                  <a:stretch>
                    <a:fillRect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FE8A939-235E-2216-9F3F-C24FD0A90071}"/>
                    </a:ext>
                  </a:extLst>
                </p:cNvPr>
                <p:cNvSpPr txBox="1"/>
                <p:nvPr/>
              </p:nvSpPr>
              <p:spPr>
                <a:xfrm>
                  <a:off x="8517922" y="4115479"/>
                  <a:ext cx="1119584" cy="388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FE8A939-235E-2216-9F3F-C24FD0A900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7922" y="4115479"/>
                  <a:ext cx="1119584" cy="388559"/>
                </a:xfrm>
                <a:prstGeom prst="rect">
                  <a:avLst/>
                </a:prstGeom>
                <a:blipFill>
                  <a:blip r:embed="rId12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1B75869-61A2-1F33-1856-305E5D88326F}"/>
                    </a:ext>
                  </a:extLst>
                </p:cNvPr>
                <p:cNvSpPr txBox="1"/>
                <p:nvPr/>
              </p:nvSpPr>
              <p:spPr>
                <a:xfrm>
                  <a:off x="9216421" y="5219510"/>
                  <a:ext cx="1024040" cy="388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1B75869-61A2-1F33-1856-305E5D883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421" y="5219510"/>
                  <a:ext cx="1024040" cy="388560"/>
                </a:xfrm>
                <a:prstGeom prst="rect">
                  <a:avLst/>
                </a:prstGeom>
                <a:blipFill>
                  <a:blip r:embed="rId13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53A78A6-F8CD-8A81-3293-8A8D61793937}"/>
                    </a:ext>
                  </a:extLst>
                </p:cNvPr>
                <p:cNvSpPr txBox="1"/>
                <p:nvPr/>
              </p:nvSpPr>
              <p:spPr>
                <a:xfrm>
                  <a:off x="9206069" y="4587415"/>
                  <a:ext cx="1142631" cy="388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53A78A6-F8CD-8A81-3293-8A8D617939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6069" y="4587415"/>
                  <a:ext cx="1142631" cy="388560"/>
                </a:xfrm>
                <a:prstGeom prst="rect">
                  <a:avLst/>
                </a:prstGeom>
                <a:blipFill>
                  <a:blip r:embed="rId14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0BD0270-1754-6497-858A-7242826E32FB}"/>
                    </a:ext>
                  </a:extLst>
                </p:cNvPr>
                <p:cNvSpPr txBox="1"/>
                <p:nvPr/>
              </p:nvSpPr>
              <p:spPr>
                <a:xfrm>
                  <a:off x="9163169" y="3068248"/>
                  <a:ext cx="1179963" cy="388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0BD0270-1754-6497-858A-7242826E32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3169" y="3068248"/>
                  <a:ext cx="1179963" cy="388559"/>
                </a:xfrm>
                <a:prstGeom prst="rect">
                  <a:avLst/>
                </a:prstGeom>
                <a:blipFill>
                  <a:blip r:embed="rId15"/>
                  <a:stretch>
                    <a:fillRect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BA8F591-5202-637C-6185-1DE453B556A9}"/>
                    </a:ext>
                  </a:extLst>
                </p:cNvPr>
                <p:cNvSpPr txBox="1"/>
                <p:nvPr/>
              </p:nvSpPr>
              <p:spPr>
                <a:xfrm>
                  <a:off x="7711769" y="5394047"/>
                  <a:ext cx="1179963" cy="388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BA8F591-5202-637C-6185-1DE453B556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1769" y="5394047"/>
                  <a:ext cx="1179963" cy="388559"/>
                </a:xfrm>
                <a:prstGeom prst="rect">
                  <a:avLst/>
                </a:prstGeom>
                <a:blipFill>
                  <a:blip r:embed="rId16"/>
                  <a:stretch>
                    <a:fillRect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9AD8020-ADBB-81C1-4E68-156F43CF7EFC}"/>
                </a:ext>
              </a:extLst>
            </p:cNvPr>
            <p:cNvSpPr txBox="1"/>
            <p:nvPr/>
          </p:nvSpPr>
          <p:spPr>
            <a:xfrm>
              <a:off x="7098894" y="5944812"/>
              <a:ext cx="533365" cy="685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Georgia Pro" panose="02040502050405020303" pitchFamily="18" charset="0"/>
                </a:rPr>
                <a:t>S</a:t>
              </a:r>
            </a:p>
          </p:txBody>
        </p: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9C8D571C-0EC9-D5C8-F1BC-1A03D7311497}"/>
                </a:ext>
              </a:extLst>
            </p:cNvPr>
            <p:cNvSpPr txBox="1"/>
            <p:nvPr/>
          </p:nvSpPr>
          <p:spPr>
            <a:xfrm>
              <a:off x="11612673" y="6129477"/>
              <a:ext cx="533365" cy="685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Georgia Pro" panose="02040502050405020303" pitchFamily="18" charset="0"/>
                </a:rPr>
                <a:t>T</a:t>
              </a:r>
            </a:p>
          </p:txBody>
        </p: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FB65BC63-4844-7464-ADB7-63F26E14E0BA}"/>
                </a:ext>
              </a:extLst>
            </p:cNvPr>
            <p:cNvSpPr txBox="1"/>
            <p:nvPr/>
          </p:nvSpPr>
          <p:spPr>
            <a:xfrm>
              <a:off x="10583046" y="2223851"/>
              <a:ext cx="533365" cy="685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Georgia Pro" panose="02040502050405020303" pitchFamily="18" charset="0"/>
                </a:rPr>
                <a:t>U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49B9D7-ECD4-89D3-BEEA-55AC469F45F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2436" y="1921643"/>
            <a:ext cx="1682663" cy="4163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8E14BC-0546-B14A-3A84-F1FE4DF7F5D1}"/>
              </a:ext>
            </a:extLst>
          </p:cNvPr>
          <p:cNvSpPr txBox="1"/>
          <p:nvPr/>
        </p:nvSpPr>
        <p:spPr>
          <a:xfrm>
            <a:off x="2093085" y="1930197"/>
            <a:ext cx="74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arcs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F374420-D1ED-E128-091A-76474C9B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92" y="1976651"/>
            <a:ext cx="203173" cy="2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2D29F8-9924-44A9-3F0A-EF28442D4B58}"/>
              </a:ext>
            </a:extLst>
          </p:cNvPr>
          <p:cNvSpPr txBox="1"/>
          <p:nvPr/>
        </p:nvSpPr>
        <p:spPr>
          <a:xfrm>
            <a:off x="4329616" y="1906603"/>
            <a:ext cx="16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,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3EC9FBE-8F1E-3860-4960-CDC235069CD8}"/>
              </a:ext>
            </a:extLst>
          </p:cNvPr>
          <p:cNvSpPr/>
          <p:nvPr/>
        </p:nvSpPr>
        <p:spPr>
          <a:xfrm>
            <a:off x="327820" y="211479"/>
            <a:ext cx="3164679" cy="638188"/>
          </a:xfrm>
          <a:prstGeom prst="roundRect">
            <a:avLst>
              <a:gd name="adj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Defn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2DA115-66A0-315D-F20D-CFCCACDD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42" y="319795"/>
            <a:ext cx="1662169" cy="47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C3AF277-9AC9-3C38-2BC8-21BBB34A0B6A}"/>
              </a:ext>
            </a:extLst>
          </p:cNvPr>
          <p:cNvGrpSpPr/>
          <p:nvPr/>
        </p:nvGrpSpPr>
        <p:grpSpPr>
          <a:xfrm>
            <a:off x="1042586" y="4434770"/>
            <a:ext cx="4821186" cy="1109856"/>
            <a:chOff x="1042586" y="4434770"/>
            <a:chExt cx="4821186" cy="11098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7F005776-17FE-4ED9-97AE-EE288C16B69D}"/>
                    </a:ext>
                  </a:extLst>
                </p:cNvPr>
                <p:cNvSpPr txBox="1"/>
                <p:nvPr/>
              </p:nvSpPr>
              <p:spPr>
                <a:xfrm>
                  <a:off x="1042586" y="4434770"/>
                  <a:ext cx="4821186" cy="110985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762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square" lIns="274320" tIns="182880" rIns="274320" bIns="182880" rtlCol="0">
                  <a:spAutoFit/>
                </a:bodyPr>
                <a:lstStyle/>
                <a:p>
                  <a:r>
                    <a:rPr lang="en-US" sz="2400" b="1" dirty="0">
                      <a:latin typeface="Georgia Pro" panose="02040502050405020303" pitchFamily="18" charset="0"/>
                    </a:rPr>
                    <a:t>Theorem</a:t>
                  </a:r>
                  <a:r>
                    <a:rPr lang="en-US" sz="2400" b="1" dirty="0"/>
                    <a:t>.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pc="-300">
                              <a:latin typeface="Cambria Math" panose="02040503050406030204" pitchFamily="18" charset="0"/>
                            </a:rPr>
                            <m:t>𝑆𝐷𝑒𝑓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≥0</m:t>
                      </m:r>
                    </m:oMath>
                  </a14:m>
                  <a:r>
                    <a:rPr lang="en-US" sz="2400" dirty="0"/>
                    <a:t>, with equality </a:t>
                  </a:r>
                  <a:r>
                    <a:rPr lang="en-US" sz="2400" dirty="0" err="1"/>
                    <a:t>iff</a:t>
                  </a:r>
                  <a:r>
                    <a:rPr lang="en-US" sz="2400" dirty="0"/>
                    <a:t> 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</m:oMath>
                  </a14:m>
                  <a:r>
                    <a:rPr lang="en-US" sz="2400" b="1" dirty="0"/>
                    <a:t>  </a:t>
                  </a:r>
                  <a:r>
                    <a:rPr lang="en-US" sz="2400" dirty="0"/>
                    <a:t>witnesses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7F005776-17FE-4ED9-97AE-EE288C16B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586" y="4434770"/>
                  <a:ext cx="4821186" cy="1109856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762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7CCC31A9-C530-1C16-0EE1-70B4E3D44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368" y="5016563"/>
              <a:ext cx="1094737" cy="313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AB300DC-648D-9CF6-E333-3FBD11CD2448}"/>
              </a:ext>
            </a:extLst>
          </p:cNvPr>
          <p:cNvSpPr/>
          <p:nvPr/>
        </p:nvSpPr>
        <p:spPr>
          <a:xfrm>
            <a:off x="534186" y="2944748"/>
            <a:ext cx="4717535" cy="1253493"/>
          </a:xfrm>
          <a:prstGeom prst="rect">
            <a:avLst/>
          </a:prstGeom>
          <a:solidFill>
            <a:srgbClr val="F2F2F2"/>
          </a:solidFill>
          <a:ln w="76200"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1749BF-D6F3-29B1-600C-4D9C7241FDAD}"/>
                  </a:ext>
                </a:extLst>
              </p:cNvPr>
              <p:cNvSpPr txBox="1"/>
              <p:nvPr/>
            </p:nvSpPr>
            <p:spPr>
              <a:xfrm>
                <a:off x="709478" y="3402929"/>
                <a:ext cx="454224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 can occur in a randomized causal model with dependency structure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1749BF-D6F3-29B1-600C-4D9C7241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78" y="3402929"/>
                <a:ext cx="4542243" cy="707886"/>
              </a:xfrm>
              <a:prstGeom prst="rect">
                <a:avLst/>
              </a:prstGeom>
              <a:blipFill>
                <a:blip r:embed="rId21"/>
                <a:stretch>
                  <a:fillRect l="-1340" t="-5172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F76DC16-25F2-FE5A-4D05-78F2D7511197}"/>
              </a:ext>
            </a:extLst>
          </p:cNvPr>
          <p:cNvSpPr txBox="1"/>
          <p:nvPr/>
        </p:nvSpPr>
        <p:spPr>
          <a:xfrm>
            <a:off x="675269" y="3045822"/>
            <a:ext cx="178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 Pro" panose="02040502050405020303" pitchFamily="18" charset="0"/>
              </a:rPr>
              <a:t>Theorem</a:t>
            </a:r>
            <a:r>
              <a:rPr lang="en-US" sz="2000" b="1" dirty="0"/>
              <a:t>. </a:t>
            </a:r>
            <a:endParaRPr lang="en-US" sz="2000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5AFF727-052D-906E-57F9-DAE9EF88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91" y="3124356"/>
            <a:ext cx="713439" cy="2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FCA63F-4D8D-FE21-B378-C68B8D14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34" y="3078845"/>
            <a:ext cx="1016960" cy="2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63FC9F-34C6-C207-1103-5D4A6BD3292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94832" y="381286"/>
            <a:ext cx="2840413" cy="305063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5AA8E5A-9B0F-B940-8BFF-C6BDBFA16254}"/>
              </a:ext>
            </a:extLst>
          </p:cNvPr>
          <p:cNvGrpSpPr/>
          <p:nvPr/>
        </p:nvGrpSpPr>
        <p:grpSpPr>
          <a:xfrm>
            <a:off x="1042585" y="5560432"/>
            <a:ext cx="3545294" cy="1107996"/>
            <a:chOff x="1042585" y="5560432"/>
            <a:chExt cx="3545294" cy="11079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FC39BC2-E1CB-A19B-D992-AF85DBF1F55E}"/>
                    </a:ext>
                  </a:extLst>
                </p:cNvPr>
                <p:cNvSpPr txBox="1"/>
                <p:nvPr/>
              </p:nvSpPr>
              <p:spPr>
                <a:xfrm>
                  <a:off x="1042585" y="5560432"/>
                  <a:ext cx="3545294" cy="1107996"/>
                </a:xfrm>
                <a:prstGeom prst="rect">
                  <a:avLst/>
                </a:prstGeom>
                <a:solidFill>
                  <a:srgbClr val="E7BDFF"/>
                </a:solidFill>
                <a:ln w="76200">
                  <a:solidFill>
                    <a:srgbClr val="CA9FFF"/>
                  </a:solidFill>
                </a:ln>
              </p:spPr>
              <p:txBody>
                <a:bodyPr wrap="square" lIns="274320" tIns="182880" rIns="274320" bIns="182880" rtlCol="0">
                  <a:spAutoFit/>
                </a:bodyPr>
                <a:lstStyle/>
                <a:p>
                  <a:r>
                    <a:rPr lang="en-US" sz="2400" b="1" dirty="0">
                      <a:latin typeface="Georgia Pro" panose="02040502050405020303" pitchFamily="18" charset="0"/>
                    </a:rPr>
                    <a:t>Theorem*</a:t>
                  </a:r>
                  <a:r>
                    <a:rPr lang="en-US" sz="2400" b="1" dirty="0"/>
                    <a:t>. </a:t>
                  </a:r>
                  <a:r>
                    <a:rPr lang="en-US" sz="2400" dirty="0"/>
                    <a:t>If </a:t>
                  </a:r>
                  <a:br>
                    <a:rPr lang="en-US" sz="2400" dirty="0"/>
                  </a:br>
                  <a:r>
                    <a:rPr lang="en-US" sz="2400" dirty="0"/>
                    <a:t>then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pc="-300">
                              <a:latin typeface="Cambria Math" panose="02040503050406030204" pitchFamily="18" charset="0"/>
                            </a:rPr>
                            <m:t>𝑆𝐷𝑒𝑓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≤0</m:t>
                      </m:r>
                    </m:oMath>
                  </a14:m>
                  <a:r>
                    <a:rPr lang="en-US" sz="2400" dirty="0"/>
                    <a:t>.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FC39BC2-E1CB-A19B-D992-AF85DBF1F5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585" y="5560432"/>
                  <a:ext cx="3545294" cy="1107996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76200">
                  <a:solidFill>
                    <a:srgbClr val="CA9FF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A8F75C98-7CCF-41DE-5241-C236AF80C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673" y="5752981"/>
              <a:ext cx="1094737" cy="313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A7B371E-4C4F-C4E5-E722-C26EA277CCF1}"/>
              </a:ext>
            </a:extLst>
          </p:cNvPr>
          <p:cNvSpPr txBox="1"/>
          <p:nvPr/>
        </p:nvSpPr>
        <p:spPr>
          <a:xfrm rot="16200000">
            <a:off x="-314007" y="3323389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 Pro" panose="02040502050405020303" pitchFamily="18" charset="0"/>
              </a:rPr>
              <a:t>Causality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0406E9-2BEE-2436-85AF-F9E8EBA2D589}"/>
              </a:ext>
            </a:extLst>
          </p:cNvPr>
          <p:cNvSpPr txBox="1"/>
          <p:nvPr/>
        </p:nvSpPr>
        <p:spPr>
          <a:xfrm rot="16200000">
            <a:off x="-434092" y="5269315"/>
            <a:ext cx="230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 Pro" panose="02040502050405020303" pitchFamily="18" charset="0"/>
              </a:rPr>
              <a:t>Information Theory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F8E67AC-E45D-2590-0A33-C112B6C8A1A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62725" y="1084802"/>
            <a:ext cx="2080143" cy="210526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C880942-52AC-6D99-D1E1-2521388EB9D9}"/>
              </a:ext>
            </a:extLst>
          </p:cNvPr>
          <p:cNvSpPr txBox="1"/>
          <p:nvPr/>
        </p:nvSpPr>
        <p:spPr>
          <a:xfrm>
            <a:off x="6207814" y="4656443"/>
            <a:ext cx="275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Shows that </a:t>
            </a:r>
            <a:r>
              <a:rPr lang="en-US" dirty="0" err="1"/>
              <a:t>SDef</a:t>
            </a:r>
            <a:r>
              <a:rPr lang="en-US" dirty="0"/>
              <a:t> captures QIM-compatibility.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898AAA7-6430-0E61-B751-ADC5B2238B82}"/>
                  </a:ext>
                </a:extLst>
              </p:cNvPr>
              <p:cNvSpPr txBox="1"/>
              <p:nvPr/>
            </p:nvSpPr>
            <p:spPr>
              <a:xfrm>
                <a:off x="7215733" y="5311533"/>
                <a:ext cx="41986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… but how do we know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dirty="0"/>
                  <a:t> such a witness/causal model? Want something like independencies for the general case.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898AAA7-6430-0E61-B751-ADC5B2238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733" y="5311533"/>
                <a:ext cx="4198609" cy="923330"/>
              </a:xfrm>
              <a:prstGeom prst="rect">
                <a:avLst/>
              </a:prstGeom>
              <a:blipFill>
                <a:blip r:embed="rId26"/>
                <a:stretch>
                  <a:fillRect l="-1308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4179F3B8-1B2C-5CFC-4024-519B33B193F3}"/>
              </a:ext>
            </a:extLst>
          </p:cNvPr>
          <p:cNvSpPr txBox="1"/>
          <p:nvPr/>
        </p:nvSpPr>
        <p:spPr>
          <a:xfrm>
            <a:off x="6745936" y="3360637"/>
            <a:ext cx="5255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 there any distributions that cannot occur in this cyclic causal model?</a:t>
            </a:r>
          </a:p>
        </p:txBody>
      </p:sp>
    </p:spTree>
    <p:extLst>
      <p:ext uri="{BB962C8B-B14F-4D97-AF65-F5344CB8AC3E}">
        <p14:creationId xmlns:p14="http://schemas.microsoft.com/office/powerpoint/2010/main" val="191700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: Rounded Corners 1044">
            <a:extLst>
              <a:ext uri="{FF2B5EF4-FFF2-40B4-BE49-F238E27FC236}">
                <a16:creationId xmlns:a16="http://schemas.microsoft.com/office/drawing/2014/main" id="{D72B6553-0CBB-D486-C8E0-01CD3DC08830}"/>
              </a:ext>
            </a:extLst>
          </p:cNvPr>
          <p:cNvSpPr/>
          <p:nvPr/>
        </p:nvSpPr>
        <p:spPr>
          <a:xfrm>
            <a:off x="165111" y="-4076397"/>
            <a:ext cx="6451589" cy="2305888"/>
          </a:xfrm>
          <a:prstGeom prst="roundRect">
            <a:avLst>
              <a:gd name="adj" fmla="val 0"/>
            </a:avLst>
          </a:prstGeom>
          <a:solidFill>
            <a:srgbClr val="FFF8F3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04D954-6360-1101-3833-C7C45B9D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27" y="-3520100"/>
            <a:ext cx="1434222" cy="42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46E9B8-5CF2-B52A-B7C1-1959F9BF3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6" y="-3530827"/>
            <a:ext cx="226414" cy="4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4408B-4A3D-8197-864E-A0A58B751D87}"/>
              </a:ext>
            </a:extLst>
          </p:cNvPr>
          <p:cNvSpPr txBox="1"/>
          <p:nvPr/>
        </p:nvSpPr>
        <p:spPr>
          <a:xfrm>
            <a:off x="800040" y="-3497973"/>
            <a:ext cx="143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 extension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8928B-813C-2AD7-F270-9C3EFBCC877C}"/>
              </a:ext>
            </a:extLst>
          </p:cNvPr>
          <p:cNvSpPr txBox="1"/>
          <p:nvPr/>
        </p:nvSpPr>
        <p:spPr>
          <a:xfrm>
            <a:off x="3741359" y="-3498545"/>
            <a:ext cx="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B795104-6C50-3E90-3070-5FBF846F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14" y="-3441928"/>
            <a:ext cx="543050" cy="25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E120DD-1A2B-07F2-E8EB-21B67F97873C}"/>
              </a:ext>
            </a:extLst>
          </p:cNvPr>
          <p:cNvSpPr txBox="1"/>
          <p:nvPr/>
        </p:nvSpPr>
        <p:spPr>
          <a:xfrm>
            <a:off x="645826" y="-3072520"/>
            <a:ext cx="374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to mutually independent  variables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90464-6306-1FEA-111C-EB5511ECE462}"/>
              </a:ext>
            </a:extLst>
          </p:cNvPr>
          <p:cNvSpPr txBox="1"/>
          <p:nvPr/>
        </p:nvSpPr>
        <p:spPr>
          <a:xfrm>
            <a:off x="736310" y="-2647067"/>
            <a:ext cx="125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such that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966629DC-4F7E-A5F8-49EE-154378E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4409" y="-2164337"/>
            <a:ext cx="265466" cy="26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7133B64-77C1-4D2D-1B3D-3FEC0BA7B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5105" y="-2167871"/>
            <a:ext cx="241869" cy="29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BE6F627A-E0BD-50C6-8CD8-AD8C4B3E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5410" y="-3035083"/>
            <a:ext cx="2027358" cy="33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238D679B-9695-4DEC-5091-803BA26A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1915" y="-2164337"/>
            <a:ext cx="369825" cy="33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318B30-1054-2163-484E-9BF445833732}"/>
              </a:ext>
            </a:extLst>
          </p:cNvPr>
          <p:cNvSpPr txBox="1"/>
          <p:nvPr/>
        </p:nvSpPr>
        <p:spPr>
          <a:xfrm>
            <a:off x="1990192" y="-2197076"/>
            <a:ext cx="5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23D087-DFFF-E146-80A7-7BFBF3F4B2D3}"/>
              </a:ext>
            </a:extLst>
          </p:cNvPr>
          <p:cNvSpPr txBox="1"/>
          <p:nvPr/>
        </p:nvSpPr>
        <p:spPr>
          <a:xfrm>
            <a:off x="2956605" y="-2186008"/>
            <a:ext cx="135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determine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039997-5F9B-EE14-F31A-05285533BDCC}"/>
              </a:ext>
            </a:extLst>
          </p:cNvPr>
          <p:cNvSpPr txBox="1"/>
          <p:nvPr/>
        </p:nvSpPr>
        <p:spPr>
          <a:xfrm>
            <a:off x="4467588" y="-2232175"/>
            <a:ext cx="16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9B9D7-ECD4-89D3-BEEA-55AC469F45F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2436" y="-2655621"/>
            <a:ext cx="1682663" cy="4163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8E14BC-0546-B14A-3A84-F1FE4DF7F5D1}"/>
              </a:ext>
            </a:extLst>
          </p:cNvPr>
          <p:cNvSpPr txBox="1"/>
          <p:nvPr/>
        </p:nvSpPr>
        <p:spPr>
          <a:xfrm>
            <a:off x="2093085" y="-2647067"/>
            <a:ext cx="74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arcs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F374420-D1ED-E128-091A-76474C9B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92" y="-2600613"/>
            <a:ext cx="203173" cy="2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2D29F8-9924-44A9-3F0A-EF28442D4B58}"/>
              </a:ext>
            </a:extLst>
          </p:cNvPr>
          <p:cNvSpPr txBox="1"/>
          <p:nvPr/>
        </p:nvSpPr>
        <p:spPr>
          <a:xfrm>
            <a:off x="4329616" y="-2670661"/>
            <a:ext cx="16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,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3EC9FBE-8F1E-3860-4960-CDC235069CD8}"/>
              </a:ext>
            </a:extLst>
          </p:cNvPr>
          <p:cNvSpPr/>
          <p:nvPr/>
        </p:nvSpPr>
        <p:spPr>
          <a:xfrm>
            <a:off x="327820" y="-4365785"/>
            <a:ext cx="3164679" cy="638188"/>
          </a:xfrm>
          <a:prstGeom prst="roundRect">
            <a:avLst>
              <a:gd name="adj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Defn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2DA115-66A0-315D-F20D-CFCCACDD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42" y="-4257469"/>
            <a:ext cx="1662169" cy="47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300DC-648D-9CF6-E333-3FBD11CD2448}"/>
              </a:ext>
            </a:extLst>
          </p:cNvPr>
          <p:cNvSpPr/>
          <p:nvPr/>
        </p:nvSpPr>
        <p:spPr>
          <a:xfrm>
            <a:off x="534187" y="28616"/>
            <a:ext cx="4390064" cy="1253493"/>
          </a:xfrm>
          <a:prstGeom prst="rect">
            <a:avLst/>
          </a:prstGeom>
          <a:solidFill>
            <a:srgbClr val="F2F2F2"/>
          </a:solidFill>
          <a:ln w="76200"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1749BF-D6F3-29B1-600C-4D9C7241FDAD}"/>
                  </a:ext>
                </a:extLst>
              </p:cNvPr>
              <p:cNvSpPr txBox="1"/>
              <p:nvPr/>
            </p:nvSpPr>
            <p:spPr>
              <a:xfrm>
                <a:off x="709479" y="486797"/>
                <a:ext cx="42147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 can occur in a randomized causal model with dependency structure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1749BF-D6F3-29B1-600C-4D9C7241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79" y="486797"/>
                <a:ext cx="4214772" cy="707886"/>
              </a:xfrm>
              <a:prstGeom prst="rect">
                <a:avLst/>
              </a:prstGeom>
              <a:blipFill>
                <a:blip r:embed="rId12"/>
                <a:stretch>
                  <a:fillRect l="-1445" t="-6034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F76DC16-25F2-FE5A-4D05-78F2D7511197}"/>
              </a:ext>
            </a:extLst>
          </p:cNvPr>
          <p:cNvSpPr txBox="1"/>
          <p:nvPr/>
        </p:nvSpPr>
        <p:spPr>
          <a:xfrm>
            <a:off x="675269" y="129690"/>
            <a:ext cx="178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 Pro" panose="02040502050405020303" pitchFamily="18" charset="0"/>
              </a:rPr>
              <a:t>Theorem</a:t>
            </a:r>
            <a:r>
              <a:rPr lang="en-US" sz="2000" b="1" dirty="0"/>
              <a:t>. </a:t>
            </a:r>
            <a:endParaRPr lang="en-US" sz="2000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5AFF727-052D-906E-57F9-DAE9EF88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91" y="208224"/>
            <a:ext cx="713439" cy="2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FCA63F-4D8D-FE21-B378-C68B8D14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34" y="162713"/>
            <a:ext cx="1016960" cy="2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A7B371E-4C4F-C4E5-E722-C26EA277CCF1}"/>
              </a:ext>
            </a:extLst>
          </p:cNvPr>
          <p:cNvSpPr txBox="1"/>
          <p:nvPr/>
        </p:nvSpPr>
        <p:spPr>
          <a:xfrm rot="16200000">
            <a:off x="-314007" y="407257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 Pro" panose="02040502050405020303" pitchFamily="18" charset="0"/>
              </a:rPr>
              <a:t>Causality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0406E9-2BEE-2436-85AF-F9E8EBA2D589}"/>
              </a:ext>
            </a:extLst>
          </p:cNvPr>
          <p:cNvSpPr txBox="1"/>
          <p:nvPr/>
        </p:nvSpPr>
        <p:spPr>
          <a:xfrm rot="16200000">
            <a:off x="-281483" y="1727349"/>
            <a:ext cx="144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 Pro" panose="02040502050405020303" pitchFamily="18" charset="0"/>
              </a:rPr>
              <a:t>Information Theory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F8E67AC-E45D-2590-0A33-C112B6C8A1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04104" y="1363950"/>
            <a:ext cx="1709144" cy="1729785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93CD7C87-98B2-EA93-D059-0DAC9B5B7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61" y="1939888"/>
            <a:ext cx="658028" cy="28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0220C26B-2874-0A75-8482-31423C0E8B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323" y="4333799"/>
            <a:ext cx="3319748" cy="794415"/>
          </a:xfrm>
          <a:prstGeom prst="rect">
            <a:avLst/>
          </a:prstGeom>
        </p:spPr>
      </p:pic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BBBA5215-CC02-9F2B-79C7-8C70C0DFEBC7}"/>
              </a:ext>
            </a:extLst>
          </p:cNvPr>
          <p:cNvGrpSpPr/>
          <p:nvPr/>
        </p:nvGrpSpPr>
        <p:grpSpPr>
          <a:xfrm>
            <a:off x="4294614" y="3093735"/>
            <a:ext cx="4137718" cy="3459664"/>
            <a:chOff x="4294614" y="3093735"/>
            <a:chExt cx="4137718" cy="3459664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6468FAC-1C6E-A199-0DA5-6787F5A8CBB2}"/>
                </a:ext>
              </a:extLst>
            </p:cNvPr>
            <p:cNvSpPr/>
            <p:nvPr/>
          </p:nvSpPr>
          <p:spPr>
            <a:xfrm>
              <a:off x="6051023" y="3474446"/>
              <a:ext cx="809234" cy="822916"/>
            </a:xfrm>
            <a:custGeom>
              <a:avLst/>
              <a:gdLst>
                <a:gd name="connsiteX0" fmla="*/ 474482 w 949767"/>
                <a:gd name="connsiteY0" fmla="*/ 0 h 965827"/>
                <a:gd name="connsiteX1" fmla="*/ 542486 w 949767"/>
                <a:gd name="connsiteY1" fmla="*/ 50852 h 965827"/>
                <a:gd name="connsiteX2" fmla="*/ 949767 w 949767"/>
                <a:gd name="connsiteY2" fmla="*/ 914472 h 965827"/>
                <a:gd name="connsiteX3" fmla="*/ 947174 w 949767"/>
                <a:gd name="connsiteY3" fmla="*/ 965827 h 965827"/>
                <a:gd name="connsiteX4" fmla="*/ 934745 w 949767"/>
                <a:gd name="connsiteY4" fmla="*/ 958276 h 965827"/>
                <a:gd name="connsiteX5" fmla="*/ 401274 w 949767"/>
                <a:gd name="connsiteY5" fmla="*/ 823196 h 965827"/>
                <a:gd name="connsiteX6" fmla="*/ 68462 w 949767"/>
                <a:gd name="connsiteY6" fmla="*/ 873513 h 965827"/>
                <a:gd name="connsiteX7" fmla="*/ 0 w 949767"/>
                <a:gd name="connsiteY7" fmla="*/ 898570 h 965827"/>
                <a:gd name="connsiteX8" fmla="*/ 4975 w 949767"/>
                <a:gd name="connsiteY8" fmla="*/ 800042 h 965827"/>
                <a:gd name="connsiteX9" fmla="*/ 406478 w 949767"/>
                <a:gd name="connsiteY9" fmla="*/ 50852 h 965827"/>
                <a:gd name="connsiteX10" fmla="*/ 474482 w 949767"/>
                <a:gd name="connsiteY10" fmla="*/ 0 h 96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9767" h="965827">
                  <a:moveTo>
                    <a:pt x="474482" y="0"/>
                  </a:moveTo>
                  <a:lnTo>
                    <a:pt x="542486" y="50852"/>
                  </a:lnTo>
                  <a:cubicBezTo>
                    <a:pt x="791223" y="256128"/>
                    <a:pt x="949767" y="566785"/>
                    <a:pt x="949767" y="914472"/>
                  </a:cubicBezTo>
                  <a:lnTo>
                    <a:pt x="947174" y="965827"/>
                  </a:lnTo>
                  <a:lnTo>
                    <a:pt x="934745" y="958276"/>
                  </a:lnTo>
                  <a:cubicBezTo>
                    <a:pt x="776164" y="872130"/>
                    <a:pt x="594434" y="823196"/>
                    <a:pt x="401274" y="823196"/>
                  </a:cubicBezTo>
                  <a:cubicBezTo>
                    <a:pt x="285379" y="823196"/>
                    <a:pt x="173597" y="840812"/>
                    <a:pt x="68462" y="873513"/>
                  </a:cubicBezTo>
                  <a:lnTo>
                    <a:pt x="0" y="898570"/>
                  </a:lnTo>
                  <a:lnTo>
                    <a:pt x="4975" y="800042"/>
                  </a:lnTo>
                  <a:cubicBezTo>
                    <a:pt x="35543" y="499051"/>
                    <a:pt x="185379" y="233319"/>
                    <a:pt x="406478" y="50852"/>
                  </a:cubicBezTo>
                  <a:lnTo>
                    <a:pt x="47448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457B2C5-6FD5-41ED-5BED-A13BAEFFFDA6}"/>
                </a:ext>
              </a:extLst>
            </p:cNvPr>
            <p:cNvSpPr/>
            <p:nvPr/>
          </p:nvSpPr>
          <p:spPr>
            <a:xfrm>
              <a:off x="4631187" y="3167794"/>
              <a:ext cx="1763091" cy="2095745"/>
            </a:xfrm>
            <a:custGeom>
              <a:avLst/>
              <a:gdLst>
                <a:gd name="connsiteX0" fmla="*/ 1119188 w 1763091"/>
                <a:gd name="connsiteY0" fmla="*/ 0 h 2095745"/>
                <a:gd name="connsiteX1" fmla="*/ 1744936 w 1763091"/>
                <a:gd name="connsiteY1" fmla="*/ 191140 h 2095745"/>
                <a:gd name="connsiteX2" fmla="*/ 1763091 w 1763091"/>
                <a:gd name="connsiteY2" fmla="*/ 204716 h 2095745"/>
                <a:gd name="connsiteX3" fmla="*/ 1695087 w 1763091"/>
                <a:gd name="connsiteY3" fmla="*/ 255568 h 2095745"/>
                <a:gd name="connsiteX4" fmla="*/ 1293584 w 1763091"/>
                <a:gd name="connsiteY4" fmla="*/ 1004758 h 2095745"/>
                <a:gd name="connsiteX5" fmla="*/ 1288609 w 1763091"/>
                <a:gd name="connsiteY5" fmla="*/ 1103286 h 2095745"/>
                <a:gd name="connsiteX6" fmla="*/ 1254245 w 1763091"/>
                <a:gd name="connsiteY6" fmla="*/ 1115863 h 2095745"/>
                <a:gd name="connsiteX7" fmla="*/ 576473 w 1763091"/>
                <a:gd name="connsiteY7" fmla="*/ 2032670 h 2095745"/>
                <a:gd name="connsiteX8" fmla="*/ 573288 w 1763091"/>
                <a:gd name="connsiteY8" fmla="*/ 2095745 h 2095745"/>
                <a:gd name="connsiteX9" fmla="*/ 493440 w 1763091"/>
                <a:gd name="connsiteY9" fmla="*/ 2047236 h 2095745"/>
                <a:gd name="connsiteX10" fmla="*/ 0 w 1763091"/>
                <a:gd name="connsiteY10" fmla="*/ 1119188 h 2095745"/>
                <a:gd name="connsiteX11" fmla="*/ 1119188 w 1763091"/>
                <a:gd name="connsiteY11" fmla="*/ 0 h 2095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3091" h="2095745">
                  <a:moveTo>
                    <a:pt x="1119188" y="0"/>
                  </a:moveTo>
                  <a:cubicBezTo>
                    <a:pt x="1350979" y="0"/>
                    <a:pt x="1566313" y="70464"/>
                    <a:pt x="1744936" y="191140"/>
                  </a:cubicBezTo>
                  <a:lnTo>
                    <a:pt x="1763091" y="204716"/>
                  </a:lnTo>
                  <a:lnTo>
                    <a:pt x="1695087" y="255568"/>
                  </a:lnTo>
                  <a:cubicBezTo>
                    <a:pt x="1473988" y="438035"/>
                    <a:pt x="1324152" y="703767"/>
                    <a:pt x="1293584" y="1004758"/>
                  </a:cubicBezTo>
                  <a:lnTo>
                    <a:pt x="1288609" y="1103286"/>
                  </a:lnTo>
                  <a:lnTo>
                    <a:pt x="1254245" y="1115863"/>
                  </a:lnTo>
                  <a:cubicBezTo>
                    <a:pt x="886026" y="1271607"/>
                    <a:pt x="618503" y="1618808"/>
                    <a:pt x="576473" y="2032670"/>
                  </a:cubicBezTo>
                  <a:lnTo>
                    <a:pt x="573288" y="2095745"/>
                  </a:lnTo>
                  <a:lnTo>
                    <a:pt x="493440" y="2047236"/>
                  </a:lnTo>
                  <a:cubicBezTo>
                    <a:pt x="195733" y="1846110"/>
                    <a:pt x="0" y="1505507"/>
                    <a:pt x="0" y="1119188"/>
                  </a:cubicBezTo>
                  <a:cubicBezTo>
                    <a:pt x="0" y="501078"/>
                    <a:pt x="501078" y="0"/>
                    <a:pt x="111918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50A99A7-EF1E-6C07-3EF9-394F34CD6F2A}"/>
                </a:ext>
              </a:extLst>
            </p:cNvPr>
            <p:cNvSpPr/>
            <p:nvPr/>
          </p:nvSpPr>
          <p:spPr>
            <a:xfrm>
              <a:off x="6516198" y="3175414"/>
              <a:ext cx="1763091" cy="2163002"/>
            </a:xfrm>
            <a:custGeom>
              <a:avLst/>
              <a:gdLst>
                <a:gd name="connsiteX0" fmla="*/ 643903 w 1763091"/>
                <a:gd name="connsiteY0" fmla="*/ 0 h 2163002"/>
                <a:gd name="connsiteX1" fmla="*/ 1763091 w 1763091"/>
                <a:gd name="connsiteY1" fmla="*/ 1119188 h 2163002"/>
                <a:gd name="connsiteX2" fmla="*/ 1079541 w 1763091"/>
                <a:gd name="connsiteY2" fmla="*/ 2150425 h 2163002"/>
                <a:gd name="connsiteX3" fmla="*/ 1045177 w 1763091"/>
                <a:gd name="connsiteY3" fmla="*/ 2163002 h 2163002"/>
                <a:gd name="connsiteX4" fmla="*/ 1045980 w 1763091"/>
                <a:gd name="connsiteY4" fmla="*/ 2147100 h 2163002"/>
                <a:gd name="connsiteX5" fmla="*/ 552540 w 1763091"/>
                <a:gd name="connsiteY5" fmla="*/ 1219052 h 2163002"/>
                <a:gd name="connsiteX6" fmla="*/ 472692 w 1763091"/>
                <a:gd name="connsiteY6" fmla="*/ 1170543 h 2163002"/>
                <a:gd name="connsiteX7" fmla="*/ 475285 w 1763091"/>
                <a:gd name="connsiteY7" fmla="*/ 1119188 h 2163002"/>
                <a:gd name="connsiteX8" fmla="*/ 68004 w 1763091"/>
                <a:gd name="connsiteY8" fmla="*/ 255568 h 2163002"/>
                <a:gd name="connsiteX9" fmla="*/ 0 w 1763091"/>
                <a:gd name="connsiteY9" fmla="*/ 204716 h 2163002"/>
                <a:gd name="connsiteX10" fmla="*/ 18155 w 1763091"/>
                <a:gd name="connsiteY10" fmla="*/ 191140 h 2163002"/>
                <a:gd name="connsiteX11" fmla="*/ 643903 w 1763091"/>
                <a:gd name="connsiteY11" fmla="*/ 0 h 216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3091" h="2163002">
                  <a:moveTo>
                    <a:pt x="643903" y="0"/>
                  </a:moveTo>
                  <a:cubicBezTo>
                    <a:pt x="1262013" y="0"/>
                    <a:pt x="1763091" y="501078"/>
                    <a:pt x="1763091" y="1119188"/>
                  </a:cubicBezTo>
                  <a:cubicBezTo>
                    <a:pt x="1763091" y="1582771"/>
                    <a:pt x="1481235" y="1980523"/>
                    <a:pt x="1079541" y="2150425"/>
                  </a:cubicBezTo>
                  <a:lnTo>
                    <a:pt x="1045177" y="2163002"/>
                  </a:lnTo>
                  <a:lnTo>
                    <a:pt x="1045980" y="2147100"/>
                  </a:lnTo>
                  <a:cubicBezTo>
                    <a:pt x="1045980" y="1760781"/>
                    <a:pt x="850247" y="1420178"/>
                    <a:pt x="552540" y="1219052"/>
                  </a:cubicBezTo>
                  <a:lnTo>
                    <a:pt x="472692" y="1170543"/>
                  </a:lnTo>
                  <a:lnTo>
                    <a:pt x="475285" y="1119188"/>
                  </a:lnTo>
                  <a:cubicBezTo>
                    <a:pt x="475285" y="771501"/>
                    <a:pt x="316741" y="460844"/>
                    <a:pt x="68004" y="255568"/>
                  </a:cubicBezTo>
                  <a:lnTo>
                    <a:pt x="0" y="204716"/>
                  </a:lnTo>
                  <a:lnTo>
                    <a:pt x="18155" y="191140"/>
                  </a:lnTo>
                  <a:cubicBezTo>
                    <a:pt x="196778" y="70464"/>
                    <a:pt x="412112" y="0"/>
                    <a:pt x="64390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F53636-9DBB-586D-E38C-4BF916DBB0FC}"/>
                </a:ext>
              </a:extLst>
            </p:cNvPr>
            <p:cNvSpPr/>
            <p:nvPr/>
          </p:nvSpPr>
          <p:spPr>
            <a:xfrm>
              <a:off x="6043653" y="4307050"/>
              <a:ext cx="807708" cy="856930"/>
            </a:xfrm>
            <a:custGeom>
              <a:avLst/>
              <a:gdLst>
                <a:gd name="connsiteX0" fmla="*/ 402077 w 947977"/>
                <a:gd name="connsiteY0" fmla="*/ 0 h 1005748"/>
                <a:gd name="connsiteX1" fmla="*/ 935548 w 947977"/>
                <a:gd name="connsiteY1" fmla="*/ 135080 h 1005748"/>
                <a:gd name="connsiteX2" fmla="*/ 947977 w 947977"/>
                <a:gd name="connsiteY2" fmla="*/ 142631 h 1005748"/>
                <a:gd name="connsiteX3" fmla="*/ 944792 w 947977"/>
                <a:gd name="connsiteY3" fmla="*/ 205706 h 1005748"/>
                <a:gd name="connsiteX4" fmla="*/ 543289 w 947977"/>
                <a:gd name="connsiteY4" fmla="*/ 954896 h 1005748"/>
                <a:gd name="connsiteX5" fmla="*/ 475285 w 947977"/>
                <a:gd name="connsiteY5" fmla="*/ 1005748 h 1005748"/>
                <a:gd name="connsiteX6" fmla="*/ 407281 w 947977"/>
                <a:gd name="connsiteY6" fmla="*/ 954896 h 1005748"/>
                <a:gd name="connsiteX7" fmla="*/ 0 w 947977"/>
                <a:gd name="connsiteY7" fmla="*/ 91276 h 1005748"/>
                <a:gd name="connsiteX8" fmla="*/ 803 w 947977"/>
                <a:gd name="connsiteY8" fmla="*/ 75374 h 1005748"/>
                <a:gd name="connsiteX9" fmla="*/ 69265 w 947977"/>
                <a:gd name="connsiteY9" fmla="*/ 50317 h 1005748"/>
                <a:gd name="connsiteX10" fmla="*/ 402077 w 947977"/>
                <a:gd name="connsiteY10" fmla="*/ 0 h 100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7977" h="1005748">
                  <a:moveTo>
                    <a:pt x="402077" y="0"/>
                  </a:moveTo>
                  <a:cubicBezTo>
                    <a:pt x="595237" y="0"/>
                    <a:pt x="776967" y="48934"/>
                    <a:pt x="935548" y="135080"/>
                  </a:cubicBezTo>
                  <a:lnTo>
                    <a:pt x="947977" y="142631"/>
                  </a:lnTo>
                  <a:lnTo>
                    <a:pt x="944792" y="205706"/>
                  </a:lnTo>
                  <a:cubicBezTo>
                    <a:pt x="914225" y="506697"/>
                    <a:pt x="764389" y="772429"/>
                    <a:pt x="543289" y="954896"/>
                  </a:cubicBezTo>
                  <a:lnTo>
                    <a:pt x="475285" y="1005748"/>
                  </a:lnTo>
                  <a:lnTo>
                    <a:pt x="407281" y="954896"/>
                  </a:lnTo>
                  <a:cubicBezTo>
                    <a:pt x="158544" y="749620"/>
                    <a:pt x="0" y="438963"/>
                    <a:pt x="0" y="91276"/>
                  </a:cubicBezTo>
                  <a:lnTo>
                    <a:pt x="803" y="75374"/>
                  </a:lnTo>
                  <a:lnTo>
                    <a:pt x="69265" y="50317"/>
                  </a:lnTo>
                  <a:cubicBezTo>
                    <a:pt x="174400" y="17616"/>
                    <a:pt x="286182" y="0"/>
                    <a:pt x="40207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A99848F-3C5B-A01D-E274-942B6F08B854}"/>
                </a:ext>
              </a:extLst>
            </p:cNvPr>
            <p:cNvSpPr/>
            <p:nvPr/>
          </p:nvSpPr>
          <p:spPr>
            <a:xfrm>
              <a:off x="5275491" y="5320771"/>
              <a:ext cx="2237573" cy="1232628"/>
            </a:xfrm>
            <a:custGeom>
              <a:avLst/>
              <a:gdLst>
                <a:gd name="connsiteX0" fmla="*/ 1192396 w 2237573"/>
                <a:gd name="connsiteY0" fmla="*/ 0 h 1232628"/>
                <a:gd name="connsiteX1" fmla="*/ 1210551 w 2237573"/>
                <a:gd name="connsiteY1" fmla="*/ 13576 h 1232628"/>
                <a:gd name="connsiteX2" fmla="*/ 1836299 w 2237573"/>
                <a:gd name="connsiteY2" fmla="*/ 204716 h 1232628"/>
                <a:gd name="connsiteX3" fmla="*/ 2169111 w 2237573"/>
                <a:gd name="connsiteY3" fmla="*/ 154399 h 1232628"/>
                <a:gd name="connsiteX4" fmla="*/ 2237573 w 2237573"/>
                <a:gd name="connsiteY4" fmla="*/ 129342 h 1232628"/>
                <a:gd name="connsiteX5" fmla="*/ 2232598 w 2237573"/>
                <a:gd name="connsiteY5" fmla="*/ 227870 h 1232628"/>
                <a:gd name="connsiteX6" fmla="*/ 1119188 w 2237573"/>
                <a:gd name="connsiteY6" fmla="*/ 1232628 h 1232628"/>
                <a:gd name="connsiteX7" fmla="*/ 0 w 2237573"/>
                <a:gd name="connsiteY7" fmla="*/ 113440 h 1232628"/>
                <a:gd name="connsiteX8" fmla="*/ 2593 w 2237573"/>
                <a:gd name="connsiteY8" fmla="*/ 62085 h 1232628"/>
                <a:gd name="connsiteX9" fmla="*/ 15022 w 2237573"/>
                <a:gd name="connsiteY9" fmla="*/ 69636 h 1232628"/>
                <a:gd name="connsiteX10" fmla="*/ 548493 w 2237573"/>
                <a:gd name="connsiteY10" fmla="*/ 204716 h 1232628"/>
                <a:gd name="connsiteX11" fmla="*/ 1174241 w 2237573"/>
                <a:gd name="connsiteY11" fmla="*/ 13576 h 1232628"/>
                <a:gd name="connsiteX12" fmla="*/ 1192396 w 2237573"/>
                <a:gd name="connsiteY12" fmla="*/ 0 h 123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37573" h="1232628">
                  <a:moveTo>
                    <a:pt x="1192396" y="0"/>
                  </a:moveTo>
                  <a:lnTo>
                    <a:pt x="1210551" y="13576"/>
                  </a:lnTo>
                  <a:cubicBezTo>
                    <a:pt x="1389174" y="134252"/>
                    <a:pt x="1604508" y="204716"/>
                    <a:pt x="1836299" y="204716"/>
                  </a:cubicBezTo>
                  <a:cubicBezTo>
                    <a:pt x="1952195" y="204716"/>
                    <a:pt x="2063976" y="187100"/>
                    <a:pt x="2169111" y="154399"/>
                  </a:cubicBezTo>
                  <a:lnTo>
                    <a:pt x="2237573" y="129342"/>
                  </a:lnTo>
                  <a:lnTo>
                    <a:pt x="2232598" y="227870"/>
                  </a:lnTo>
                  <a:cubicBezTo>
                    <a:pt x="2175284" y="792228"/>
                    <a:pt x="1698666" y="1232628"/>
                    <a:pt x="1119188" y="1232628"/>
                  </a:cubicBezTo>
                  <a:cubicBezTo>
                    <a:pt x="501078" y="1232628"/>
                    <a:pt x="0" y="731550"/>
                    <a:pt x="0" y="113440"/>
                  </a:cubicBezTo>
                  <a:lnTo>
                    <a:pt x="2593" y="62085"/>
                  </a:lnTo>
                  <a:lnTo>
                    <a:pt x="15022" y="69636"/>
                  </a:lnTo>
                  <a:cubicBezTo>
                    <a:pt x="173603" y="155783"/>
                    <a:pt x="355334" y="204716"/>
                    <a:pt x="548493" y="204716"/>
                  </a:cubicBezTo>
                  <a:cubicBezTo>
                    <a:pt x="780284" y="204716"/>
                    <a:pt x="995618" y="134252"/>
                    <a:pt x="1174241" y="13576"/>
                  </a:cubicBezTo>
                  <a:lnTo>
                    <a:pt x="119239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614365-F9A4-A116-E31F-2450B1B34917}"/>
                </a:ext>
              </a:extLst>
            </p:cNvPr>
            <p:cNvSpPr txBox="1"/>
            <p:nvPr/>
          </p:nvSpPr>
          <p:spPr>
            <a:xfrm>
              <a:off x="4294614" y="3151280"/>
              <a:ext cx="503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X</a:t>
              </a:r>
              <a:endParaRPr lang="en-US" sz="1400" b="1" dirty="0"/>
            </a:p>
          </p:txBody>
        </p: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13C1E8EF-B1A1-1E6B-E837-148D284572F0}"/>
                </a:ext>
              </a:extLst>
            </p:cNvPr>
            <p:cNvSpPr txBox="1"/>
            <p:nvPr/>
          </p:nvSpPr>
          <p:spPr>
            <a:xfrm>
              <a:off x="7971950" y="3093735"/>
              <a:ext cx="4603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Y</a:t>
              </a:r>
              <a:endParaRPr lang="en-US" sz="1400" b="1" dirty="0"/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512D0A21-05B2-5006-3EBB-4C62851A3BBF}"/>
                </a:ext>
              </a:extLst>
            </p:cNvPr>
            <p:cNvSpPr txBox="1"/>
            <p:nvPr/>
          </p:nvSpPr>
          <p:spPr>
            <a:xfrm>
              <a:off x="7347891" y="5767884"/>
              <a:ext cx="4603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Z</a:t>
              </a:r>
              <a:endParaRPr lang="en-US" sz="1400" b="1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371BE5D-BF9F-2F6F-6501-D2900C9BF62D}"/>
                </a:ext>
              </a:extLst>
            </p:cNvPr>
            <p:cNvSpPr/>
            <p:nvPr/>
          </p:nvSpPr>
          <p:spPr>
            <a:xfrm>
              <a:off x="6532623" y="4478300"/>
              <a:ext cx="891210" cy="909828"/>
            </a:xfrm>
            <a:custGeom>
              <a:avLst/>
              <a:gdLst>
                <a:gd name="connsiteX0" fmla="*/ 472692 w 1045980"/>
                <a:gd name="connsiteY0" fmla="*/ 0 h 1067833"/>
                <a:gd name="connsiteX1" fmla="*/ 552540 w 1045980"/>
                <a:gd name="connsiteY1" fmla="*/ 48509 h 1067833"/>
                <a:gd name="connsiteX2" fmla="*/ 1045980 w 1045980"/>
                <a:gd name="connsiteY2" fmla="*/ 976557 h 1067833"/>
                <a:gd name="connsiteX3" fmla="*/ 1045177 w 1045980"/>
                <a:gd name="connsiteY3" fmla="*/ 992459 h 1067833"/>
                <a:gd name="connsiteX4" fmla="*/ 976715 w 1045980"/>
                <a:gd name="connsiteY4" fmla="*/ 1017516 h 1067833"/>
                <a:gd name="connsiteX5" fmla="*/ 643903 w 1045980"/>
                <a:gd name="connsiteY5" fmla="*/ 1067833 h 1067833"/>
                <a:gd name="connsiteX6" fmla="*/ 18155 w 1045980"/>
                <a:gd name="connsiteY6" fmla="*/ 876693 h 1067833"/>
                <a:gd name="connsiteX7" fmla="*/ 0 w 1045980"/>
                <a:gd name="connsiteY7" fmla="*/ 863117 h 1067833"/>
                <a:gd name="connsiteX8" fmla="*/ 68004 w 1045980"/>
                <a:gd name="connsiteY8" fmla="*/ 812265 h 1067833"/>
                <a:gd name="connsiteX9" fmla="*/ 469507 w 1045980"/>
                <a:gd name="connsiteY9" fmla="*/ 63075 h 1067833"/>
                <a:gd name="connsiteX10" fmla="*/ 472692 w 1045980"/>
                <a:gd name="connsiteY10" fmla="*/ 0 h 106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5980" h="1067833">
                  <a:moveTo>
                    <a:pt x="472692" y="0"/>
                  </a:moveTo>
                  <a:lnTo>
                    <a:pt x="552540" y="48509"/>
                  </a:lnTo>
                  <a:cubicBezTo>
                    <a:pt x="850247" y="249635"/>
                    <a:pt x="1045980" y="590238"/>
                    <a:pt x="1045980" y="976557"/>
                  </a:cubicBezTo>
                  <a:lnTo>
                    <a:pt x="1045177" y="992459"/>
                  </a:lnTo>
                  <a:lnTo>
                    <a:pt x="976715" y="1017516"/>
                  </a:lnTo>
                  <a:cubicBezTo>
                    <a:pt x="871580" y="1050217"/>
                    <a:pt x="759799" y="1067833"/>
                    <a:pt x="643903" y="1067833"/>
                  </a:cubicBezTo>
                  <a:cubicBezTo>
                    <a:pt x="412112" y="1067833"/>
                    <a:pt x="196778" y="997369"/>
                    <a:pt x="18155" y="876693"/>
                  </a:cubicBezTo>
                  <a:lnTo>
                    <a:pt x="0" y="863117"/>
                  </a:lnTo>
                  <a:lnTo>
                    <a:pt x="68004" y="812265"/>
                  </a:lnTo>
                  <a:cubicBezTo>
                    <a:pt x="289104" y="629798"/>
                    <a:pt x="438940" y="364066"/>
                    <a:pt x="469507" y="63075"/>
                  </a:cubicBezTo>
                  <a:lnTo>
                    <a:pt x="47269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1569FC2-107D-7D8D-75BF-A99CABB3EA1C}"/>
                </a:ext>
              </a:extLst>
            </p:cNvPr>
            <p:cNvSpPr/>
            <p:nvPr/>
          </p:nvSpPr>
          <p:spPr>
            <a:xfrm>
              <a:off x="5322981" y="4408398"/>
              <a:ext cx="1013752" cy="967134"/>
            </a:xfrm>
            <a:custGeom>
              <a:avLst/>
              <a:gdLst>
                <a:gd name="connsiteX0" fmla="*/ 715321 w 1189803"/>
                <a:gd name="connsiteY0" fmla="*/ 0 h 1135090"/>
                <a:gd name="connsiteX1" fmla="*/ 714518 w 1189803"/>
                <a:gd name="connsiteY1" fmla="*/ 15902 h 1135090"/>
                <a:gd name="connsiteX2" fmla="*/ 1121799 w 1189803"/>
                <a:gd name="connsiteY2" fmla="*/ 879522 h 1135090"/>
                <a:gd name="connsiteX3" fmla="*/ 1189803 w 1189803"/>
                <a:gd name="connsiteY3" fmla="*/ 930374 h 1135090"/>
                <a:gd name="connsiteX4" fmla="*/ 1171648 w 1189803"/>
                <a:gd name="connsiteY4" fmla="*/ 943950 h 1135090"/>
                <a:gd name="connsiteX5" fmla="*/ 545900 w 1189803"/>
                <a:gd name="connsiteY5" fmla="*/ 1135090 h 1135090"/>
                <a:gd name="connsiteX6" fmla="*/ 12429 w 1189803"/>
                <a:gd name="connsiteY6" fmla="*/ 1000010 h 1135090"/>
                <a:gd name="connsiteX7" fmla="*/ 0 w 1189803"/>
                <a:gd name="connsiteY7" fmla="*/ 992459 h 1135090"/>
                <a:gd name="connsiteX8" fmla="*/ 3185 w 1189803"/>
                <a:gd name="connsiteY8" fmla="*/ 929384 h 1135090"/>
                <a:gd name="connsiteX9" fmla="*/ 680957 w 1189803"/>
                <a:gd name="connsiteY9" fmla="*/ 12577 h 1135090"/>
                <a:gd name="connsiteX10" fmla="*/ 715321 w 1189803"/>
                <a:gd name="connsiteY10" fmla="*/ 0 h 113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803" h="1135090">
                  <a:moveTo>
                    <a:pt x="715321" y="0"/>
                  </a:moveTo>
                  <a:lnTo>
                    <a:pt x="714518" y="15902"/>
                  </a:lnTo>
                  <a:cubicBezTo>
                    <a:pt x="714518" y="363589"/>
                    <a:pt x="873062" y="674246"/>
                    <a:pt x="1121799" y="879522"/>
                  </a:cubicBezTo>
                  <a:lnTo>
                    <a:pt x="1189803" y="930374"/>
                  </a:lnTo>
                  <a:lnTo>
                    <a:pt x="1171648" y="943950"/>
                  </a:lnTo>
                  <a:cubicBezTo>
                    <a:pt x="993025" y="1064626"/>
                    <a:pt x="777691" y="1135090"/>
                    <a:pt x="545900" y="1135090"/>
                  </a:cubicBezTo>
                  <a:cubicBezTo>
                    <a:pt x="352741" y="1135090"/>
                    <a:pt x="171010" y="1086157"/>
                    <a:pt x="12429" y="1000010"/>
                  </a:cubicBezTo>
                  <a:lnTo>
                    <a:pt x="0" y="992459"/>
                  </a:lnTo>
                  <a:lnTo>
                    <a:pt x="3185" y="929384"/>
                  </a:lnTo>
                  <a:cubicBezTo>
                    <a:pt x="45215" y="515522"/>
                    <a:pt x="312738" y="168321"/>
                    <a:pt x="680957" y="12577"/>
                  </a:cubicBezTo>
                  <a:lnTo>
                    <a:pt x="71532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7F3C0B26-B5EC-7595-057B-18252113DF30}"/>
              </a:ext>
            </a:extLst>
          </p:cNvPr>
          <p:cNvSpPr/>
          <p:nvPr/>
        </p:nvSpPr>
        <p:spPr>
          <a:xfrm>
            <a:off x="6045671" y="3482316"/>
            <a:ext cx="809234" cy="822916"/>
          </a:xfrm>
          <a:custGeom>
            <a:avLst/>
            <a:gdLst>
              <a:gd name="connsiteX0" fmla="*/ 474482 w 949767"/>
              <a:gd name="connsiteY0" fmla="*/ 0 h 965827"/>
              <a:gd name="connsiteX1" fmla="*/ 542486 w 949767"/>
              <a:gd name="connsiteY1" fmla="*/ 50852 h 965827"/>
              <a:gd name="connsiteX2" fmla="*/ 949767 w 949767"/>
              <a:gd name="connsiteY2" fmla="*/ 914472 h 965827"/>
              <a:gd name="connsiteX3" fmla="*/ 947174 w 949767"/>
              <a:gd name="connsiteY3" fmla="*/ 965827 h 965827"/>
              <a:gd name="connsiteX4" fmla="*/ 934745 w 949767"/>
              <a:gd name="connsiteY4" fmla="*/ 958276 h 965827"/>
              <a:gd name="connsiteX5" fmla="*/ 401274 w 949767"/>
              <a:gd name="connsiteY5" fmla="*/ 823196 h 965827"/>
              <a:gd name="connsiteX6" fmla="*/ 68462 w 949767"/>
              <a:gd name="connsiteY6" fmla="*/ 873513 h 965827"/>
              <a:gd name="connsiteX7" fmla="*/ 0 w 949767"/>
              <a:gd name="connsiteY7" fmla="*/ 898570 h 965827"/>
              <a:gd name="connsiteX8" fmla="*/ 4975 w 949767"/>
              <a:gd name="connsiteY8" fmla="*/ 800042 h 965827"/>
              <a:gd name="connsiteX9" fmla="*/ 406478 w 949767"/>
              <a:gd name="connsiteY9" fmla="*/ 50852 h 965827"/>
              <a:gd name="connsiteX10" fmla="*/ 474482 w 949767"/>
              <a:gd name="connsiteY10" fmla="*/ 0 h 96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9767" h="965827">
                <a:moveTo>
                  <a:pt x="474482" y="0"/>
                </a:moveTo>
                <a:lnTo>
                  <a:pt x="542486" y="50852"/>
                </a:lnTo>
                <a:cubicBezTo>
                  <a:pt x="791223" y="256128"/>
                  <a:pt x="949767" y="566785"/>
                  <a:pt x="949767" y="914472"/>
                </a:cubicBezTo>
                <a:lnTo>
                  <a:pt x="947174" y="965827"/>
                </a:lnTo>
                <a:lnTo>
                  <a:pt x="934745" y="958276"/>
                </a:lnTo>
                <a:cubicBezTo>
                  <a:pt x="776164" y="872130"/>
                  <a:pt x="594434" y="823196"/>
                  <a:pt x="401274" y="823196"/>
                </a:cubicBezTo>
                <a:cubicBezTo>
                  <a:pt x="285379" y="823196"/>
                  <a:pt x="173597" y="840812"/>
                  <a:pt x="68462" y="873513"/>
                </a:cubicBezTo>
                <a:lnTo>
                  <a:pt x="0" y="898570"/>
                </a:lnTo>
                <a:lnTo>
                  <a:pt x="4975" y="800042"/>
                </a:lnTo>
                <a:cubicBezTo>
                  <a:pt x="35543" y="499051"/>
                  <a:pt x="185379" y="233319"/>
                  <a:pt x="406478" y="50852"/>
                </a:cubicBezTo>
                <a:lnTo>
                  <a:pt x="47448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3194B91F-D179-D93D-555E-4C03DA2DB394}"/>
              </a:ext>
            </a:extLst>
          </p:cNvPr>
          <p:cNvSpPr/>
          <p:nvPr/>
        </p:nvSpPr>
        <p:spPr>
          <a:xfrm>
            <a:off x="4625835" y="3175664"/>
            <a:ext cx="1763091" cy="2095745"/>
          </a:xfrm>
          <a:custGeom>
            <a:avLst/>
            <a:gdLst>
              <a:gd name="connsiteX0" fmla="*/ 1119188 w 1763091"/>
              <a:gd name="connsiteY0" fmla="*/ 0 h 2095745"/>
              <a:gd name="connsiteX1" fmla="*/ 1744936 w 1763091"/>
              <a:gd name="connsiteY1" fmla="*/ 191140 h 2095745"/>
              <a:gd name="connsiteX2" fmla="*/ 1763091 w 1763091"/>
              <a:gd name="connsiteY2" fmla="*/ 204716 h 2095745"/>
              <a:gd name="connsiteX3" fmla="*/ 1695087 w 1763091"/>
              <a:gd name="connsiteY3" fmla="*/ 255568 h 2095745"/>
              <a:gd name="connsiteX4" fmla="*/ 1293584 w 1763091"/>
              <a:gd name="connsiteY4" fmla="*/ 1004758 h 2095745"/>
              <a:gd name="connsiteX5" fmla="*/ 1288609 w 1763091"/>
              <a:gd name="connsiteY5" fmla="*/ 1103286 h 2095745"/>
              <a:gd name="connsiteX6" fmla="*/ 1254245 w 1763091"/>
              <a:gd name="connsiteY6" fmla="*/ 1115863 h 2095745"/>
              <a:gd name="connsiteX7" fmla="*/ 576473 w 1763091"/>
              <a:gd name="connsiteY7" fmla="*/ 2032670 h 2095745"/>
              <a:gd name="connsiteX8" fmla="*/ 573288 w 1763091"/>
              <a:gd name="connsiteY8" fmla="*/ 2095745 h 2095745"/>
              <a:gd name="connsiteX9" fmla="*/ 493440 w 1763091"/>
              <a:gd name="connsiteY9" fmla="*/ 2047236 h 2095745"/>
              <a:gd name="connsiteX10" fmla="*/ 0 w 1763091"/>
              <a:gd name="connsiteY10" fmla="*/ 1119188 h 2095745"/>
              <a:gd name="connsiteX11" fmla="*/ 1119188 w 1763091"/>
              <a:gd name="connsiteY11" fmla="*/ 0 h 209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3091" h="2095745">
                <a:moveTo>
                  <a:pt x="1119188" y="0"/>
                </a:moveTo>
                <a:cubicBezTo>
                  <a:pt x="1350979" y="0"/>
                  <a:pt x="1566313" y="70464"/>
                  <a:pt x="1744936" y="191140"/>
                </a:cubicBezTo>
                <a:lnTo>
                  <a:pt x="1763091" y="204716"/>
                </a:lnTo>
                <a:lnTo>
                  <a:pt x="1695087" y="255568"/>
                </a:lnTo>
                <a:cubicBezTo>
                  <a:pt x="1473988" y="438035"/>
                  <a:pt x="1324152" y="703767"/>
                  <a:pt x="1293584" y="1004758"/>
                </a:cubicBezTo>
                <a:lnTo>
                  <a:pt x="1288609" y="1103286"/>
                </a:lnTo>
                <a:lnTo>
                  <a:pt x="1254245" y="1115863"/>
                </a:lnTo>
                <a:cubicBezTo>
                  <a:pt x="886026" y="1271607"/>
                  <a:pt x="618503" y="1618808"/>
                  <a:pt x="576473" y="2032670"/>
                </a:cubicBezTo>
                <a:lnTo>
                  <a:pt x="573288" y="2095745"/>
                </a:lnTo>
                <a:lnTo>
                  <a:pt x="493440" y="2047236"/>
                </a:lnTo>
                <a:cubicBezTo>
                  <a:pt x="195733" y="1846110"/>
                  <a:pt x="0" y="1505507"/>
                  <a:pt x="0" y="1119188"/>
                </a:cubicBezTo>
                <a:cubicBezTo>
                  <a:pt x="0" y="501078"/>
                  <a:pt x="501078" y="0"/>
                  <a:pt x="1119188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05F50F31-FEC3-1FE8-609A-8DBB9FE254CD}"/>
              </a:ext>
            </a:extLst>
          </p:cNvPr>
          <p:cNvSpPr/>
          <p:nvPr/>
        </p:nvSpPr>
        <p:spPr>
          <a:xfrm>
            <a:off x="6510846" y="3183284"/>
            <a:ext cx="1763091" cy="2163002"/>
          </a:xfrm>
          <a:custGeom>
            <a:avLst/>
            <a:gdLst>
              <a:gd name="connsiteX0" fmla="*/ 643903 w 1763091"/>
              <a:gd name="connsiteY0" fmla="*/ 0 h 2163002"/>
              <a:gd name="connsiteX1" fmla="*/ 1763091 w 1763091"/>
              <a:gd name="connsiteY1" fmla="*/ 1119188 h 2163002"/>
              <a:gd name="connsiteX2" fmla="*/ 1079541 w 1763091"/>
              <a:gd name="connsiteY2" fmla="*/ 2150425 h 2163002"/>
              <a:gd name="connsiteX3" fmla="*/ 1045177 w 1763091"/>
              <a:gd name="connsiteY3" fmla="*/ 2163002 h 2163002"/>
              <a:gd name="connsiteX4" fmla="*/ 1045980 w 1763091"/>
              <a:gd name="connsiteY4" fmla="*/ 2147100 h 2163002"/>
              <a:gd name="connsiteX5" fmla="*/ 552540 w 1763091"/>
              <a:gd name="connsiteY5" fmla="*/ 1219052 h 2163002"/>
              <a:gd name="connsiteX6" fmla="*/ 472692 w 1763091"/>
              <a:gd name="connsiteY6" fmla="*/ 1170543 h 2163002"/>
              <a:gd name="connsiteX7" fmla="*/ 475285 w 1763091"/>
              <a:gd name="connsiteY7" fmla="*/ 1119188 h 2163002"/>
              <a:gd name="connsiteX8" fmla="*/ 68004 w 1763091"/>
              <a:gd name="connsiteY8" fmla="*/ 255568 h 2163002"/>
              <a:gd name="connsiteX9" fmla="*/ 0 w 1763091"/>
              <a:gd name="connsiteY9" fmla="*/ 204716 h 2163002"/>
              <a:gd name="connsiteX10" fmla="*/ 18155 w 1763091"/>
              <a:gd name="connsiteY10" fmla="*/ 191140 h 2163002"/>
              <a:gd name="connsiteX11" fmla="*/ 643903 w 1763091"/>
              <a:gd name="connsiteY11" fmla="*/ 0 h 21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3091" h="2163002">
                <a:moveTo>
                  <a:pt x="643903" y="0"/>
                </a:moveTo>
                <a:cubicBezTo>
                  <a:pt x="1262013" y="0"/>
                  <a:pt x="1763091" y="501078"/>
                  <a:pt x="1763091" y="1119188"/>
                </a:cubicBezTo>
                <a:cubicBezTo>
                  <a:pt x="1763091" y="1582771"/>
                  <a:pt x="1481235" y="1980523"/>
                  <a:pt x="1079541" y="2150425"/>
                </a:cubicBezTo>
                <a:lnTo>
                  <a:pt x="1045177" y="2163002"/>
                </a:lnTo>
                <a:lnTo>
                  <a:pt x="1045980" y="2147100"/>
                </a:lnTo>
                <a:cubicBezTo>
                  <a:pt x="1045980" y="1760781"/>
                  <a:pt x="850247" y="1420178"/>
                  <a:pt x="552540" y="1219052"/>
                </a:cubicBezTo>
                <a:lnTo>
                  <a:pt x="472692" y="1170543"/>
                </a:lnTo>
                <a:lnTo>
                  <a:pt x="475285" y="1119188"/>
                </a:lnTo>
                <a:cubicBezTo>
                  <a:pt x="475285" y="771501"/>
                  <a:pt x="316741" y="460844"/>
                  <a:pt x="68004" y="255568"/>
                </a:cubicBezTo>
                <a:lnTo>
                  <a:pt x="0" y="204716"/>
                </a:lnTo>
                <a:lnTo>
                  <a:pt x="18155" y="191140"/>
                </a:lnTo>
                <a:cubicBezTo>
                  <a:pt x="196778" y="70464"/>
                  <a:pt x="412112" y="0"/>
                  <a:pt x="643903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D907E158-E92A-B40D-8DAF-569346E4E891}"/>
              </a:ext>
            </a:extLst>
          </p:cNvPr>
          <p:cNvSpPr/>
          <p:nvPr/>
        </p:nvSpPr>
        <p:spPr>
          <a:xfrm>
            <a:off x="6038301" y="4314920"/>
            <a:ext cx="807708" cy="856930"/>
          </a:xfrm>
          <a:custGeom>
            <a:avLst/>
            <a:gdLst>
              <a:gd name="connsiteX0" fmla="*/ 402077 w 947977"/>
              <a:gd name="connsiteY0" fmla="*/ 0 h 1005748"/>
              <a:gd name="connsiteX1" fmla="*/ 935548 w 947977"/>
              <a:gd name="connsiteY1" fmla="*/ 135080 h 1005748"/>
              <a:gd name="connsiteX2" fmla="*/ 947977 w 947977"/>
              <a:gd name="connsiteY2" fmla="*/ 142631 h 1005748"/>
              <a:gd name="connsiteX3" fmla="*/ 944792 w 947977"/>
              <a:gd name="connsiteY3" fmla="*/ 205706 h 1005748"/>
              <a:gd name="connsiteX4" fmla="*/ 543289 w 947977"/>
              <a:gd name="connsiteY4" fmla="*/ 954896 h 1005748"/>
              <a:gd name="connsiteX5" fmla="*/ 475285 w 947977"/>
              <a:gd name="connsiteY5" fmla="*/ 1005748 h 1005748"/>
              <a:gd name="connsiteX6" fmla="*/ 407281 w 947977"/>
              <a:gd name="connsiteY6" fmla="*/ 954896 h 1005748"/>
              <a:gd name="connsiteX7" fmla="*/ 0 w 947977"/>
              <a:gd name="connsiteY7" fmla="*/ 91276 h 1005748"/>
              <a:gd name="connsiteX8" fmla="*/ 803 w 947977"/>
              <a:gd name="connsiteY8" fmla="*/ 75374 h 1005748"/>
              <a:gd name="connsiteX9" fmla="*/ 69265 w 947977"/>
              <a:gd name="connsiteY9" fmla="*/ 50317 h 1005748"/>
              <a:gd name="connsiteX10" fmla="*/ 402077 w 947977"/>
              <a:gd name="connsiteY10" fmla="*/ 0 h 100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977" h="1005748">
                <a:moveTo>
                  <a:pt x="402077" y="0"/>
                </a:moveTo>
                <a:cubicBezTo>
                  <a:pt x="595237" y="0"/>
                  <a:pt x="776967" y="48934"/>
                  <a:pt x="935548" y="135080"/>
                </a:cubicBezTo>
                <a:lnTo>
                  <a:pt x="947977" y="142631"/>
                </a:lnTo>
                <a:lnTo>
                  <a:pt x="944792" y="205706"/>
                </a:lnTo>
                <a:cubicBezTo>
                  <a:pt x="914225" y="506697"/>
                  <a:pt x="764389" y="772429"/>
                  <a:pt x="543289" y="954896"/>
                </a:cubicBezTo>
                <a:lnTo>
                  <a:pt x="475285" y="1005748"/>
                </a:lnTo>
                <a:lnTo>
                  <a:pt x="407281" y="954896"/>
                </a:lnTo>
                <a:cubicBezTo>
                  <a:pt x="158544" y="749620"/>
                  <a:pt x="0" y="438963"/>
                  <a:pt x="0" y="91276"/>
                </a:cubicBezTo>
                <a:lnTo>
                  <a:pt x="803" y="75374"/>
                </a:lnTo>
                <a:lnTo>
                  <a:pt x="69265" y="50317"/>
                </a:lnTo>
                <a:cubicBezTo>
                  <a:pt x="174400" y="17616"/>
                  <a:pt x="286182" y="0"/>
                  <a:pt x="402077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52EAF7C-4FF4-9DBB-B56D-17A075EA437B}"/>
              </a:ext>
            </a:extLst>
          </p:cNvPr>
          <p:cNvSpPr/>
          <p:nvPr/>
        </p:nvSpPr>
        <p:spPr>
          <a:xfrm>
            <a:off x="5270139" y="5328641"/>
            <a:ext cx="2237573" cy="1232628"/>
          </a:xfrm>
          <a:custGeom>
            <a:avLst/>
            <a:gdLst>
              <a:gd name="connsiteX0" fmla="*/ 1192396 w 2237573"/>
              <a:gd name="connsiteY0" fmla="*/ 0 h 1232628"/>
              <a:gd name="connsiteX1" fmla="*/ 1210551 w 2237573"/>
              <a:gd name="connsiteY1" fmla="*/ 13576 h 1232628"/>
              <a:gd name="connsiteX2" fmla="*/ 1836299 w 2237573"/>
              <a:gd name="connsiteY2" fmla="*/ 204716 h 1232628"/>
              <a:gd name="connsiteX3" fmla="*/ 2169111 w 2237573"/>
              <a:gd name="connsiteY3" fmla="*/ 154399 h 1232628"/>
              <a:gd name="connsiteX4" fmla="*/ 2237573 w 2237573"/>
              <a:gd name="connsiteY4" fmla="*/ 129342 h 1232628"/>
              <a:gd name="connsiteX5" fmla="*/ 2232598 w 2237573"/>
              <a:gd name="connsiteY5" fmla="*/ 227870 h 1232628"/>
              <a:gd name="connsiteX6" fmla="*/ 1119188 w 2237573"/>
              <a:gd name="connsiteY6" fmla="*/ 1232628 h 1232628"/>
              <a:gd name="connsiteX7" fmla="*/ 0 w 2237573"/>
              <a:gd name="connsiteY7" fmla="*/ 113440 h 1232628"/>
              <a:gd name="connsiteX8" fmla="*/ 2593 w 2237573"/>
              <a:gd name="connsiteY8" fmla="*/ 62085 h 1232628"/>
              <a:gd name="connsiteX9" fmla="*/ 15022 w 2237573"/>
              <a:gd name="connsiteY9" fmla="*/ 69636 h 1232628"/>
              <a:gd name="connsiteX10" fmla="*/ 548493 w 2237573"/>
              <a:gd name="connsiteY10" fmla="*/ 204716 h 1232628"/>
              <a:gd name="connsiteX11" fmla="*/ 1174241 w 2237573"/>
              <a:gd name="connsiteY11" fmla="*/ 13576 h 1232628"/>
              <a:gd name="connsiteX12" fmla="*/ 1192396 w 2237573"/>
              <a:gd name="connsiteY12" fmla="*/ 0 h 123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7573" h="1232628">
                <a:moveTo>
                  <a:pt x="1192396" y="0"/>
                </a:moveTo>
                <a:lnTo>
                  <a:pt x="1210551" y="13576"/>
                </a:lnTo>
                <a:cubicBezTo>
                  <a:pt x="1389174" y="134252"/>
                  <a:pt x="1604508" y="204716"/>
                  <a:pt x="1836299" y="204716"/>
                </a:cubicBezTo>
                <a:cubicBezTo>
                  <a:pt x="1952195" y="204716"/>
                  <a:pt x="2063976" y="187100"/>
                  <a:pt x="2169111" y="154399"/>
                </a:cubicBezTo>
                <a:lnTo>
                  <a:pt x="2237573" y="129342"/>
                </a:lnTo>
                <a:lnTo>
                  <a:pt x="2232598" y="227870"/>
                </a:lnTo>
                <a:cubicBezTo>
                  <a:pt x="2175284" y="792228"/>
                  <a:pt x="1698666" y="1232628"/>
                  <a:pt x="1119188" y="1232628"/>
                </a:cubicBezTo>
                <a:cubicBezTo>
                  <a:pt x="501078" y="1232628"/>
                  <a:pt x="0" y="731550"/>
                  <a:pt x="0" y="113440"/>
                </a:cubicBezTo>
                <a:lnTo>
                  <a:pt x="2593" y="62085"/>
                </a:lnTo>
                <a:lnTo>
                  <a:pt x="15022" y="69636"/>
                </a:lnTo>
                <a:cubicBezTo>
                  <a:pt x="173603" y="155783"/>
                  <a:pt x="355334" y="204716"/>
                  <a:pt x="548493" y="204716"/>
                </a:cubicBezTo>
                <a:cubicBezTo>
                  <a:pt x="780284" y="204716"/>
                  <a:pt x="995618" y="134252"/>
                  <a:pt x="1174241" y="13576"/>
                </a:cubicBezTo>
                <a:lnTo>
                  <a:pt x="1192396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9B04CA7F-5982-D768-DC38-7E6B70949CEF}"/>
              </a:ext>
            </a:extLst>
          </p:cNvPr>
          <p:cNvSpPr/>
          <p:nvPr/>
        </p:nvSpPr>
        <p:spPr>
          <a:xfrm>
            <a:off x="6527271" y="4486170"/>
            <a:ext cx="891210" cy="909828"/>
          </a:xfrm>
          <a:custGeom>
            <a:avLst/>
            <a:gdLst>
              <a:gd name="connsiteX0" fmla="*/ 472692 w 1045980"/>
              <a:gd name="connsiteY0" fmla="*/ 0 h 1067833"/>
              <a:gd name="connsiteX1" fmla="*/ 552540 w 1045980"/>
              <a:gd name="connsiteY1" fmla="*/ 48509 h 1067833"/>
              <a:gd name="connsiteX2" fmla="*/ 1045980 w 1045980"/>
              <a:gd name="connsiteY2" fmla="*/ 976557 h 1067833"/>
              <a:gd name="connsiteX3" fmla="*/ 1045177 w 1045980"/>
              <a:gd name="connsiteY3" fmla="*/ 992459 h 1067833"/>
              <a:gd name="connsiteX4" fmla="*/ 976715 w 1045980"/>
              <a:gd name="connsiteY4" fmla="*/ 1017516 h 1067833"/>
              <a:gd name="connsiteX5" fmla="*/ 643903 w 1045980"/>
              <a:gd name="connsiteY5" fmla="*/ 1067833 h 1067833"/>
              <a:gd name="connsiteX6" fmla="*/ 18155 w 1045980"/>
              <a:gd name="connsiteY6" fmla="*/ 876693 h 1067833"/>
              <a:gd name="connsiteX7" fmla="*/ 0 w 1045980"/>
              <a:gd name="connsiteY7" fmla="*/ 863117 h 1067833"/>
              <a:gd name="connsiteX8" fmla="*/ 68004 w 1045980"/>
              <a:gd name="connsiteY8" fmla="*/ 812265 h 1067833"/>
              <a:gd name="connsiteX9" fmla="*/ 469507 w 1045980"/>
              <a:gd name="connsiteY9" fmla="*/ 63075 h 1067833"/>
              <a:gd name="connsiteX10" fmla="*/ 472692 w 1045980"/>
              <a:gd name="connsiteY10" fmla="*/ 0 h 106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5980" h="1067833">
                <a:moveTo>
                  <a:pt x="472692" y="0"/>
                </a:moveTo>
                <a:lnTo>
                  <a:pt x="552540" y="48509"/>
                </a:lnTo>
                <a:cubicBezTo>
                  <a:pt x="850247" y="249635"/>
                  <a:pt x="1045980" y="590238"/>
                  <a:pt x="1045980" y="976557"/>
                </a:cubicBezTo>
                <a:lnTo>
                  <a:pt x="1045177" y="992459"/>
                </a:lnTo>
                <a:lnTo>
                  <a:pt x="976715" y="1017516"/>
                </a:lnTo>
                <a:cubicBezTo>
                  <a:pt x="871580" y="1050217"/>
                  <a:pt x="759799" y="1067833"/>
                  <a:pt x="643903" y="1067833"/>
                </a:cubicBezTo>
                <a:cubicBezTo>
                  <a:pt x="412112" y="1067833"/>
                  <a:pt x="196778" y="997369"/>
                  <a:pt x="18155" y="876693"/>
                </a:cubicBezTo>
                <a:lnTo>
                  <a:pt x="0" y="863117"/>
                </a:lnTo>
                <a:lnTo>
                  <a:pt x="68004" y="812265"/>
                </a:lnTo>
                <a:cubicBezTo>
                  <a:pt x="289104" y="629798"/>
                  <a:pt x="438940" y="364066"/>
                  <a:pt x="469507" y="63075"/>
                </a:cubicBezTo>
                <a:lnTo>
                  <a:pt x="47269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06D9A7D0-1F35-B62B-6274-B33D35EA5CC6}"/>
              </a:ext>
            </a:extLst>
          </p:cNvPr>
          <p:cNvSpPr/>
          <p:nvPr/>
        </p:nvSpPr>
        <p:spPr>
          <a:xfrm>
            <a:off x="5317629" y="4416268"/>
            <a:ext cx="1013752" cy="967134"/>
          </a:xfrm>
          <a:custGeom>
            <a:avLst/>
            <a:gdLst>
              <a:gd name="connsiteX0" fmla="*/ 715321 w 1189803"/>
              <a:gd name="connsiteY0" fmla="*/ 0 h 1135090"/>
              <a:gd name="connsiteX1" fmla="*/ 714518 w 1189803"/>
              <a:gd name="connsiteY1" fmla="*/ 15902 h 1135090"/>
              <a:gd name="connsiteX2" fmla="*/ 1121799 w 1189803"/>
              <a:gd name="connsiteY2" fmla="*/ 879522 h 1135090"/>
              <a:gd name="connsiteX3" fmla="*/ 1189803 w 1189803"/>
              <a:gd name="connsiteY3" fmla="*/ 930374 h 1135090"/>
              <a:gd name="connsiteX4" fmla="*/ 1171648 w 1189803"/>
              <a:gd name="connsiteY4" fmla="*/ 943950 h 1135090"/>
              <a:gd name="connsiteX5" fmla="*/ 545900 w 1189803"/>
              <a:gd name="connsiteY5" fmla="*/ 1135090 h 1135090"/>
              <a:gd name="connsiteX6" fmla="*/ 12429 w 1189803"/>
              <a:gd name="connsiteY6" fmla="*/ 1000010 h 1135090"/>
              <a:gd name="connsiteX7" fmla="*/ 0 w 1189803"/>
              <a:gd name="connsiteY7" fmla="*/ 992459 h 1135090"/>
              <a:gd name="connsiteX8" fmla="*/ 3185 w 1189803"/>
              <a:gd name="connsiteY8" fmla="*/ 929384 h 1135090"/>
              <a:gd name="connsiteX9" fmla="*/ 680957 w 1189803"/>
              <a:gd name="connsiteY9" fmla="*/ 12577 h 1135090"/>
              <a:gd name="connsiteX10" fmla="*/ 715321 w 1189803"/>
              <a:gd name="connsiteY10" fmla="*/ 0 h 113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9803" h="1135090">
                <a:moveTo>
                  <a:pt x="715321" y="0"/>
                </a:moveTo>
                <a:lnTo>
                  <a:pt x="714518" y="15902"/>
                </a:lnTo>
                <a:cubicBezTo>
                  <a:pt x="714518" y="363589"/>
                  <a:pt x="873062" y="674246"/>
                  <a:pt x="1121799" y="879522"/>
                </a:cubicBezTo>
                <a:lnTo>
                  <a:pt x="1189803" y="930374"/>
                </a:lnTo>
                <a:lnTo>
                  <a:pt x="1171648" y="943950"/>
                </a:lnTo>
                <a:cubicBezTo>
                  <a:pt x="993025" y="1064626"/>
                  <a:pt x="777691" y="1135090"/>
                  <a:pt x="545900" y="1135090"/>
                </a:cubicBezTo>
                <a:cubicBezTo>
                  <a:pt x="352741" y="1135090"/>
                  <a:pt x="171010" y="1086157"/>
                  <a:pt x="12429" y="1000010"/>
                </a:cubicBezTo>
                <a:lnTo>
                  <a:pt x="0" y="992459"/>
                </a:lnTo>
                <a:lnTo>
                  <a:pt x="3185" y="929384"/>
                </a:lnTo>
                <a:cubicBezTo>
                  <a:pt x="45215" y="515522"/>
                  <a:pt x="312738" y="168321"/>
                  <a:pt x="680957" y="12577"/>
                </a:cubicBezTo>
                <a:lnTo>
                  <a:pt x="715321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47" name="Picture 4">
            <a:extLst>
              <a:ext uri="{FF2B5EF4-FFF2-40B4-BE49-F238E27FC236}">
                <a16:creationId xmlns:a16="http://schemas.microsoft.com/office/drawing/2014/main" id="{01B81C03-7317-98BA-B1E1-7E469C98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3" y="5231831"/>
            <a:ext cx="2661261" cy="41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1048">
            <a:extLst>
              <a:ext uri="{FF2B5EF4-FFF2-40B4-BE49-F238E27FC236}">
                <a16:creationId xmlns:a16="http://schemas.microsoft.com/office/drawing/2014/main" id="{6C224193-400A-ADBE-FE23-356D8D4798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1310" y="3763873"/>
            <a:ext cx="1991265" cy="714216"/>
          </a:xfrm>
          <a:prstGeom prst="rect">
            <a:avLst/>
          </a:prstGeom>
        </p:spPr>
      </p:pic>
      <p:sp>
        <p:nvSpPr>
          <p:cNvPr id="1050" name="Title 1">
            <a:extLst>
              <a:ext uri="{FF2B5EF4-FFF2-40B4-BE49-F238E27FC236}">
                <a16:creationId xmlns:a16="http://schemas.microsoft.com/office/drawing/2014/main" id="{B0090960-6305-101B-408C-B901E648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193" y="761999"/>
            <a:ext cx="3800475" cy="1325563"/>
          </a:xfrm>
        </p:spPr>
        <p:txBody>
          <a:bodyPr/>
          <a:lstStyle/>
          <a:p>
            <a:pPr algn="ctr"/>
            <a:r>
              <a:rPr lang="en-US" dirty="0"/>
              <a:t>The Beginnings of a Bridge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5A980D60-324E-7EB7-ABE7-093B4A361E6D}"/>
              </a:ext>
            </a:extLst>
          </p:cNvPr>
          <p:cNvSpPr txBox="1"/>
          <p:nvPr/>
        </p:nvSpPr>
        <p:spPr>
          <a:xfrm>
            <a:off x="8816147" y="4040595"/>
            <a:ext cx="3060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This is the most expressive model with only pairwise </a:t>
            </a:r>
            <a:r>
              <a:rPr lang="en-US" sz="2000" i="1" dirty="0"/>
              <a:t>causal</a:t>
            </a:r>
            <a:r>
              <a:rPr lang="en-US" sz="2000" dirty="0"/>
              <a:t> dependencies, so negative interaction information implies a three-way interaction after all!</a:t>
            </a:r>
          </a:p>
        </p:txBody>
      </p: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832058AB-AE33-4682-E188-DA40B4A0E48A}"/>
              </a:ext>
            </a:extLst>
          </p:cNvPr>
          <p:cNvGrpSpPr/>
          <p:nvPr/>
        </p:nvGrpSpPr>
        <p:grpSpPr>
          <a:xfrm>
            <a:off x="1003319" y="-1659646"/>
            <a:ext cx="4821186" cy="1109856"/>
            <a:chOff x="1042586" y="4434770"/>
            <a:chExt cx="4821186" cy="11098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0" name="TextBox 1059">
                  <a:extLst>
                    <a:ext uri="{FF2B5EF4-FFF2-40B4-BE49-F238E27FC236}">
                      <a16:creationId xmlns:a16="http://schemas.microsoft.com/office/drawing/2014/main" id="{DA307E4E-0B07-D585-582B-A70FCD678E33}"/>
                    </a:ext>
                  </a:extLst>
                </p:cNvPr>
                <p:cNvSpPr txBox="1"/>
                <p:nvPr/>
              </p:nvSpPr>
              <p:spPr>
                <a:xfrm>
                  <a:off x="1042586" y="4434770"/>
                  <a:ext cx="4821186" cy="110985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762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square" lIns="274320" tIns="182880" rIns="274320" bIns="182880" rtlCol="0">
                  <a:spAutoFit/>
                </a:bodyPr>
                <a:lstStyle/>
                <a:p>
                  <a:r>
                    <a:rPr lang="en-US" sz="2400" b="1" dirty="0">
                      <a:latin typeface="Georgia Pro" panose="02040502050405020303" pitchFamily="18" charset="0"/>
                    </a:rPr>
                    <a:t>Theorem</a:t>
                  </a:r>
                  <a:r>
                    <a:rPr lang="en-US" sz="2400" b="1" dirty="0"/>
                    <a:t>.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pc="-300">
                              <a:latin typeface="Cambria Math" panose="02040503050406030204" pitchFamily="18" charset="0"/>
                            </a:rPr>
                            <m:t>𝑆𝐷𝑒𝑓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≥0</m:t>
                      </m:r>
                    </m:oMath>
                  </a14:m>
                  <a:r>
                    <a:rPr lang="en-US" sz="2400" dirty="0"/>
                    <a:t>, with equality </a:t>
                  </a:r>
                  <a:r>
                    <a:rPr lang="en-US" sz="2400" dirty="0" err="1"/>
                    <a:t>iff</a:t>
                  </a:r>
                  <a:r>
                    <a:rPr lang="en-US" sz="2400" dirty="0"/>
                    <a:t> 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</m:oMath>
                  </a14:m>
                  <a:r>
                    <a:rPr lang="en-US" sz="2400" b="1" dirty="0"/>
                    <a:t>  </a:t>
                  </a:r>
                  <a:r>
                    <a:rPr lang="en-US" sz="2400" dirty="0"/>
                    <a:t>witnesses</a:t>
                  </a:r>
                </a:p>
              </p:txBody>
            </p:sp>
          </mc:Choice>
          <mc:Fallback xmlns="">
            <p:sp>
              <p:nvSpPr>
                <p:cNvPr id="1060" name="TextBox 1059">
                  <a:extLst>
                    <a:ext uri="{FF2B5EF4-FFF2-40B4-BE49-F238E27FC236}">
                      <a16:creationId xmlns:a16="http://schemas.microsoft.com/office/drawing/2014/main" id="{DA307E4E-0B07-D585-582B-A70FCD678E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586" y="4434770"/>
                  <a:ext cx="4821186" cy="1109856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762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61" name="Picture 2">
              <a:extLst>
                <a:ext uri="{FF2B5EF4-FFF2-40B4-BE49-F238E27FC236}">
                  <a16:creationId xmlns:a16="http://schemas.microsoft.com/office/drawing/2014/main" id="{7CC72156-4E21-EEFA-D863-42942009C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368" y="5016563"/>
              <a:ext cx="1094737" cy="313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4E290207-29C2-F3B1-4786-C50A846F6F51}"/>
              </a:ext>
            </a:extLst>
          </p:cNvPr>
          <p:cNvGrpSpPr/>
          <p:nvPr/>
        </p:nvGrpSpPr>
        <p:grpSpPr>
          <a:xfrm>
            <a:off x="1042585" y="1547950"/>
            <a:ext cx="3545294" cy="1107996"/>
            <a:chOff x="1042585" y="5560432"/>
            <a:chExt cx="3545294" cy="11079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88BA4D4D-507A-6884-8DD2-D1526B8A83F8}"/>
                    </a:ext>
                  </a:extLst>
                </p:cNvPr>
                <p:cNvSpPr txBox="1"/>
                <p:nvPr/>
              </p:nvSpPr>
              <p:spPr>
                <a:xfrm>
                  <a:off x="1042585" y="5560432"/>
                  <a:ext cx="3545294" cy="1107996"/>
                </a:xfrm>
                <a:prstGeom prst="rect">
                  <a:avLst/>
                </a:prstGeom>
                <a:solidFill>
                  <a:srgbClr val="E7BDFF"/>
                </a:solidFill>
                <a:ln w="76200">
                  <a:solidFill>
                    <a:srgbClr val="CA9FFF"/>
                  </a:solidFill>
                </a:ln>
              </p:spPr>
              <p:txBody>
                <a:bodyPr wrap="square" lIns="274320" tIns="182880" rIns="274320" bIns="182880" rtlCol="0">
                  <a:spAutoFit/>
                </a:bodyPr>
                <a:lstStyle/>
                <a:p>
                  <a:r>
                    <a:rPr lang="en-US" sz="2400" b="1" dirty="0">
                      <a:latin typeface="Georgia Pro" panose="02040502050405020303" pitchFamily="18" charset="0"/>
                    </a:rPr>
                    <a:t>Theorem*</a:t>
                  </a:r>
                  <a:r>
                    <a:rPr lang="en-US" sz="2400" b="1" dirty="0"/>
                    <a:t>. </a:t>
                  </a:r>
                  <a:r>
                    <a:rPr lang="en-US" sz="2400" dirty="0"/>
                    <a:t>If </a:t>
                  </a:r>
                  <a:br>
                    <a:rPr lang="en-US" sz="2400" dirty="0"/>
                  </a:br>
                  <a:r>
                    <a:rPr lang="en-US" sz="2400" dirty="0"/>
                    <a:t>then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pc="-300">
                              <a:latin typeface="Cambria Math" panose="02040503050406030204" pitchFamily="18" charset="0"/>
                            </a:rPr>
                            <m:t>𝑆𝐷𝑒𝑓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≤0</m:t>
                      </m:r>
                    </m:oMath>
                  </a14:m>
                  <a:r>
                    <a:rPr lang="en-US" sz="2400" dirty="0"/>
                    <a:t>.</a:t>
                  </a:r>
                </a:p>
              </p:txBody>
            </p:sp>
          </mc:Choice>
          <mc:Fallback xmlns="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88BA4D4D-507A-6884-8DD2-D1526B8A83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585" y="5560432"/>
                  <a:ext cx="3545294" cy="1107996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76200">
                  <a:solidFill>
                    <a:srgbClr val="CA9FF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64" name="Picture 2">
              <a:extLst>
                <a:ext uri="{FF2B5EF4-FFF2-40B4-BE49-F238E27FC236}">
                  <a16:creationId xmlns:a16="http://schemas.microsoft.com/office/drawing/2014/main" id="{7BE3A013-C020-177B-8EC3-0B3E56212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673" y="5752981"/>
              <a:ext cx="1094737" cy="313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BBA32840-A2C5-0B92-0AEB-A88026F19527}"/>
              </a:ext>
            </a:extLst>
          </p:cNvPr>
          <p:cNvGrpSpPr/>
          <p:nvPr/>
        </p:nvGrpSpPr>
        <p:grpSpPr>
          <a:xfrm>
            <a:off x="4961450" y="3828097"/>
            <a:ext cx="3120242" cy="2353443"/>
            <a:chOff x="4961450" y="3828097"/>
            <a:chExt cx="3120242" cy="2353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6F888780-5A1F-D61E-A52D-EDBDCEF968B9}"/>
                    </a:ext>
                  </a:extLst>
                </p:cNvPr>
                <p:cNvSpPr txBox="1"/>
                <p:nvPr/>
              </p:nvSpPr>
              <p:spPr>
                <a:xfrm>
                  <a:off x="7118351" y="3986907"/>
                  <a:ext cx="96334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6F888780-5A1F-D61E-A52D-EDBDCEF96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351" y="3986907"/>
                  <a:ext cx="963341" cy="307777"/>
                </a:xfrm>
                <a:prstGeom prst="rect">
                  <a:avLst/>
                </a:prstGeom>
                <a:blipFill>
                  <a:blip r:embed="rId21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EF5C403-198F-9181-4618-854B7C5E0BF6}"/>
                    </a:ext>
                  </a:extLst>
                </p:cNvPr>
                <p:cNvSpPr txBox="1"/>
                <p:nvPr/>
              </p:nvSpPr>
              <p:spPr>
                <a:xfrm>
                  <a:off x="6076887" y="3828097"/>
                  <a:ext cx="73423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pc="-15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spc="-15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EF5C403-198F-9181-4618-854B7C5E0B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6887" y="3828097"/>
                  <a:ext cx="734239" cy="307777"/>
                </a:xfrm>
                <a:prstGeom prst="rect">
                  <a:avLst/>
                </a:prstGeom>
                <a:blipFill>
                  <a:blip r:embed="rId22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971BD94-5666-49BA-7CB1-FBDC093210F2}"/>
                    </a:ext>
                  </a:extLst>
                </p:cNvPr>
                <p:cNvSpPr txBox="1"/>
                <p:nvPr/>
              </p:nvSpPr>
              <p:spPr>
                <a:xfrm>
                  <a:off x="6077154" y="4499950"/>
                  <a:ext cx="7561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pc="-15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spc="-150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971BD94-5666-49BA-7CB1-FBDC093210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7154" y="4499950"/>
                  <a:ext cx="756168" cy="307777"/>
                </a:xfrm>
                <a:prstGeom prst="rect">
                  <a:avLst/>
                </a:prstGeom>
                <a:blipFill>
                  <a:blip r:embed="rId23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AD7D258E-10B3-78D4-8FC9-092508245185}"/>
                    </a:ext>
                  </a:extLst>
                </p:cNvPr>
                <p:cNvSpPr txBox="1"/>
                <p:nvPr/>
              </p:nvSpPr>
              <p:spPr>
                <a:xfrm>
                  <a:off x="5888020" y="5873763"/>
                  <a:ext cx="96334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AD7D258E-10B3-78D4-8FC9-0925082451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8020" y="5873763"/>
                  <a:ext cx="963341" cy="307777"/>
                </a:xfrm>
                <a:prstGeom prst="rect">
                  <a:avLst/>
                </a:prstGeom>
                <a:blipFill>
                  <a:blip r:embed="rId2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4" name="TextBox 1023">
                  <a:extLst>
                    <a:ext uri="{FF2B5EF4-FFF2-40B4-BE49-F238E27FC236}">
                      <a16:creationId xmlns:a16="http://schemas.microsoft.com/office/drawing/2014/main" id="{7A8DAD9A-3AE2-0E7B-6923-8A4F3E4AEBD7}"/>
                    </a:ext>
                  </a:extLst>
                </p:cNvPr>
                <p:cNvSpPr txBox="1"/>
                <p:nvPr/>
              </p:nvSpPr>
              <p:spPr>
                <a:xfrm>
                  <a:off x="4961450" y="3869923"/>
                  <a:ext cx="96334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24" name="TextBox 1023">
                  <a:extLst>
                    <a:ext uri="{FF2B5EF4-FFF2-40B4-BE49-F238E27FC236}">
                      <a16:creationId xmlns:a16="http://schemas.microsoft.com/office/drawing/2014/main" id="{7A8DAD9A-3AE2-0E7B-6923-8A4F3E4AEB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1450" y="3869923"/>
                  <a:ext cx="963341" cy="307777"/>
                </a:xfrm>
                <a:prstGeom prst="rect">
                  <a:avLst/>
                </a:prstGeom>
                <a:blipFill>
                  <a:blip r:embed="rId2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C6F43F4-5792-0249-64C9-00A67E59E24F}"/>
                    </a:ext>
                  </a:extLst>
                </p:cNvPr>
                <p:cNvSpPr txBox="1"/>
                <p:nvPr/>
              </p:nvSpPr>
              <p:spPr>
                <a:xfrm>
                  <a:off x="6661407" y="4960082"/>
                  <a:ext cx="73423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pc="-15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spc="-15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C6F43F4-5792-0249-64C9-00A67E59E2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1407" y="4960082"/>
                  <a:ext cx="734239" cy="307777"/>
                </a:xfrm>
                <a:prstGeom prst="rect">
                  <a:avLst/>
                </a:prstGeom>
                <a:blipFill>
                  <a:blip r:embed="rId2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D6A1697-2216-6434-215A-9A99D57CAA40}"/>
                    </a:ext>
                  </a:extLst>
                </p:cNvPr>
                <p:cNvSpPr txBox="1"/>
                <p:nvPr/>
              </p:nvSpPr>
              <p:spPr>
                <a:xfrm>
                  <a:off x="5390865" y="4866282"/>
                  <a:ext cx="73423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pc="-15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400" b="0" i="1" spc="-15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spc="-150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D6A1697-2216-6434-215A-9A99D57CAA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865" y="4866282"/>
                  <a:ext cx="734239" cy="307777"/>
                </a:xfrm>
                <a:prstGeom prst="rect">
                  <a:avLst/>
                </a:prstGeom>
                <a:blipFill>
                  <a:blip r:embed="rId27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564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31" grpId="1" animBg="1"/>
      <p:bldP spid="1033" grpId="0" animBg="1"/>
      <p:bldP spid="1033" grpId="1" animBg="1"/>
      <p:bldP spid="1034" grpId="0" animBg="1"/>
      <p:bldP spid="1034" grpId="1" animBg="1"/>
      <p:bldP spid="1035" grpId="0" animBg="1"/>
      <p:bldP spid="1036" grpId="0" animBg="1"/>
      <p:bldP spid="1036" grpId="1" animBg="1"/>
      <p:bldP spid="1037" grpId="0" animBg="1"/>
      <p:bldP spid="1037" grpId="1" animBg="1"/>
      <p:bldP spid="1043" grpId="0" animBg="1"/>
      <p:bldP spid="1043" grpId="1" animBg="1"/>
      <p:bldP spid="10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6D79-3607-CE0C-B1B2-B597B21D3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599" y="1958535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Computing with PDGs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71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8C08275-B6BC-1F9A-9495-CF790004EA7A}"/>
              </a:ext>
            </a:extLst>
          </p:cNvPr>
          <p:cNvSpPr/>
          <p:nvPr/>
        </p:nvSpPr>
        <p:spPr>
          <a:xfrm>
            <a:off x="279523" y="1758461"/>
            <a:ext cx="7056081" cy="4675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B6B246-E6BE-D556-E927-12DEA5EC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85" y="79388"/>
            <a:ext cx="779103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Two Computational Problems for PDGs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46D2B-8AB3-9AE9-4F49-B24F56140A67}"/>
              </a:ext>
            </a:extLst>
          </p:cNvPr>
          <p:cNvSpPr txBox="1"/>
          <p:nvPr/>
        </p:nvSpPr>
        <p:spPr>
          <a:xfrm>
            <a:off x="199571" y="1906531"/>
            <a:ext cx="152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Given: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061D173-2DED-3174-29AD-AA51B181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6934" y="2359529"/>
            <a:ext cx="1516075" cy="31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E159A5-CF95-7DDE-BE9E-2DE33C8E6680}"/>
              </a:ext>
            </a:extLst>
          </p:cNvPr>
          <p:cNvSpPr txBox="1"/>
          <p:nvPr/>
        </p:nvSpPr>
        <p:spPr>
          <a:xfrm>
            <a:off x="2058003" y="1847818"/>
            <a:ext cx="188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 </a:t>
            </a:r>
            <a:r>
              <a:rPr lang="en-US" sz="2400" dirty="0">
                <a:solidFill>
                  <a:schemeClr val="tx1"/>
                </a:solidFill>
              </a:rPr>
              <a:t>PDG         ,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C0DD50-321F-8FE1-3F86-67BD5F00DAA6}"/>
                  </a:ext>
                </a:extLst>
              </p:cNvPr>
              <p:cNvSpPr txBox="1"/>
              <p:nvPr/>
            </p:nvSpPr>
            <p:spPr>
              <a:xfrm>
                <a:off x="2058003" y="3110063"/>
                <a:ext cx="196060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C0DD50-321F-8FE1-3F86-67BD5F00D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003" y="3110063"/>
                <a:ext cx="1960605" cy="461665"/>
              </a:xfrm>
              <a:prstGeom prst="rect">
                <a:avLst/>
              </a:prstGeom>
              <a:blipFill>
                <a:blip r:embed="rId3"/>
                <a:stretch>
                  <a:fillRect l="-49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8834803-68AE-E68E-AE6E-31264B164578}"/>
              </a:ext>
            </a:extLst>
          </p:cNvPr>
          <p:cNvSpPr txBox="1"/>
          <p:nvPr/>
        </p:nvSpPr>
        <p:spPr>
          <a:xfrm>
            <a:off x="2058003" y="2262181"/>
            <a:ext cx="19606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variables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EF7F6E-B5C6-FEA1-D12D-B62DE5DEED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6374" y="1895923"/>
            <a:ext cx="457649" cy="36545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F7881B7-B7C8-3C48-D19E-3B0277D35B88}"/>
              </a:ext>
            </a:extLst>
          </p:cNvPr>
          <p:cNvGrpSpPr/>
          <p:nvPr/>
        </p:nvGrpSpPr>
        <p:grpSpPr>
          <a:xfrm>
            <a:off x="1251992" y="4391276"/>
            <a:ext cx="5537783" cy="746123"/>
            <a:chOff x="271463" y="3785204"/>
            <a:chExt cx="7569517" cy="10198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A46C17A-2042-88DC-5F25-BA7C038D3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3" y="3785204"/>
              <a:ext cx="7569517" cy="1019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A80CEAA-6DEB-05B3-57DD-1ABD762F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76223" y="3905585"/>
              <a:ext cx="1347874" cy="77910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671A26E-DFFE-6F2C-9BB7-BE24228E825B}"/>
              </a:ext>
            </a:extLst>
          </p:cNvPr>
          <p:cNvSpPr txBox="1"/>
          <p:nvPr/>
        </p:nvSpPr>
        <p:spPr>
          <a:xfrm>
            <a:off x="155845" y="3727786"/>
            <a:ext cx="208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Compute: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CC8D7F-FDC0-C50C-4454-CB2363B097ED}"/>
              </a:ext>
            </a:extLst>
          </p:cNvPr>
          <p:cNvSpPr txBox="1"/>
          <p:nvPr/>
        </p:nvSpPr>
        <p:spPr>
          <a:xfrm>
            <a:off x="805056" y="5239993"/>
            <a:ext cx="3643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conditional probability </a:t>
            </a:r>
            <a:br>
              <a:rPr lang="en-US" sz="2000" dirty="0"/>
            </a:br>
            <a:r>
              <a:rPr lang="en-US" sz="2000" dirty="0"/>
              <a:t>of  </a:t>
            </a:r>
            <a:r>
              <a:rPr lang="en-US" sz="2000" i="1" dirty="0"/>
              <a:t>y</a:t>
            </a:r>
            <a:r>
              <a:rPr lang="en-US" sz="2000" dirty="0"/>
              <a:t>  given </a:t>
            </a:r>
            <a:r>
              <a:rPr lang="en-US" sz="2000" i="1" dirty="0"/>
              <a:t>x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23E871-A849-F6B7-32C5-AFE426DE7B8A}"/>
              </a:ext>
            </a:extLst>
          </p:cNvPr>
          <p:cNvSpPr txBox="1"/>
          <p:nvPr/>
        </p:nvSpPr>
        <p:spPr>
          <a:xfrm>
            <a:off x="4701556" y="5239993"/>
            <a:ext cx="24848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 (all) optimal distribution(s)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53F23D3A-BFA9-EA65-D21E-E0921FC10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34" y="2742362"/>
            <a:ext cx="2654393" cy="34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B0B1214-EA86-CEF1-D441-83149B9FF047}"/>
              </a:ext>
            </a:extLst>
          </p:cNvPr>
          <p:cNvSpPr txBox="1"/>
          <p:nvPr/>
        </p:nvSpPr>
        <p:spPr>
          <a:xfrm>
            <a:off x="2431340" y="2646712"/>
            <a:ext cx="1269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values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747DE7-BD3D-6E7E-C27E-B8E632CFD582}"/>
              </a:ext>
            </a:extLst>
          </p:cNvPr>
          <p:cNvSpPr txBox="1"/>
          <p:nvPr/>
        </p:nvSpPr>
        <p:spPr>
          <a:xfrm>
            <a:off x="6226599" y="2737790"/>
            <a:ext cx="306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, </a:t>
            </a:r>
            <a:endParaRPr lang="en-US" sz="240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32CA236-BECA-1ECD-2430-278D2A8C51CB}"/>
              </a:ext>
            </a:extLst>
          </p:cNvPr>
          <p:cNvSpPr txBox="1">
            <a:spLocks/>
          </p:cNvSpPr>
          <p:nvPr/>
        </p:nvSpPr>
        <p:spPr>
          <a:xfrm>
            <a:off x="286978" y="708138"/>
            <a:ext cx="29616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Inference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BC40EBC-6E50-D860-6B0A-925192A4C7D8}"/>
              </a:ext>
            </a:extLst>
          </p:cNvPr>
          <p:cNvSpPr txBox="1">
            <a:spLocks/>
          </p:cNvSpPr>
          <p:nvPr/>
        </p:nvSpPr>
        <p:spPr>
          <a:xfrm>
            <a:off x="7702996" y="2075008"/>
            <a:ext cx="38902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Inconsistency Calculation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6C0F66-8681-B0EC-9C04-48D5D4A337B1}"/>
              </a:ext>
            </a:extLst>
          </p:cNvPr>
          <p:cNvGrpSpPr/>
          <p:nvPr/>
        </p:nvGrpSpPr>
        <p:grpSpPr>
          <a:xfrm>
            <a:off x="7861137" y="3571728"/>
            <a:ext cx="3625556" cy="2203940"/>
            <a:chOff x="7895885" y="4391276"/>
            <a:chExt cx="3625556" cy="220394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79D42CB-5322-BA2F-79B8-001141634A9A}"/>
                </a:ext>
              </a:extLst>
            </p:cNvPr>
            <p:cNvSpPr/>
            <p:nvPr/>
          </p:nvSpPr>
          <p:spPr>
            <a:xfrm>
              <a:off x="7895885" y="4391276"/>
              <a:ext cx="3625556" cy="22039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1E3FB6-58E9-D981-A2FB-E64D28311378}"/>
                </a:ext>
              </a:extLst>
            </p:cNvPr>
            <p:cNvSpPr txBox="1"/>
            <p:nvPr/>
          </p:nvSpPr>
          <p:spPr>
            <a:xfrm>
              <a:off x="9383797" y="4678732"/>
              <a:ext cx="18859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 </a:t>
              </a:r>
              <a:r>
                <a:rPr lang="en-US" sz="2400" dirty="0">
                  <a:solidFill>
                    <a:schemeClr val="tx1"/>
                  </a:solidFill>
                </a:rPr>
                <a:t>PDG         </a:t>
              </a:r>
              <a:endParaRPr lang="en-US" sz="2400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1D09563-ECA2-5518-CC0E-F907A53A3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82168" y="4726837"/>
              <a:ext cx="457649" cy="36545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0051712-7D81-751F-83B6-8CB484B4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98439" y="5663227"/>
              <a:ext cx="1026618" cy="5054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AFB5A49-1978-48B6-A48D-F7B5B132E003}"/>
                    </a:ext>
                  </a:extLst>
                </p:cNvPr>
                <p:cNvSpPr txBox="1"/>
                <p:nvPr/>
              </p:nvSpPr>
              <p:spPr>
                <a:xfrm>
                  <a:off x="9462870" y="5077770"/>
                  <a:ext cx="183569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="0" dirty="0">
                      <a:solidFill>
                        <a:schemeClr val="tx1"/>
                      </a:solidFill>
                    </a:rPr>
                    <a:t>and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a14:m>
                  <a:r>
                    <a:rPr lang="en-US" sz="2400" dirty="0">
                      <a:solidFill>
                        <a:schemeClr val="tx1"/>
                      </a:solidFill>
                    </a:rPr>
                    <a:t>, 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AFB5A49-1978-48B6-A48D-F7B5B132E0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2870" y="5077770"/>
                  <a:ext cx="1835690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5316"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2ED658-909B-8544-EFDC-9D050B36120F}"/>
                </a:ext>
              </a:extLst>
            </p:cNvPr>
            <p:cNvSpPr txBox="1"/>
            <p:nvPr/>
          </p:nvSpPr>
          <p:spPr>
            <a:xfrm>
              <a:off x="7923656" y="5669393"/>
              <a:ext cx="20859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Compute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5FE6AF-4A9F-EEB8-3117-3992B17F1B71}"/>
                </a:ext>
              </a:extLst>
            </p:cNvPr>
            <p:cNvSpPr txBox="1"/>
            <p:nvPr/>
          </p:nvSpPr>
          <p:spPr>
            <a:xfrm>
              <a:off x="8056098" y="4723827"/>
              <a:ext cx="1288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Given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2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4" grpId="0"/>
      <p:bldP spid="25" grpId="0"/>
      <p:bldP spid="27" grpId="0"/>
      <p:bldP spid="28" grpId="0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EA335A4-0920-18D8-6E3E-E94C9E4658E8}"/>
              </a:ext>
            </a:extLst>
          </p:cNvPr>
          <p:cNvSpPr txBox="1"/>
          <p:nvPr/>
        </p:nvSpPr>
        <p:spPr>
          <a:xfrm>
            <a:off x="8159750" y="276230"/>
            <a:ext cx="3556000" cy="22775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274320" tIns="182880" rIns="274320" bIns="182880" rtlCol="0">
            <a:spAutoFit/>
          </a:bodyPr>
          <a:lstStyle/>
          <a:p>
            <a:r>
              <a:rPr lang="en-US" sz="2400" b="1" dirty="0">
                <a:latin typeface="Georgia Pro" panose="02040502050405020303" pitchFamily="18" charset="0"/>
              </a:rPr>
              <a:t>Proof Sketch: </a:t>
            </a:r>
            <a:r>
              <a:rPr lang="en-US" sz="2000" b="1" dirty="0"/>
              <a:t>try adding candidate answers to query; find the one that minimizes inconsistency with “trinary search” </a:t>
            </a:r>
          </a:p>
          <a:p>
            <a:pPr algn="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(+20 pages of details)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3FE6703-FC39-396D-64A4-9C3B1581E055}"/>
              </a:ext>
            </a:extLst>
          </p:cNvPr>
          <p:cNvCxnSpPr>
            <a:cxnSpLocks/>
          </p:cNvCxnSpPr>
          <p:nvPr/>
        </p:nvCxnSpPr>
        <p:spPr>
          <a:xfrm>
            <a:off x="8980829" y="5993140"/>
            <a:ext cx="1875106" cy="0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38D82A8A-FBE8-724E-BEDF-44B2A2480D1D}"/>
              </a:ext>
            </a:extLst>
          </p:cNvPr>
          <p:cNvSpPr txBox="1"/>
          <p:nvPr/>
        </p:nvSpPr>
        <p:spPr>
          <a:xfrm>
            <a:off x="8582206" y="6117984"/>
            <a:ext cx="377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Karp reduction in polynomial time,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assuming bounded treewidth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1C594F5-DC98-2E1A-658F-423D22AE93AA}"/>
              </a:ext>
            </a:extLst>
          </p:cNvPr>
          <p:cNvSpPr txBox="1"/>
          <p:nvPr/>
        </p:nvSpPr>
        <p:spPr>
          <a:xfrm>
            <a:off x="7583268" y="4916702"/>
            <a:ext cx="738664" cy="188870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legend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A0DC72E-E7FA-8049-2955-5F9E15A80CE0}"/>
              </a:ext>
            </a:extLst>
          </p:cNvPr>
          <p:cNvCxnSpPr>
            <a:cxnSpLocks/>
          </p:cNvCxnSpPr>
          <p:nvPr/>
        </p:nvCxnSpPr>
        <p:spPr>
          <a:xfrm>
            <a:off x="7996107" y="6645322"/>
            <a:ext cx="0" cy="447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521BCD7-415C-EAEB-B61C-F2692AA505AC}"/>
              </a:ext>
            </a:extLst>
          </p:cNvPr>
          <p:cNvCxnSpPr>
            <a:cxnSpLocks/>
          </p:cNvCxnSpPr>
          <p:nvPr/>
        </p:nvCxnSpPr>
        <p:spPr>
          <a:xfrm>
            <a:off x="7977057" y="4767002"/>
            <a:ext cx="0" cy="392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F55DC29-DD9F-FF87-5B15-0C678341AD82}"/>
              </a:ext>
            </a:extLst>
          </p:cNvPr>
          <p:cNvCxnSpPr>
            <a:cxnSpLocks/>
          </p:cNvCxnSpPr>
          <p:nvPr/>
        </p:nvCxnSpPr>
        <p:spPr>
          <a:xfrm flipH="1">
            <a:off x="7977057" y="4767002"/>
            <a:ext cx="43549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B5FE9F7-BFDC-F58B-D3AB-F78F69785D8E}"/>
              </a:ext>
            </a:extLst>
          </p:cNvPr>
          <p:cNvSpPr/>
          <p:nvPr/>
        </p:nvSpPr>
        <p:spPr>
          <a:xfrm>
            <a:off x="527774" y="2915977"/>
            <a:ext cx="2816771" cy="130699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Sitka Display"/>
              </a:rPr>
              <a:t>Approximate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PDG Inference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CF192-033B-7902-A807-061942FAD390}"/>
              </a:ext>
            </a:extLst>
          </p:cNvPr>
          <p:cNvSpPr/>
          <p:nvPr/>
        </p:nvSpPr>
        <p:spPr>
          <a:xfrm>
            <a:off x="4696850" y="2810447"/>
            <a:ext cx="3075069" cy="15281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Approximate Inconsistency Calculation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60FB4F-D5DE-3A2E-AF70-33E341C17F05}"/>
              </a:ext>
            </a:extLst>
          </p:cNvPr>
          <p:cNvCxnSpPr>
            <a:cxnSpLocks/>
          </p:cNvCxnSpPr>
          <p:nvPr/>
        </p:nvCxnSpPr>
        <p:spPr>
          <a:xfrm>
            <a:off x="9063219" y="5135345"/>
            <a:ext cx="1705694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71C7052-0423-B1B4-62AC-2E2138874792}"/>
              </a:ext>
            </a:extLst>
          </p:cNvPr>
          <p:cNvSpPr txBox="1"/>
          <p:nvPr/>
        </p:nvSpPr>
        <p:spPr>
          <a:xfrm>
            <a:off x="8582206" y="5290585"/>
            <a:ext cx="377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Karp reduction in polynomial time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525371-A510-1680-80B1-D3A29BB52C12}"/>
              </a:ext>
            </a:extLst>
          </p:cNvPr>
          <p:cNvCxnSpPr>
            <a:cxnSpLocks/>
          </p:cNvCxnSpPr>
          <p:nvPr/>
        </p:nvCxnSpPr>
        <p:spPr>
          <a:xfrm>
            <a:off x="3524440" y="3294614"/>
            <a:ext cx="1061533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E1E6958-D02C-16B2-6155-ABC46AB149E5}"/>
              </a:ext>
            </a:extLst>
          </p:cNvPr>
          <p:cNvSpPr txBox="1"/>
          <p:nvPr/>
        </p:nvSpPr>
        <p:spPr>
          <a:xfrm>
            <a:off x="1181715" y="320401"/>
            <a:ext cx="703027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>
                <a:lumMod val="75000"/>
              </a:schemeClr>
            </a:solidFill>
          </a:ln>
        </p:spPr>
        <p:txBody>
          <a:bodyPr wrap="square" lIns="274320" tIns="182880" rIns="274320" bIns="182880" rtlCol="0">
            <a:spAutoFit/>
          </a:bodyPr>
          <a:lstStyle/>
          <a:p>
            <a:r>
              <a:rPr lang="en-US" sz="2400" b="1" dirty="0">
                <a:latin typeface="Georgia Pro" panose="02040502050405020303" pitchFamily="18" charset="0"/>
              </a:rPr>
              <a:t>Theorem</a:t>
            </a:r>
            <a:r>
              <a:rPr lang="en-US" sz="2400" b="1" dirty="0"/>
              <a:t>. </a:t>
            </a:r>
            <a:r>
              <a:rPr lang="en-US" sz="2400" dirty="0"/>
              <a:t>With an inconsistency approximation oracle, approximate inference can be done in time </a:t>
            </a: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</a:rPr>
              <a:t>linear</a:t>
            </a:r>
            <a:r>
              <a:rPr lang="en-US" sz="2400" dirty="0"/>
              <a:t> in the number of required output bits. </a:t>
            </a:r>
            <a:endParaRPr lang="en-US" sz="2400" b="1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EE9CFF-D9B5-4358-F2A2-77FB4028022F}"/>
              </a:ext>
            </a:extLst>
          </p:cNvPr>
          <p:cNvCxnSpPr>
            <a:cxnSpLocks/>
          </p:cNvCxnSpPr>
          <p:nvPr/>
        </p:nvCxnSpPr>
        <p:spPr>
          <a:xfrm flipH="1">
            <a:off x="3460598" y="3608007"/>
            <a:ext cx="990773" cy="0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2CEE2-B3DF-D056-49F6-115BCC8D0AC4}"/>
              </a:ext>
            </a:extLst>
          </p:cNvPr>
          <p:cNvSpPr/>
          <p:nvPr/>
        </p:nvSpPr>
        <p:spPr>
          <a:xfrm>
            <a:off x="5325339" y="1158738"/>
            <a:ext cx="1645110" cy="898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Sitka Display"/>
              </a:rPr>
              <a:t>SAT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Display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655CDC-EB8E-1EAF-3A4A-F7E4CB886A3D}"/>
              </a:ext>
            </a:extLst>
          </p:cNvPr>
          <p:cNvSpPr/>
          <p:nvPr/>
        </p:nvSpPr>
        <p:spPr>
          <a:xfrm>
            <a:off x="1036839" y="1111113"/>
            <a:ext cx="2423759" cy="898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Sitka Display"/>
              </a:rPr>
              <a:t>BN Inference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Display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A91643-68CE-4E2E-9710-5EEB100F016F}"/>
              </a:ext>
            </a:extLst>
          </p:cNvPr>
          <p:cNvCxnSpPr>
            <a:cxnSpLocks/>
          </p:cNvCxnSpPr>
          <p:nvPr/>
        </p:nvCxnSpPr>
        <p:spPr>
          <a:xfrm>
            <a:off x="2213012" y="2096376"/>
            <a:ext cx="0" cy="66675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386E840-D03A-6F1D-3823-414F726F57F1}"/>
              </a:ext>
            </a:extLst>
          </p:cNvPr>
          <p:cNvCxnSpPr>
            <a:cxnSpLocks/>
          </p:cNvCxnSpPr>
          <p:nvPr/>
        </p:nvCxnSpPr>
        <p:spPr>
          <a:xfrm>
            <a:off x="6147894" y="2158821"/>
            <a:ext cx="0" cy="541861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91955E-801F-C452-FEC9-7AD089D5F601}"/>
              </a:ext>
            </a:extLst>
          </p:cNvPr>
          <p:cNvCxnSpPr>
            <a:cxnSpLocks/>
          </p:cNvCxnSpPr>
          <p:nvPr/>
        </p:nvCxnSpPr>
        <p:spPr>
          <a:xfrm flipH="1">
            <a:off x="3678547" y="1560567"/>
            <a:ext cx="1450687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61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3FE6703-FC39-396D-64A4-9C3B1581E055}"/>
              </a:ext>
            </a:extLst>
          </p:cNvPr>
          <p:cNvCxnSpPr>
            <a:cxnSpLocks/>
          </p:cNvCxnSpPr>
          <p:nvPr/>
        </p:nvCxnSpPr>
        <p:spPr>
          <a:xfrm>
            <a:off x="8980829" y="5993140"/>
            <a:ext cx="1875106" cy="0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38D82A8A-FBE8-724E-BEDF-44B2A2480D1D}"/>
              </a:ext>
            </a:extLst>
          </p:cNvPr>
          <p:cNvSpPr txBox="1"/>
          <p:nvPr/>
        </p:nvSpPr>
        <p:spPr>
          <a:xfrm>
            <a:off x="8582206" y="6117984"/>
            <a:ext cx="377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Karp reduction in polynomial time,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assuming bounded treewidth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1C594F5-DC98-2E1A-658F-423D22AE93AA}"/>
              </a:ext>
            </a:extLst>
          </p:cNvPr>
          <p:cNvSpPr txBox="1"/>
          <p:nvPr/>
        </p:nvSpPr>
        <p:spPr>
          <a:xfrm>
            <a:off x="7583268" y="4916702"/>
            <a:ext cx="738664" cy="188870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legend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A0DC72E-E7FA-8049-2955-5F9E15A80CE0}"/>
              </a:ext>
            </a:extLst>
          </p:cNvPr>
          <p:cNvCxnSpPr>
            <a:cxnSpLocks/>
          </p:cNvCxnSpPr>
          <p:nvPr/>
        </p:nvCxnSpPr>
        <p:spPr>
          <a:xfrm>
            <a:off x="7996107" y="6645322"/>
            <a:ext cx="0" cy="447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521BCD7-415C-EAEB-B61C-F2692AA505AC}"/>
              </a:ext>
            </a:extLst>
          </p:cNvPr>
          <p:cNvCxnSpPr>
            <a:cxnSpLocks/>
          </p:cNvCxnSpPr>
          <p:nvPr/>
        </p:nvCxnSpPr>
        <p:spPr>
          <a:xfrm>
            <a:off x="7977057" y="4767002"/>
            <a:ext cx="0" cy="392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F55DC29-DD9F-FF87-5B15-0C678341AD82}"/>
              </a:ext>
            </a:extLst>
          </p:cNvPr>
          <p:cNvCxnSpPr>
            <a:cxnSpLocks/>
          </p:cNvCxnSpPr>
          <p:nvPr/>
        </p:nvCxnSpPr>
        <p:spPr>
          <a:xfrm flipH="1">
            <a:off x="7977057" y="4767002"/>
            <a:ext cx="43549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B5FE9F7-BFDC-F58B-D3AB-F78F69785D8E}"/>
              </a:ext>
            </a:extLst>
          </p:cNvPr>
          <p:cNvSpPr/>
          <p:nvPr/>
        </p:nvSpPr>
        <p:spPr>
          <a:xfrm>
            <a:off x="527774" y="1510299"/>
            <a:ext cx="2816771" cy="130699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Sitka Display"/>
              </a:rPr>
              <a:t>Approximate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PDG Inference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CF192-033B-7902-A807-061942FAD390}"/>
              </a:ext>
            </a:extLst>
          </p:cNvPr>
          <p:cNvSpPr/>
          <p:nvPr/>
        </p:nvSpPr>
        <p:spPr>
          <a:xfrm>
            <a:off x="4696850" y="1404769"/>
            <a:ext cx="3075069" cy="15281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Approximate Inconsistency Calculation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60FB4F-D5DE-3A2E-AF70-33E341C17F05}"/>
              </a:ext>
            </a:extLst>
          </p:cNvPr>
          <p:cNvCxnSpPr>
            <a:cxnSpLocks/>
          </p:cNvCxnSpPr>
          <p:nvPr/>
        </p:nvCxnSpPr>
        <p:spPr>
          <a:xfrm>
            <a:off x="9063219" y="5135345"/>
            <a:ext cx="1705694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71C7052-0423-B1B4-62AC-2E2138874792}"/>
              </a:ext>
            </a:extLst>
          </p:cNvPr>
          <p:cNvSpPr txBox="1"/>
          <p:nvPr/>
        </p:nvSpPr>
        <p:spPr>
          <a:xfrm>
            <a:off x="8582206" y="5290585"/>
            <a:ext cx="377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Karp reduction in polynomial time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525371-A510-1680-80B1-D3A29BB52C12}"/>
              </a:ext>
            </a:extLst>
          </p:cNvPr>
          <p:cNvCxnSpPr>
            <a:cxnSpLocks/>
          </p:cNvCxnSpPr>
          <p:nvPr/>
        </p:nvCxnSpPr>
        <p:spPr>
          <a:xfrm>
            <a:off x="3524440" y="2053575"/>
            <a:ext cx="1061533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EE9CFF-D9B5-4358-F2A2-77FB4028022F}"/>
              </a:ext>
            </a:extLst>
          </p:cNvPr>
          <p:cNvCxnSpPr>
            <a:cxnSpLocks/>
          </p:cNvCxnSpPr>
          <p:nvPr/>
        </p:nvCxnSpPr>
        <p:spPr>
          <a:xfrm flipH="1">
            <a:off x="3460598" y="2366968"/>
            <a:ext cx="990773" cy="0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11E3794-B643-88FF-CA4E-CE0C7ACE8A01}"/>
              </a:ext>
            </a:extLst>
          </p:cNvPr>
          <p:cNvSpPr/>
          <p:nvPr/>
        </p:nvSpPr>
        <p:spPr>
          <a:xfrm>
            <a:off x="2172924" y="4260462"/>
            <a:ext cx="3056134" cy="140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Exponential Conic Programming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A607D8-8905-FC52-A69A-549A75A0072F}"/>
              </a:ext>
            </a:extLst>
          </p:cNvPr>
          <p:cNvCxnSpPr>
            <a:cxnSpLocks/>
          </p:cNvCxnSpPr>
          <p:nvPr/>
        </p:nvCxnSpPr>
        <p:spPr>
          <a:xfrm>
            <a:off x="2265026" y="2972328"/>
            <a:ext cx="611507" cy="1024746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CBE06A-56BF-2283-747E-6A42DBA36207}"/>
              </a:ext>
            </a:extLst>
          </p:cNvPr>
          <p:cNvCxnSpPr>
            <a:cxnSpLocks/>
          </p:cNvCxnSpPr>
          <p:nvPr/>
        </p:nvCxnSpPr>
        <p:spPr>
          <a:xfrm flipH="1">
            <a:off x="4696850" y="3116566"/>
            <a:ext cx="877823" cy="887033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13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artial Circle 79">
            <a:extLst>
              <a:ext uri="{FF2B5EF4-FFF2-40B4-BE49-F238E27FC236}">
                <a16:creationId xmlns:a16="http://schemas.microsoft.com/office/drawing/2014/main" id="{136D6072-D57D-F186-EB5B-5989716FD9FE}"/>
              </a:ext>
            </a:extLst>
          </p:cNvPr>
          <p:cNvSpPr>
            <a:spLocks/>
          </p:cNvSpPr>
          <p:nvPr/>
        </p:nvSpPr>
        <p:spPr>
          <a:xfrm>
            <a:off x="-1128530" y="1437586"/>
            <a:ext cx="15011288" cy="8972308"/>
          </a:xfrm>
          <a:prstGeom prst="pie">
            <a:avLst>
              <a:gd name="adj1" fmla="val 16216683"/>
              <a:gd name="adj2" fmla="val 19095942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81" name="Partial Circle 80">
            <a:extLst>
              <a:ext uri="{FF2B5EF4-FFF2-40B4-BE49-F238E27FC236}">
                <a16:creationId xmlns:a16="http://schemas.microsoft.com/office/drawing/2014/main" id="{9E15D4FE-71AF-A5E7-4164-A7AB2F37DE00}"/>
              </a:ext>
            </a:extLst>
          </p:cNvPr>
          <p:cNvSpPr/>
          <p:nvPr/>
        </p:nvSpPr>
        <p:spPr>
          <a:xfrm>
            <a:off x="1113129" y="-499614"/>
            <a:ext cx="10297670" cy="12760294"/>
          </a:xfrm>
          <a:prstGeom prst="pie">
            <a:avLst>
              <a:gd name="adj1" fmla="val 19050432"/>
              <a:gd name="adj2" fmla="val 2159196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05BD8BB-6C94-B93D-CDF2-B11ECA162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0" t="-39242" r="18416" b="100000"/>
          <a:stretch/>
        </p:blipFill>
        <p:spPr>
          <a:xfrm>
            <a:off x="5924667" y="3825179"/>
            <a:ext cx="569615" cy="395650"/>
          </a:xfrm>
          <a:custGeom>
            <a:avLst/>
            <a:gdLst>
              <a:gd name="connsiteX0" fmla="*/ 0 w 569615"/>
              <a:gd name="connsiteY0" fmla="*/ 0 h 395650"/>
              <a:gd name="connsiteX1" fmla="*/ 569615 w 569615"/>
              <a:gd name="connsiteY1" fmla="*/ 0 h 395650"/>
              <a:gd name="connsiteX2" fmla="*/ 569615 w 569615"/>
              <a:gd name="connsiteY2" fmla="*/ 395650 h 395650"/>
              <a:gd name="connsiteX3" fmla="*/ 0 w 569615"/>
              <a:gd name="connsiteY3" fmla="*/ 395650 h 395650"/>
              <a:gd name="connsiteX4" fmla="*/ 0 w 569615"/>
              <a:gd name="connsiteY4" fmla="*/ 0 h 3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615" h="395650">
                <a:moveTo>
                  <a:pt x="0" y="0"/>
                </a:moveTo>
                <a:lnTo>
                  <a:pt x="569615" y="0"/>
                </a:lnTo>
                <a:lnTo>
                  <a:pt x="569615" y="395650"/>
                </a:lnTo>
                <a:lnTo>
                  <a:pt x="0" y="3956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50A78B-225D-5475-8B7A-5CB31E18D5A0}"/>
              </a:ext>
            </a:extLst>
          </p:cNvPr>
          <p:cNvSpPr txBox="1"/>
          <p:nvPr/>
        </p:nvSpPr>
        <p:spPr>
          <a:xfrm>
            <a:off x="107882" y="237257"/>
            <a:ext cx="5598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tka Display"/>
                <a:ea typeface="+mn-ea"/>
                <a:cs typeface="+mn-cs"/>
              </a:rPr>
              <a:t>PDG Inference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Sitka Display"/>
              </a:rPr>
              <a:t>Calculating Inconsistency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tka Display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8D617B-1F26-36A4-9899-111A6D3EBC97}"/>
              </a:ext>
            </a:extLst>
          </p:cNvPr>
          <p:cNvGrpSpPr/>
          <p:nvPr/>
        </p:nvGrpSpPr>
        <p:grpSpPr>
          <a:xfrm>
            <a:off x="6454171" y="5749167"/>
            <a:ext cx="3842768" cy="492443"/>
            <a:chOff x="6555943" y="5827261"/>
            <a:chExt cx="3842768" cy="492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9E81B3A-22D6-981A-1D06-CA631A644840}"/>
                    </a:ext>
                  </a:extLst>
                </p:cNvPr>
                <p:cNvSpPr txBox="1"/>
                <p:nvPr/>
              </p:nvSpPr>
              <p:spPr>
                <a:xfrm>
                  <a:off x="9438139" y="5827261"/>
                  <a:ext cx="57188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802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9E81B3A-22D6-981A-1D06-CA631A644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8139" y="5827261"/>
                  <a:ext cx="571888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212FEB5-CE74-2027-1D34-C054381230D1}"/>
                </a:ext>
              </a:extLst>
            </p:cNvPr>
            <p:cNvCxnSpPr>
              <a:cxnSpLocks/>
            </p:cNvCxnSpPr>
            <p:nvPr/>
          </p:nvCxnSpPr>
          <p:spPr>
            <a:xfrm>
              <a:off x="6555943" y="5891953"/>
              <a:ext cx="3842768" cy="0"/>
            </a:xfrm>
            <a:prstGeom prst="line">
              <a:avLst/>
            </a:prstGeom>
            <a:ln w="76200" cap="sq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2CB49DD-DEB2-B81A-1D65-8193EE0614D7}"/>
                    </a:ext>
                  </a:extLst>
                </p:cNvPr>
                <p:cNvSpPr txBox="1"/>
                <p:nvPr/>
              </p:nvSpPr>
              <p:spPr>
                <a:xfrm>
                  <a:off x="6625044" y="5954867"/>
                  <a:ext cx="22826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 Pro Light"/>
                            <a:ea typeface="+mn-ea"/>
                            <a:cs typeface="+mn-cs"/>
                          </a:rPr>
                          <m:t>confidence</m:t>
                        </m:r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 Pro Light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 Pro Light"/>
                            <a:ea typeface="+mn-ea"/>
                            <a:cs typeface="+mn-cs"/>
                          </a:rPr>
                          <m:t>in</m:t>
                        </m:r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 Pro Light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802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Georgia Pro Light"/>
                            <a:ea typeface="+mn-ea"/>
                            <a:cs typeface="+mn-cs"/>
                          </a:rPr>
                          <m:t>structure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5B773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2CB49DD-DEB2-B81A-1D65-8193EE0614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5044" y="5954867"/>
                  <a:ext cx="228267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400" t="-4444" r="-1867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0A7FD13-2B1E-50D1-EE0C-4E16DC87A0EB}"/>
              </a:ext>
            </a:extLst>
          </p:cNvPr>
          <p:cNvGrpSpPr/>
          <p:nvPr/>
        </p:nvGrpSpPr>
        <p:grpSpPr>
          <a:xfrm>
            <a:off x="5924668" y="2289541"/>
            <a:ext cx="529504" cy="3524318"/>
            <a:chOff x="6026440" y="2367635"/>
            <a:chExt cx="529504" cy="352431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72875-F33C-4C21-020E-D82AA4820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5944" y="2367635"/>
              <a:ext cx="0" cy="3524318"/>
            </a:xfrm>
            <a:prstGeom prst="line">
              <a:avLst/>
            </a:prstGeom>
            <a:ln w="76200" cap="sq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600062B-A349-BBE5-0C94-3324D38D03D2}"/>
                    </a:ext>
                  </a:extLst>
                </p:cNvPr>
                <p:cNvSpPr txBox="1"/>
                <p:nvPr/>
              </p:nvSpPr>
              <p:spPr>
                <a:xfrm>
                  <a:off x="6026440" y="2368935"/>
                  <a:ext cx="23362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5ECCF3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𝛽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5ECCF3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600062B-A349-BBE5-0C94-3324D38D03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6440" y="2368935"/>
                  <a:ext cx="233626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1F7DE9-22E4-D079-15A0-3C4C828F7D3B}"/>
                </a:ext>
              </a:extLst>
            </p:cNvPr>
            <p:cNvSpPr txBox="1"/>
            <p:nvPr/>
          </p:nvSpPr>
          <p:spPr>
            <a:xfrm rot="16200000">
              <a:off x="5029751" y="4286682"/>
              <a:ext cx="249427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confidence 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ECCF3">
                      <a:lumMod val="75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 observation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48D0DAB-0133-5292-75FF-5BCEA4209237}"/>
              </a:ext>
            </a:extLst>
          </p:cNvPr>
          <p:cNvGrpSpPr/>
          <p:nvPr/>
        </p:nvGrpSpPr>
        <p:grpSpPr>
          <a:xfrm>
            <a:off x="8858305" y="2676505"/>
            <a:ext cx="1864664" cy="3087382"/>
            <a:chOff x="8960077" y="2754599"/>
            <a:chExt cx="1864664" cy="308738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9A534A-7BAE-58CD-0602-4832376BB453}"/>
                </a:ext>
              </a:extLst>
            </p:cNvPr>
            <p:cNvCxnSpPr>
              <a:cxnSpLocks/>
            </p:cNvCxnSpPr>
            <p:nvPr/>
          </p:nvCxnSpPr>
          <p:spPr>
            <a:xfrm>
              <a:off x="9247836" y="2754599"/>
              <a:ext cx="0" cy="3087382"/>
            </a:xfrm>
            <a:prstGeom prst="line">
              <a:avLst/>
            </a:prstGeom>
            <a:ln w="155575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0072CE3-775E-0CD8-4B7F-B9C58A708FFC}"/>
                    </a:ext>
                  </a:extLst>
                </p:cNvPr>
                <p:cNvSpPr txBox="1"/>
                <p:nvPr/>
              </p:nvSpPr>
              <p:spPr>
                <a:xfrm>
                  <a:off x="9431088" y="4375060"/>
                  <a:ext cx="1393653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14124">
                          <a:lumMod val="7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BNs</a:t>
                  </a:r>
                  <a:b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14124">
                          <a:lumMod val="7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</a:b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14124">
                          <a:lumMod val="7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(acyclic,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1412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1412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a14:m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14124">
                          <a:lumMod val="7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)</a:t>
                  </a: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0072CE3-775E-0CD8-4B7F-B9C58A708F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1088" y="4375060"/>
                  <a:ext cx="1393653" cy="553998"/>
                </a:xfrm>
                <a:prstGeom prst="rect">
                  <a:avLst/>
                </a:prstGeom>
                <a:blipFill>
                  <a:blip r:embed="rId7"/>
                  <a:stretch>
                    <a:fillRect l="-10917" t="-14286" r="-3493" b="-208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04757FB-E974-F2D3-BE4B-5BDA2EC5E131}"/>
                </a:ext>
              </a:extLst>
            </p:cNvPr>
            <p:cNvCxnSpPr/>
            <p:nvPr/>
          </p:nvCxnSpPr>
          <p:spPr>
            <a:xfrm>
              <a:off x="8960077" y="5674408"/>
              <a:ext cx="592451" cy="0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CCCF1C7-09DC-74AF-D021-3369A5976AED}"/>
                    </a:ext>
                  </a:extLst>
                </p:cNvPr>
                <p:cNvSpPr txBox="1"/>
                <p:nvPr/>
              </p:nvSpPr>
              <p:spPr>
                <a:xfrm>
                  <a:off x="9510947" y="5563374"/>
                  <a:ext cx="313994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1412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±</m:t>
                        </m:r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1412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</m:oMath>
                    </m:oMathPara>
                  </a14:m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CCCF1C7-09DC-74AF-D021-3369A5976A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0947" y="5563374"/>
                  <a:ext cx="313994" cy="169277"/>
                </a:xfrm>
                <a:prstGeom prst="rect">
                  <a:avLst/>
                </a:prstGeom>
                <a:blipFill>
                  <a:blip r:embed="rId8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E25CDD-F6A7-84B2-0597-F95E565C5CDD}"/>
              </a:ext>
            </a:extLst>
          </p:cNvPr>
          <p:cNvGrpSpPr/>
          <p:nvPr/>
        </p:nvGrpSpPr>
        <p:grpSpPr>
          <a:xfrm>
            <a:off x="6328640" y="1845255"/>
            <a:ext cx="2046915" cy="3896791"/>
            <a:chOff x="6430412" y="1923349"/>
            <a:chExt cx="2046915" cy="389679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D132B41-9A40-2653-0542-26F633D599DC}"/>
                </a:ext>
              </a:extLst>
            </p:cNvPr>
            <p:cNvCxnSpPr>
              <a:cxnSpLocks/>
            </p:cNvCxnSpPr>
            <p:nvPr/>
          </p:nvCxnSpPr>
          <p:spPr>
            <a:xfrm>
              <a:off x="6628580" y="2725467"/>
              <a:ext cx="0" cy="3094673"/>
            </a:xfrm>
            <a:prstGeom prst="line">
              <a:avLst/>
            </a:prstGeom>
            <a:ln w="155575" cap="rnd">
              <a:solidFill>
                <a:schemeClr val="bg2">
                  <a:lumMod val="75000"/>
                </a:schemeClr>
              </a:solidFill>
            </a:ln>
            <a:effectLst>
              <a:glow rad="25400">
                <a:schemeClr val="tx1"/>
              </a:glow>
            </a:effectLst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FBED392-4005-C27D-E77B-864383DD334E}"/>
                    </a:ext>
                  </a:extLst>
                </p:cNvPr>
                <p:cNvSpPr txBox="1"/>
                <p:nvPr/>
              </p:nvSpPr>
              <p:spPr>
                <a:xfrm>
                  <a:off x="6430412" y="1923349"/>
                  <a:ext cx="2046915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2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B4DCFA">
                                  <a:lumMod val="2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B4DCFA">
                                  <a:lumMod val="2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4DCFA">
                          <a:lumMod val="2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 semantics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4DCFA">
                          <a:lumMod val="2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(limit as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4DCFA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4DCFA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4DCFA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a14:m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4DCFA">
                          <a:lumMod val="2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FBED392-4005-C27D-E77B-864383DD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0412" y="1923349"/>
                  <a:ext cx="2046915" cy="553998"/>
                </a:xfrm>
                <a:prstGeom prst="rect">
                  <a:avLst/>
                </a:prstGeom>
                <a:blipFill>
                  <a:blip r:embed="rId9"/>
                  <a:stretch>
                    <a:fillRect t="-14286" b="-208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Connector: Curved 24">
              <a:extLst>
                <a:ext uri="{FF2B5EF4-FFF2-40B4-BE49-F238E27FC236}">
                  <a16:creationId xmlns:a16="http://schemas.microsoft.com/office/drawing/2014/main" id="{A6AD533E-A9A1-BA6C-4E87-A06ABA5CDAE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26961" y="2453292"/>
              <a:ext cx="304976" cy="544348"/>
            </a:xfrm>
            <a:prstGeom prst="curvedConnector2">
              <a:avLst/>
            </a:prstGeom>
            <a:ln w="76200">
              <a:solidFill>
                <a:schemeClr val="bg2">
                  <a:lumMod val="75000"/>
                </a:schemeClr>
              </a:solidFill>
              <a:tailEnd type="triangle"/>
            </a:ln>
            <a:effectLst>
              <a:glow rad="25400">
                <a:schemeClr val="tx2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ADF83B-10B3-66EB-0AA4-88AC78C894E4}"/>
              </a:ext>
            </a:extLst>
          </p:cNvPr>
          <p:cNvSpPr txBox="1"/>
          <p:nvPr/>
        </p:nvSpPr>
        <p:spPr>
          <a:xfrm>
            <a:off x="2914095" y="3621054"/>
            <a:ext cx="2453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N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arcs and vars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and treewidth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02EBE1-ABB2-57BE-E804-89F491337315}"/>
                  </a:ext>
                </a:extLst>
              </p:cNvPr>
              <p:cNvSpPr txBox="1"/>
              <p:nvPr/>
            </p:nvSpPr>
            <p:spPr>
              <a:xfrm>
                <a:off x="562745" y="2185946"/>
                <a:ext cx="43999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When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𝜷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𝜶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,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02EBE1-ABB2-57BE-E804-89F491337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45" y="2185946"/>
                <a:ext cx="4399988" cy="523220"/>
              </a:xfrm>
              <a:prstGeom prst="rect">
                <a:avLst/>
              </a:prstGeom>
              <a:blipFill>
                <a:blip r:embed="rId10"/>
                <a:stretch>
                  <a:fillRect l="-2770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6328F5C-3F6A-3F94-A8CD-1A1849A9FA48}"/>
              </a:ext>
            </a:extLst>
          </p:cNvPr>
          <p:cNvSpPr txBox="1"/>
          <p:nvPr/>
        </p:nvSpPr>
        <p:spPr>
          <a:xfrm>
            <a:off x="2001720" y="3041669"/>
            <a:ext cx="3408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calculate inconsistency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A59AD2-D3C5-4F5A-40C3-16563B0984F6}"/>
              </a:ext>
            </a:extLst>
          </p:cNvPr>
          <p:cNvSpPr txBox="1"/>
          <p:nvPr/>
        </p:nvSpPr>
        <p:spPr>
          <a:xfrm>
            <a:off x="609787" y="3657107"/>
            <a:ext cx="2956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for a PDG that has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38B216-DD65-7E52-61DE-3F69A93954FF}"/>
              </a:ext>
            </a:extLst>
          </p:cNvPr>
          <p:cNvSpPr txBox="1"/>
          <p:nvPr/>
        </p:nvSpPr>
        <p:spPr>
          <a:xfrm>
            <a:off x="1583839" y="2714827"/>
            <a:ext cx="354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can do inference and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43463D-1445-908C-8A0F-062E40E1074A}"/>
              </a:ext>
            </a:extLst>
          </p:cNvPr>
          <p:cNvSpPr txBox="1"/>
          <p:nvPr/>
        </p:nvSpPr>
        <p:spPr>
          <a:xfrm>
            <a:off x="923159" y="4755754"/>
            <a:ext cx="583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2767D7E-77AA-DC3A-6EC7-5876FCB2E7F5}"/>
              </a:ext>
            </a:extLst>
          </p:cNvPr>
          <p:cNvSpPr txBox="1"/>
          <p:nvPr/>
        </p:nvSpPr>
        <p:spPr>
          <a:xfrm>
            <a:off x="4125653" y="4781704"/>
            <a:ext cx="122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time.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274160-CABF-B6FE-7D19-0336DAB1704D}"/>
              </a:ext>
            </a:extLst>
          </p:cNvPr>
          <p:cNvGrpSpPr/>
          <p:nvPr/>
        </p:nvGrpSpPr>
        <p:grpSpPr>
          <a:xfrm>
            <a:off x="6490423" y="2256744"/>
            <a:ext cx="3871938" cy="3513809"/>
            <a:chOff x="6592195" y="2334838"/>
            <a:chExt cx="3871938" cy="351380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63AC639-F6C8-A9D5-A8E6-1390220478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2195" y="2334838"/>
              <a:ext cx="3871938" cy="3513809"/>
            </a:xfrm>
            <a:prstGeom prst="line">
              <a:avLst/>
            </a:prstGeom>
            <a:ln w="155575" cap="rnd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1BCD36E-FE79-4D90-1588-7678EB6BCED3}"/>
                    </a:ext>
                  </a:extLst>
                </p:cNvPr>
                <p:cNvSpPr txBox="1"/>
                <p:nvPr/>
              </p:nvSpPr>
              <p:spPr>
                <a:xfrm rot="19101324">
                  <a:off x="6883616" y="4670201"/>
                  <a:ext cx="254319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 w="3175">
                        <a:noFill/>
                      </a:ln>
                      <a:solidFill>
                        <a:srgbClr val="5DCEAF">
                          <a:lumMod val="50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factored exponential families (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 w="3175">
                            <a:noFill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𝛾𝛼</m:t>
                      </m:r>
                      <m:r>
                        <a:rPr kumimoji="0" lang="en-US" sz="1800" b="0" i="1" u="none" strike="noStrike" kern="1200" cap="none" spc="0" normalizeH="0" baseline="0" noProof="0">
                          <a:ln w="3175">
                            <a:noFill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 w="3175">
                            <a:noFill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𝛽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>
                      <a:ln w="3175">
                        <a:noFill/>
                      </a:ln>
                      <a:solidFill>
                        <a:srgbClr val="5DCEAF">
                          <a:lumMod val="50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1BCD36E-FE79-4D90-1588-7678EB6BCE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101324">
                  <a:off x="6883616" y="4670201"/>
                  <a:ext cx="2543190" cy="5539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A9DF592-8379-EBF7-74BD-72218223E84F}"/>
                    </a:ext>
                  </a:extLst>
                </p:cNvPr>
                <p:cNvSpPr txBox="1"/>
                <p:nvPr/>
              </p:nvSpPr>
              <p:spPr>
                <a:xfrm>
                  <a:off x="7633308" y="2909283"/>
                  <a:ext cx="141837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factor graphs</a:t>
                  </a: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  (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𝛽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a14:m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)</a:t>
                  </a: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A9DF592-8379-EBF7-74BD-72218223E8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3308" y="2909283"/>
                  <a:ext cx="1418378" cy="553998"/>
                </a:xfrm>
                <a:prstGeom prst="rect">
                  <a:avLst/>
                </a:prstGeom>
                <a:blipFill>
                  <a:blip r:embed="rId12"/>
                  <a:stretch>
                    <a:fillRect l="-10730" t="-14286" r="-11159" b="-219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BEB82E1-984C-0FD6-59FB-9647F3CF4217}"/>
                </a:ext>
              </a:extLst>
            </p:cNvPr>
            <p:cNvSpPr/>
            <p:nvPr/>
          </p:nvSpPr>
          <p:spPr>
            <a:xfrm>
              <a:off x="9103235" y="3252670"/>
              <a:ext cx="289199" cy="31095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</p:grpSp>
      <p:sp>
        <p:nvSpPr>
          <p:cNvPr id="3" name="Arc 2">
            <a:extLst>
              <a:ext uri="{FF2B5EF4-FFF2-40B4-BE49-F238E27FC236}">
                <a16:creationId xmlns:a16="http://schemas.microsoft.com/office/drawing/2014/main" id="{487ABA6C-82DA-03E4-D606-74E54DB30BCE}"/>
              </a:ext>
            </a:extLst>
          </p:cNvPr>
          <p:cNvSpPr/>
          <p:nvPr/>
        </p:nvSpPr>
        <p:spPr>
          <a:xfrm>
            <a:off x="1351213" y="-566288"/>
            <a:ext cx="10297670" cy="12760294"/>
          </a:xfrm>
          <a:prstGeom prst="arc">
            <a:avLst>
              <a:gd name="adj1" fmla="val 19132311"/>
              <a:gd name="adj2" fmla="val 0"/>
            </a:avLst>
          </a:prstGeom>
          <a:noFill/>
          <a:ln w="101600">
            <a:solidFill>
              <a:schemeClr val="accent5">
                <a:lumMod val="75000"/>
              </a:schemeClr>
            </a:solidFill>
            <a:prstDash val="dash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AED72E5C-9074-8F9B-3D68-BF4640883147}"/>
              </a:ext>
            </a:extLst>
          </p:cNvPr>
          <p:cNvSpPr>
            <a:spLocks/>
          </p:cNvSpPr>
          <p:nvPr/>
        </p:nvSpPr>
        <p:spPr>
          <a:xfrm>
            <a:off x="-1118905" y="1289796"/>
            <a:ext cx="15244696" cy="9111817"/>
          </a:xfrm>
          <a:prstGeom prst="arc">
            <a:avLst>
              <a:gd name="adj1" fmla="val 16200000"/>
              <a:gd name="adj2" fmla="val 19045150"/>
            </a:avLst>
          </a:prstGeom>
          <a:noFill/>
          <a:ln w="101600">
            <a:solidFill>
              <a:schemeClr val="accent2">
                <a:lumMod val="50000"/>
              </a:schemeClr>
            </a:solidFill>
            <a:prstDash val="dash"/>
          </a:ln>
          <a:effectLst>
            <a:glow rad="63500">
              <a:schemeClr val="accent2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6F9598A7-E8E7-798A-9E19-D568FA4CB2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90662" y="643770"/>
            <a:ext cx="914400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7B1AF2D-D9D3-A57E-DC7A-5C06FCDA997E}"/>
              </a:ext>
            </a:extLst>
          </p:cNvPr>
          <p:cNvSpPr/>
          <p:nvPr/>
        </p:nvSpPr>
        <p:spPr>
          <a:xfrm>
            <a:off x="11169692" y="1653400"/>
            <a:ext cx="7489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12700">
                  <a:solidFill>
                    <a:srgbClr val="FF8021"/>
                  </a:solidFill>
                  <a:prstDash val="solid"/>
                </a:ln>
                <a:pattFill prst="ltDnDiag">
                  <a:fgClr>
                    <a:srgbClr val="FF802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9940A6A-BB31-01A3-5B00-2316DC8C6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l="69134" r="6835"/>
          <a:stretch>
            <a:fillRect/>
          </a:stretch>
        </p:blipFill>
        <p:spPr>
          <a:xfrm>
            <a:off x="3281331" y="4535712"/>
            <a:ext cx="665628" cy="932625"/>
          </a:xfrm>
          <a:custGeom>
            <a:avLst/>
            <a:gdLst>
              <a:gd name="connsiteX0" fmla="*/ 0 w 665628"/>
              <a:gd name="connsiteY0" fmla="*/ 0 h 932625"/>
              <a:gd name="connsiteX1" fmla="*/ 665628 w 665628"/>
              <a:gd name="connsiteY1" fmla="*/ 0 h 932625"/>
              <a:gd name="connsiteX2" fmla="*/ 665628 w 665628"/>
              <a:gd name="connsiteY2" fmla="*/ 932625 h 932625"/>
              <a:gd name="connsiteX3" fmla="*/ 0 w 665628"/>
              <a:gd name="connsiteY3" fmla="*/ 932625 h 932625"/>
              <a:gd name="connsiteX4" fmla="*/ 0 w 665628"/>
              <a:gd name="connsiteY4" fmla="*/ 0 h 93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628" h="932625">
                <a:moveTo>
                  <a:pt x="0" y="0"/>
                </a:moveTo>
                <a:lnTo>
                  <a:pt x="665628" y="0"/>
                </a:lnTo>
                <a:lnTo>
                  <a:pt x="665628" y="932625"/>
                </a:lnTo>
                <a:lnTo>
                  <a:pt x="0" y="932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6E1FFA8-0A72-1E4A-AB99-9CE4FB4D2D6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866"/>
          <a:stretch>
            <a:fillRect/>
          </a:stretch>
        </p:blipFill>
        <p:spPr>
          <a:xfrm>
            <a:off x="1366453" y="4521133"/>
            <a:ext cx="1914879" cy="932625"/>
          </a:xfrm>
          <a:custGeom>
            <a:avLst/>
            <a:gdLst>
              <a:gd name="connsiteX0" fmla="*/ 0 w 1914879"/>
              <a:gd name="connsiteY0" fmla="*/ 0 h 932625"/>
              <a:gd name="connsiteX1" fmla="*/ 1914879 w 1914879"/>
              <a:gd name="connsiteY1" fmla="*/ 0 h 932625"/>
              <a:gd name="connsiteX2" fmla="*/ 1914879 w 1914879"/>
              <a:gd name="connsiteY2" fmla="*/ 932625 h 932625"/>
              <a:gd name="connsiteX3" fmla="*/ 0 w 1914879"/>
              <a:gd name="connsiteY3" fmla="*/ 932625 h 932625"/>
              <a:gd name="connsiteX4" fmla="*/ 0 w 1914879"/>
              <a:gd name="connsiteY4" fmla="*/ 0 h 93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879" h="932625">
                <a:moveTo>
                  <a:pt x="0" y="0"/>
                </a:moveTo>
                <a:lnTo>
                  <a:pt x="1914879" y="0"/>
                </a:lnTo>
                <a:lnTo>
                  <a:pt x="1914879" y="932625"/>
                </a:lnTo>
                <a:lnTo>
                  <a:pt x="0" y="932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D47C6FE-397F-6311-D2B1-0758F5791BDB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165"/>
          <a:stretch>
            <a:fillRect/>
          </a:stretch>
        </p:blipFill>
        <p:spPr>
          <a:xfrm>
            <a:off x="3946960" y="4521133"/>
            <a:ext cx="189319" cy="932625"/>
          </a:xfrm>
          <a:custGeom>
            <a:avLst/>
            <a:gdLst>
              <a:gd name="connsiteX0" fmla="*/ 0 w 189319"/>
              <a:gd name="connsiteY0" fmla="*/ 0 h 932625"/>
              <a:gd name="connsiteX1" fmla="*/ 189319 w 189319"/>
              <a:gd name="connsiteY1" fmla="*/ 0 h 932625"/>
              <a:gd name="connsiteX2" fmla="*/ 189319 w 189319"/>
              <a:gd name="connsiteY2" fmla="*/ 932625 h 932625"/>
              <a:gd name="connsiteX3" fmla="*/ 0 w 189319"/>
              <a:gd name="connsiteY3" fmla="*/ 932625 h 932625"/>
              <a:gd name="connsiteX4" fmla="*/ 0 w 189319"/>
              <a:gd name="connsiteY4" fmla="*/ 0 h 93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" h="932625">
                <a:moveTo>
                  <a:pt x="0" y="0"/>
                </a:moveTo>
                <a:lnTo>
                  <a:pt x="189319" y="0"/>
                </a:lnTo>
                <a:lnTo>
                  <a:pt x="189319" y="932625"/>
                </a:lnTo>
                <a:lnTo>
                  <a:pt x="0" y="93262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09557C-931B-3C48-1CF3-01FC27B5A480}"/>
              </a:ext>
            </a:extLst>
          </p:cNvPr>
          <p:cNvSpPr txBox="1"/>
          <p:nvPr/>
        </p:nvSpPr>
        <p:spPr>
          <a:xfrm>
            <a:off x="2345291" y="1269802"/>
            <a:ext cx="3811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tka Display"/>
                <a:ea typeface="+mn-ea"/>
                <a:cs typeface="+mn-cs"/>
              </a:rPr>
              <a:t>in Polynomial Time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*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tka Display"/>
                <a:ea typeface="+mn-ea"/>
                <a:cs typeface="+mn-cs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75918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9" grpId="0"/>
      <p:bldP spid="11" grpId="0"/>
      <p:bldP spid="13" grpId="0"/>
      <p:bldP spid="14" grpId="0"/>
      <p:bldP spid="15" grpId="0"/>
      <p:bldP spid="77" grpId="0"/>
      <p:bldP spid="79" grpId="0"/>
      <p:bldP spid="3" grpId="0" animBg="1"/>
      <p:bldP spid="20" grpId="0" animBg="1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28CC-528C-1E3B-A8EE-3B8A9010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75" y="226067"/>
            <a:ext cx="2676570" cy="1586965"/>
          </a:xfrm>
        </p:spPr>
        <p:txBody>
          <a:bodyPr/>
          <a:lstStyle/>
          <a:p>
            <a:r>
              <a:rPr lang="en-US" b="1" dirty="0"/>
              <a:t>Empirical </a:t>
            </a:r>
            <a:br>
              <a:rPr lang="en-US" b="1" dirty="0"/>
            </a:br>
            <a:r>
              <a:rPr lang="en-US" b="1" dirty="0"/>
              <a:t>Results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BC3B67-4301-7116-4F57-8CF5C0CA8EEE}"/>
              </a:ext>
            </a:extLst>
          </p:cNvPr>
          <p:cNvGrpSpPr/>
          <p:nvPr/>
        </p:nvGrpSpPr>
        <p:grpSpPr>
          <a:xfrm>
            <a:off x="125859" y="4593791"/>
            <a:ext cx="3937476" cy="2144101"/>
            <a:chOff x="1799511" y="3778670"/>
            <a:chExt cx="5285598" cy="28782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1D3C99-230C-F11D-815B-5E3FC6C83C90}"/>
                </a:ext>
              </a:extLst>
            </p:cNvPr>
            <p:cNvSpPr txBox="1"/>
            <p:nvPr/>
          </p:nvSpPr>
          <p:spPr>
            <a:xfrm>
              <a:off x="1799511" y="5172092"/>
              <a:ext cx="4720102" cy="631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cap="small" dirty="0">
                  <a:latin typeface="Courier New" panose="02070309020205020404" pitchFamily="49" charset="0"/>
                  <a:cs typeface="Courier New" panose="02070309020205020404" pitchFamily="49" charset="0"/>
                </a:rPr>
                <a:t>Implementation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58F2B5-0F26-6CF0-78A6-E09F85CC25DC}"/>
                </a:ext>
              </a:extLst>
            </p:cNvPr>
            <p:cNvSpPr txBox="1"/>
            <p:nvPr/>
          </p:nvSpPr>
          <p:spPr>
            <a:xfrm>
              <a:off x="1808282" y="5623989"/>
              <a:ext cx="5276827" cy="1032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connects </a:t>
              </a:r>
              <a:r>
                <a:rPr lang="en-US" sz="1600" dirty="0">
                  <a:solidFill>
                    <a:prstClr val="black"/>
                  </a:solidFill>
                  <a:latin typeface="Times New Roman"/>
                </a:rPr>
                <a:t>PDG python library to commercial solvers such as </a:t>
              </a:r>
              <a:r>
                <a:rPr lang="en-US" sz="1600" spc="-150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MOSEK</a:t>
              </a:r>
              <a:r>
                <a:rPr lang="en-US" sz="1600" dirty="0">
                  <a:solidFill>
                    <a:prstClr val="black"/>
                  </a:solidFill>
                  <a:latin typeface="Times New Roman"/>
                </a:rPr>
                <a:t> and </a:t>
              </a:r>
              <a:r>
                <a:rPr lang="en-US" sz="1600" spc="-150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ECOS</a:t>
              </a:r>
              <a:r>
                <a:rPr lang="en-US" sz="1600" dirty="0">
                  <a:solidFill>
                    <a:prstClr val="black"/>
                  </a:solidFill>
                  <a:latin typeface="Times New Roman"/>
                </a:rPr>
                <a:t>, via </a:t>
              </a:r>
              <a:r>
                <a:rPr kumimoji="0" lang="en-US" sz="1600" b="0" i="0" u="none" strike="noStrike" kern="1200" cap="none" spc="-15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cs typeface="Courier New" panose="02070309020205020404" pitchFamily="49" charset="0"/>
                </a:rPr>
                <a:t>cvxpy</a:t>
              </a:r>
              <a:r>
                <a:rPr lang="en-US" sz="1400" b="0" i="0" u="none" strike="noStrike" baseline="0" dirty="0">
                  <a:solidFill>
                    <a:srgbClr val="000000"/>
                  </a:solidFill>
                  <a:latin typeface="NimbusRomNo9L-Regu"/>
                </a:rPr>
                <a:t>.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200" u="none" strike="noStrike" spc="-150" baseline="0" dirty="0">
                  <a:solidFill>
                    <a:schemeClr val="accent6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http://github.com/orichardson/pdg</a:t>
              </a:r>
              <a:endParaRPr kumimoji="0" lang="en-US" sz="140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05DC44-4E55-DF26-E1C3-C9A2E7778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4995" y="3778670"/>
              <a:ext cx="1393422" cy="139342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A8D1E7-E2CF-C30F-C6FA-84DE55FA9225}"/>
              </a:ext>
            </a:extLst>
          </p:cNvPr>
          <p:cNvGrpSpPr/>
          <p:nvPr/>
        </p:nvGrpSpPr>
        <p:grpSpPr>
          <a:xfrm>
            <a:off x="2710690" y="842587"/>
            <a:ext cx="8829026" cy="5510584"/>
            <a:chOff x="2697438" y="801589"/>
            <a:chExt cx="8829026" cy="5510584"/>
          </a:xfrm>
        </p:grpSpPr>
        <p:pic>
          <p:nvPicPr>
            <p:cNvPr id="4" name="Picture 3" descr="A green yellow and purple dots&#10;&#10;Description automatically generated">
              <a:extLst>
                <a:ext uri="{FF2B5EF4-FFF2-40B4-BE49-F238E27FC236}">
                  <a16:creationId xmlns:a16="http://schemas.microsoft.com/office/drawing/2014/main" id="{3C0BF625-14B3-7982-6C91-26B0A93C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5942" y="1611280"/>
              <a:ext cx="8010522" cy="3925159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2DB798-2237-E8C6-DEFD-0D2F9E666264}"/>
                </a:ext>
              </a:extLst>
            </p:cNvPr>
            <p:cNvGrpSpPr/>
            <p:nvPr/>
          </p:nvGrpSpPr>
          <p:grpSpPr>
            <a:xfrm>
              <a:off x="4851665" y="801589"/>
              <a:ext cx="6266719" cy="831011"/>
              <a:chOff x="9661106" y="4758208"/>
              <a:chExt cx="2553760" cy="33864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F681E7A-8DE3-8893-1E63-3D3AFAC72EA9}"/>
                  </a:ext>
                </a:extLst>
              </p:cNvPr>
              <p:cNvSpPr/>
              <p:nvPr/>
            </p:nvSpPr>
            <p:spPr>
              <a:xfrm>
                <a:off x="9661106" y="4777518"/>
                <a:ext cx="170282" cy="97477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D71F57-520A-F522-AEDE-B6A1E59B2CF0}"/>
                  </a:ext>
                </a:extLst>
              </p:cNvPr>
              <p:cNvSpPr/>
              <p:nvPr/>
            </p:nvSpPr>
            <p:spPr>
              <a:xfrm>
                <a:off x="9661107" y="4850844"/>
                <a:ext cx="170282" cy="97478"/>
              </a:xfrm>
              <a:prstGeom prst="rect">
                <a:avLst/>
              </a:prstGeom>
              <a:solidFill>
                <a:srgbClr val="B917B1"/>
              </a:solidFill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1CD935E-274F-50DA-8C38-AA097C6D0EC7}"/>
                  </a:ext>
                </a:extLst>
              </p:cNvPr>
              <p:cNvSpPr/>
              <p:nvPr/>
            </p:nvSpPr>
            <p:spPr>
              <a:xfrm>
                <a:off x="10906311" y="4772538"/>
                <a:ext cx="170282" cy="97477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D329745-ED7B-386F-EDC7-53E86C4E0D21}"/>
                  </a:ext>
                </a:extLst>
              </p:cNvPr>
              <p:cNvSpPr/>
              <p:nvPr/>
            </p:nvSpPr>
            <p:spPr>
              <a:xfrm>
                <a:off x="10906311" y="4845864"/>
                <a:ext cx="170282" cy="97478"/>
              </a:xfrm>
              <a:prstGeom prst="rect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787BD1-46B1-2354-D903-EE504767DC14}"/>
                  </a:ext>
                </a:extLst>
              </p:cNvPr>
              <p:cNvSpPr txBox="1"/>
              <p:nvPr/>
            </p:nvSpPr>
            <p:spPr>
              <a:xfrm>
                <a:off x="9869093" y="4758214"/>
                <a:ext cx="870922" cy="33864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our algorithm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solidFill>
                      <a:prstClr val="black"/>
                    </a:solidFill>
                  </a:rPr>
                  <a:t>(using </a:t>
                </a:r>
                <a:r>
                  <a:rPr lang="en-US" sz="2000" kern="0" dirty="0" err="1">
                    <a:solidFill>
                      <a:prstClr val="black"/>
                    </a:solidFill>
                  </a:rPr>
                  <a:t>cvx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 solver)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BFF127-AAB4-0D0F-3AAE-E8EDE143C32D}"/>
                  </a:ext>
                </a:extLst>
              </p:cNvPr>
              <p:cNvSpPr txBox="1"/>
              <p:nvPr/>
            </p:nvSpPr>
            <p:spPr>
              <a:xfrm>
                <a:off x="11124133" y="4758208"/>
                <a:ext cx="1090733" cy="33864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baselines </a:t>
                </a:r>
                <a:b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(ADAM, L-BFGS)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14BCE8B-5ED6-4A9A-BB79-A89A12B993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19612" y="5739932"/>
              <a:ext cx="3756897" cy="0"/>
            </a:xfrm>
            <a:prstGeom prst="straightConnector1">
              <a:avLst/>
            </a:prstGeom>
            <a:ln w="571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5545353-941D-022E-9C4C-62C598216C82}"/>
                </a:ext>
              </a:extLst>
            </p:cNvPr>
            <p:cNvCxnSpPr>
              <a:cxnSpLocks/>
            </p:cNvCxnSpPr>
            <p:nvPr/>
          </p:nvCxnSpPr>
          <p:spPr>
            <a:xfrm>
              <a:off x="3343769" y="2071424"/>
              <a:ext cx="0" cy="2036492"/>
            </a:xfrm>
            <a:prstGeom prst="straightConnector1">
              <a:avLst/>
            </a:prstGeom>
            <a:ln w="571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323A64-B7D9-6331-267E-6AD7DDA85ED6}"/>
                </a:ext>
              </a:extLst>
            </p:cNvPr>
            <p:cNvSpPr txBox="1"/>
            <p:nvPr/>
          </p:nvSpPr>
          <p:spPr>
            <a:xfrm>
              <a:off x="6923777" y="5665842"/>
              <a:ext cx="34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</a:rPr>
                <a:t>more accurate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95714E-26D3-DD90-8BFE-98E4CB360E87}"/>
                </a:ext>
              </a:extLst>
            </p:cNvPr>
            <p:cNvSpPr txBox="1"/>
            <p:nvPr/>
          </p:nvSpPr>
          <p:spPr>
            <a:xfrm rot="16200000">
              <a:off x="2170742" y="2495641"/>
              <a:ext cx="1699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</a:rPr>
                <a:t>faster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469375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59D9-7B6E-8D52-E4B0-F2996B93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D8714-1CB1-6D16-9AA7-195C0BAFA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89587" cy="4351338"/>
          </a:xfrm>
        </p:spPr>
        <p:txBody>
          <a:bodyPr/>
          <a:lstStyle/>
          <a:p>
            <a:r>
              <a:rPr lang="en-US" dirty="0"/>
              <a:t>Define PDGs</a:t>
            </a:r>
          </a:p>
          <a:p>
            <a:pPr lvl="1"/>
            <a:r>
              <a:rPr lang="en-US" dirty="0"/>
              <a:t>Directed hypergraphs + conditional probabilities</a:t>
            </a:r>
          </a:p>
          <a:p>
            <a:pPr lvl="1"/>
            <a:r>
              <a:rPr lang="en-US" dirty="0"/>
              <a:t>Motivate and Develop (Entropy-based) PDG semantics</a:t>
            </a:r>
          </a:p>
          <a:p>
            <a:r>
              <a:rPr lang="en-US" dirty="0"/>
              <a:t>PDGs and other representations</a:t>
            </a:r>
          </a:p>
          <a:p>
            <a:r>
              <a:rPr lang="en-US" dirty="0"/>
              <a:t>Minimizing Inconsistency: A Universal Objective</a:t>
            </a:r>
          </a:p>
          <a:p>
            <a:r>
              <a:rPr lang="en-US" dirty="0"/>
              <a:t>Qualitative Mechanism Independence</a:t>
            </a:r>
          </a:p>
          <a:p>
            <a:r>
              <a:rPr lang="en-US" dirty="0"/>
              <a:t>A Glimpse into Complexity and Inference</a:t>
            </a:r>
          </a:p>
        </p:txBody>
      </p:sp>
    </p:spTree>
    <p:extLst>
      <p:ext uri="{BB962C8B-B14F-4D97-AF65-F5344CB8AC3E}">
        <p14:creationId xmlns:p14="http://schemas.microsoft.com/office/powerpoint/2010/main" val="159620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82A298-2767-4F19-B0EA-5A84229B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469" y="381105"/>
            <a:ext cx="5858040" cy="652279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Summary of papers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AE22638-712B-BA99-85D1-4161F876B091}"/>
              </a:ext>
            </a:extLst>
          </p:cNvPr>
          <p:cNvSpPr/>
          <p:nvPr/>
        </p:nvSpPr>
        <p:spPr>
          <a:xfrm>
            <a:off x="1967876" y="3322726"/>
            <a:ext cx="1903144" cy="1798865"/>
          </a:xfrm>
          <a:prstGeom prst="ellipse">
            <a:avLst/>
          </a:prstGeom>
          <a:gradFill>
            <a:gsLst>
              <a:gs pos="64000">
                <a:srgbClr val="FF0000"/>
              </a:gs>
              <a:gs pos="3000">
                <a:srgbClr val="FF0000"/>
              </a:gs>
              <a:gs pos="65000">
                <a:schemeClr val="bg2">
                  <a:lumMod val="25000"/>
                </a:schemeClr>
              </a:gs>
              <a:gs pos="42000">
                <a:schemeClr val="bg2">
                  <a:lumMod val="75000"/>
                </a:schemeClr>
              </a:gs>
              <a:gs pos="40000">
                <a:schemeClr val="bg2">
                  <a:lumMod val="2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One True Loss [R]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209006-1473-1C3D-6BC4-4EB7B3424D2E}"/>
              </a:ext>
            </a:extLst>
          </p:cNvPr>
          <p:cNvSpPr/>
          <p:nvPr/>
        </p:nvSpPr>
        <p:spPr>
          <a:xfrm>
            <a:off x="975992" y="499532"/>
            <a:ext cx="1943456" cy="1874117"/>
          </a:xfrm>
          <a:prstGeom prst="ellipse">
            <a:avLst/>
          </a:prstGeom>
          <a:gradFill>
            <a:gsLst>
              <a:gs pos="13000">
                <a:schemeClr val="accent5">
                  <a:lumMod val="50000"/>
                </a:schemeClr>
              </a:gs>
              <a:gs pos="96000">
                <a:schemeClr val="bg2">
                  <a:lumMod val="25000"/>
                </a:schemeClr>
              </a:gs>
              <a:gs pos="84000">
                <a:schemeClr val="bg2">
                  <a:lumMod val="75000"/>
                </a:schemeClr>
              </a:gs>
              <a:gs pos="52000">
                <a:schemeClr val="bg2">
                  <a:lumMod val="2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dirty="0"/>
              <a:t>PDGs</a:t>
            </a:r>
          </a:p>
          <a:p>
            <a:pPr algn="ctr"/>
            <a:r>
              <a:rPr lang="en-US" dirty="0"/>
              <a:t>[RH]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DFAFC0-8860-BF16-1A92-B46D3948DF14}"/>
              </a:ext>
            </a:extLst>
          </p:cNvPr>
          <p:cNvSpPr/>
          <p:nvPr/>
        </p:nvSpPr>
        <p:spPr>
          <a:xfrm>
            <a:off x="8264779" y="1665055"/>
            <a:ext cx="2951229" cy="2987488"/>
          </a:xfrm>
          <a:prstGeom prst="ellipse">
            <a:avLst/>
          </a:prstGeom>
          <a:gradFill>
            <a:gsLst>
              <a:gs pos="1000">
                <a:schemeClr val="accent5">
                  <a:lumMod val="75000"/>
                </a:schemeClr>
              </a:gs>
              <a:gs pos="14000">
                <a:srgbClr val="674B37"/>
              </a:gs>
              <a:gs pos="39000">
                <a:schemeClr val="bg2">
                  <a:lumMod val="25000"/>
                </a:schemeClr>
              </a:gs>
              <a:gs pos="52000">
                <a:schemeClr val="bg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Inference</a:t>
            </a:r>
            <a:br>
              <a:rPr lang="en-US" dirty="0"/>
            </a:br>
            <a:r>
              <a:rPr lang="en-US" dirty="0"/>
              <a:t>[RDH]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D1AE34-8E3E-D99D-54B6-BC11E882933D}"/>
              </a:ext>
            </a:extLst>
          </p:cNvPr>
          <p:cNvSpPr/>
          <p:nvPr/>
        </p:nvSpPr>
        <p:spPr>
          <a:xfrm>
            <a:off x="4590724" y="1379227"/>
            <a:ext cx="2008811" cy="2043514"/>
          </a:xfrm>
          <a:prstGeom prst="ellipse">
            <a:avLst/>
          </a:prstGeom>
          <a:gradFill>
            <a:gsLst>
              <a:gs pos="34000">
                <a:srgbClr val="A85800"/>
              </a:gs>
              <a:gs pos="59000">
                <a:schemeClr val="accent5">
                  <a:lumMod val="40000"/>
                  <a:lumOff val="60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dirty="0"/>
              <a:t>QMI</a:t>
            </a:r>
          </a:p>
          <a:p>
            <a:pPr algn="ctr"/>
            <a:r>
              <a:rPr lang="en-US" dirty="0"/>
              <a:t>[RPH]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6B0123-FA43-6100-BB5D-151177E4DDC8}"/>
              </a:ext>
            </a:extLst>
          </p:cNvPr>
          <p:cNvSpPr/>
          <p:nvPr/>
        </p:nvSpPr>
        <p:spPr>
          <a:xfrm>
            <a:off x="2713969" y="5396381"/>
            <a:ext cx="1833537" cy="17113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LIR</a:t>
            </a:r>
            <a:br>
              <a:rPr lang="en-US" dirty="0"/>
            </a:br>
            <a:r>
              <a:rPr lang="en-US" dirty="0"/>
              <a:t>[R&amp;B]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1C13FC-B158-04EF-0C9E-664708A0A9AF}"/>
              </a:ext>
            </a:extLst>
          </p:cNvPr>
          <p:cNvSpPr/>
          <p:nvPr/>
        </p:nvSpPr>
        <p:spPr>
          <a:xfrm>
            <a:off x="6096000" y="5478773"/>
            <a:ext cx="1982267" cy="1928787"/>
          </a:xfrm>
          <a:prstGeom prst="ellipse">
            <a:avLst/>
          </a:prstGeom>
          <a:gradFill>
            <a:gsLst>
              <a:gs pos="63000">
                <a:schemeClr val="bg1">
                  <a:lumMod val="95000"/>
                </a:schemeClr>
              </a:gs>
              <a:gs pos="36000">
                <a:schemeClr val="tx1">
                  <a:lumMod val="95000"/>
                  <a:lumOff val="5000"/>
                </a:schemeClr>
              </a:gs>
              <a:gs pos="61000">
                <a:schemeClr val="accent5">
                  <a:lumMod val="60000"/>
                  <a:lumOff val="40000"/>
                </a:schemeClr>
              </a:gs>
              <a:gs pos="53000">
                <a:schemeClr val="bg2">
                  <a:lumMod val="75000"/>
                </a:schemeClr>
              </a:gs>
              <a:gs pos="42000">
                <a:schemeClr val="bg2">
                  <a:lumMod val="2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Confidence</a:t>
            </a:r>
            <a:br>
              <a:rPr lang="en-US" dirty="0"/>
            </a:br>
            <a:r>
              <a:rPr lang="en-US" dirty="0"/>
              <a:t>[RH]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A07F1E-89B8-89CA-F176-73FF4ACC767B}"/>
              </a:ext>
            </a:extLst>
          </p:cNvPr>
          <p:cNvSpPr/>
          <p:nvPr/>
        </p:nvSpPr>
        <p:spPr>
          <a:xfrm>
            <a:off x="7736866" y="4922599"/>
            <a:ext cx="2255204" cy="2257545"/>
          </a:xfrm>
          <a:prstGeom prst="ellipse">
            <a:avLst/>
          </a:prstGeom>
          <a:gradFill>
            <a:gsLst>
              <a:gs pos="13000">
                <a:schemeClr val="tx1">
                  <a:lumMod val="95000"/>
                  <a:lumOff val="5000"/>
                </a:schemeClr>
              </a:gs>
              <a:gs pos="59000">
                <a:schemeClr val="bg2">
                  <a:lumMod val="25000"/>
                </a:schemeClr>
              </a:gs>
              <a:gs pos="55000">
                <a:schemeClr val="accent5">
                  <a:lumMod val="75000"/>
                </a:schemeClr>
              </a:gs>
              <a:gs pos="49000">
                <a:schemeClr val="bg2">
                  <a:lumMod val="75000"/>
                </a:schemeClr>
              </a:gs>
              <a:gs pos="40000">
                <a:schemeClr val="bg2">
                  <a:lumMod val="2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Mixture Languages</a:t>
            </a:r>
            <a:br>
              <a:rPr lang="en-US" dirty="0"/>
            </a:br>
            <a:r>
              <a:rPr lang="en-US" dirty="0"/>
              <a:t>[R&amp;B]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A0F125-9411-EA02-1D80-538CC2BB0965}"/>
              </a:ext>
            </a:extLst>
          </p:cNvPr>
          <p:cNvSpPr/>
          <p:nvPr/>
        </p:nvSpPr>
        <p:spPr>
          <a:xfrm>
            <a:off x="-137397" y="5936493"/>
            <a:ext cx="12427312" cy="1471067"/>
          </a:xfrm>
          <a:prstGeom prst="rect">
            <a:avLst/>
          </a:prstGeom>
          <a:gradFill flip="none" rotWithShape="1">
            <a:gsLst>
              <a:gs pos="45000">
                <a:schemeClr val="tx1"/>
              </a:gs>
              <a:gs pos="0">
                <a:schemeClr val="bg1">
                  <a:lumMod val="50000"/>
                  <a:alpha val="0"/>
                </a:schemeClr>
              </a:gs>
              <a:gs pos="24000">
                <a:schemeClr val="bg1">
                  <a:lumMod val="50000"/>
                  <a:alpha val="5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8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8000" decel="6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6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6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6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decel="6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decel="6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6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2" grpId="0" animBg="1"/>
      <p:bldP spid="13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9BE65-9946-737A-28A0-7DEF83D80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730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53B2D52-E3A4-1B7F-87B3-AB12164639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300" y="1677988"/>
                <a:ext cx="6946900" cy="464661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PDGs: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model inconsistency &amp; epistemic conflict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separate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observation</a:t>
                </a:r>
                <a:r>
                  <a:rPr lang="en-US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from 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structure</a:t>
                </a:r>
                <a:r>
                  <a:rPr lang="en-US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capture graphical models (BNs &amp; FGs),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… as well as other models of belief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capture &amp; explain loss functions,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provide a unifying view of many algorithms as inconsistency resolution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53B2D52-E3A4-1B7F-87B3-AB12164639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300" y="1677988"/>
                <a:ext cx="6946900" cy="4646612"/>
              </a:xfrm>
              <a:blipFill>
                <a:blip r:embed="rId2"/>
                <a:stretch>
                  <a:fillRect l="-1844" t="-2228" r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B635820-A7E7-3218-DA27-CE25B3ADB89B}"/>
              </a:ext>
            </a:extLst>
          </p:cNvPr>
          <p:cNvSpPr txBox="1"/>
          <p:nvPr/>
        </p:nvSpPr>
        <p:spPr>
          <a:xfrm>
            <a:off x="3771899" y="412641"/>
            <a:ext cx="6724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 foundation for a different kind of agent,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driven by pursuit of coherence,  not maximization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79F341-CC24-82A7-3B6B-EA94E6DB1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1408"/>
          <a:stretch/>
        </p:blipFill>
        <p:spPr>
          <a:xfrm>
            <a:off x="8097667" y="1444944"/>
            <a:ext cx="3745641" cy="2276684"/>
          </a:xfrm>
          <a:custGeom>
            <a:avLst/>
            <a:gdLst>
              <a:gd name="connsiteX0" fmla="*/ 0 w 3745641"/>
              <a:gd name="connsiteY0" fmla="*/ 0 h 2276684"/>
              <a:gd name="connsiteX1" fmla="*/ 3745641 w 3745641"/>
              <a:gd name="connsiteY1" fmla="*/ 0 h 2276684"/>
              <a:gd name="connsiteX2" fmla="*/ 3745641 w 3745641"/>
              <a:gd name="connsiteY2" fmla="*/ 2276684 h 2276684"/>
              <a:gd name="connsiteX3" fmla="*/ 0 w 3745641"/>
              <a:gd name="connsiteY3" fmla="*/ 2276684 h 2276684"/>
              <a:gd name="connsiteX4" fmla="*/ 0 w 3745641"/>
              <a:gd name="connsiteY4" fmla="*/ 0 h 2276684"/>
              <a:gd name="connsiteX5" fmla="*/ 2821913 w 3745641"/>
              <a:gd name="connsiteY5" fmla="*/ 204745 h 2276684"/>
              <a:gd name="connsiteX6" fmla="*/ 2821913 w 3745641"/>
              <a:gd name="connsiteY6" fmla="*/ 680612 h 2276684"/>
              <a:gd name="connsiteX7" fmla="*/ 3614058 w 3745641"/>
              <a:gd name="connsiteY7" fmla="*/ 680612 h 2276684"/>
              <a:gd name="connsiteX8" fmla="*/ 3614058 w 3745641"/>
              <a:gd name="connsiteY8" fmla="*/ 204745 h 2276684"/>
              <a:gd name="connsiteX9" fmla="*/ 2821913 w 3745641"/>
              <a:gd name="connsiteY9" fmla="*/ 204745 h 227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5641" h="2276684">
                <a:moveTo>
                  <a:pt x="0" y="0"/>
                </a:moveTo>
                <a:lnTo>
                  <a:pt x="3745641" y="0"/>
                </a:lnTo>
                <a:lnTo>
                  <a:pt x="3745641" y="2276684"/>
                </a:lnTo>
                <a:lnTo>
                  <a:pt x="0" y="2276684"/>
                </a:lnTo>
                <a:lnTo>
                  <a:pt x="0" y="0"/>
                </a:lnTo>
                <a:close/>
                <a:moveTo>
                  <a:pt x="2821913" y="204745"/>
                </a:moveTo>
                <a:lnTo>
                  <a:pt x="2821913" y="680612"/>
                </a:lnTo>
                <a:lnTo>
                  <a:pt x="3614058" y="680612"/>
                </a:lnTo>
                <a:lnTo>
                  <a:pt x="3614058" y="204745"/>
                </a:lnTo>
                <a:lnTo>
                  <a:pt x="2821913" y="204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3544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7BCBE-86AB-6F39-FA14-4AF70956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525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DD6CB6-1B50-D028-5F52-4ADD5D24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6" y="1635265"/>
            <a:ext cx="2668535" cy="266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 De Sa">
            <a:extLst>
              <a:ext uri="{FF2B5EF4-FFF2-40B4-BE49-F238E27FC236}">
                <a16:creationId xmlns:a16="http://schemas.microsoft.com/office/drawing/2014/main" id="{9CA542AD-BA93-A135-9FE4-42CB3E0C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34" y="1635264"/>
            <a:ext cx="1763707" cy="233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ialu Bao">
            <a:extLst>
              <a:ext uri="{FF2B5EF4-FFF2-40B4-BE49-F238E27FC236}">
                <a16:creationId xmlns:a16="http://schemas.microsoft.com/office/drawing/2014/main" id="{D8F22377-61F9-5E12-DF3F-0A802EF0E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6" y="858838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8F9C4-3EBB-93FB-47A1-FA97AD0B9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055" y="858838"/>
            <a:ext cx="1966769" cy="249667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A5290DE-B1F8-3E6B-D5D6-A8A86D61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029" y="2775616"/>
            <a:ext cx="1610409" cy="148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9202AB7-B487-460D-A78E-5FCD43686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50" y="4048125"/>
            <a:ext cx="1791004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 of Ziv Goldfeld">
            <a:extLst>
              <a:ext uri="{FF2B5EF4-FFF2-40B4-BE49-F238E27FC236}">
                <a16:creationId xmlns:a16="http://schemas.microsoft.com/office/drawing/2014/main" id="{CA3EEEE4-C753-C6BD-BAF4-CFAA12899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-1" r="9326" b="34948"/>
          <a:stretch/>
        </p:blipFill>
        <p:spPr bwMode="auto">
          <a:xfrm>
            <a:off x="788838" y="4382914"/>
            <a:ext cx="2636533" cy="208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479079D-2C15-410D-69BB-E8B48441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52" y="4839909"/>
            <a:ext cx="1064770" cy="159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ofile picture">
            <a:extLst>
              <a:ext uri="{FF2B5EF4-FFF2-40B4-BE49-F238E27FC236}">
                <a16:creationId xmlns:a16="http://schemas.microsoft.com/office/drawing/2014/main" id="{65BC3A99-406F-CBA3-A462-85636348B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13994" r="7848" b="13994"/>
          <a:stretch/>
        </p:blipFill>
        <p:spPr bwMode="auto">
          <a:xfrm>
            <a:off x="7786661" y="4964810"/>
            <a:ext cx="1598801" cy="14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664B3E-75A2-6CCE-AFD8-E1273634CAF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883" r="2867" b="10082"/>
          <a:stretch/>
        </p:blipFill>
        <p:spPr>
          <a:xfrm>
            <a:off x="9467850" y="4951881"/>
            <a:ext cx="2208283" cy="148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F5118FF9-3D1D-D5FE-40F9-A568FAB065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2038" y="3276602"/>
            <a:ext cx="304800" cy="304800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C5F7EA19-996C-9797-1D1F-5412FB7E94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24438" y="3429002"/>
            <a:ext cx="304800" cy="304800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455E2F-E860-FC66-279B-B2B6953BD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748" y="182882"/>
            <a:ext cx="4038600" cy="2661046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10" name="AutoShape 10">
            <a:extLst>
              <a:ext uri="{FF2B5EF4-FFF2-40B4-BE49-F238E27FC236}">
                <a16:creationId xmlns:a16="http://schemas.microsoft.com/office/drawing/2014/main" id="{112CCF4C-E768-5C4C-0402-921C965F55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6838" y="3581402"/>
            <a:ext cx="304800" cy="304800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0C34D7-8F70-91FB-2B4B-B145FE87A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513" y="-8270"/>
            <a:ext cx="5100182" cy="2391130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pic>
        <p:nvPicPr>
          <p:cNvPr id="3" name="Picture 2" descr="A group of people taking a selfie&#10;&#10;Description automatically generated">
            <a:extLst>
              <a:ext uri="{FF2B5EF4-FFF2-40B4-BE49-F238E27FC236}">
                <a16:creationId xmlns:a16="http://schemas.microsoft.com/office/drawing/2014/main" id="{FB86EDE9-DC07-8F99-8A34-A31FAB731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1"/>
          <a:stretch/>
        </p:blipFill>
        <p:spPr>
          <a:xfrm>
            <a:off x="7845118" y="4329342"/>
            <a:ext cx="4120100" cy="2411154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3700DC9-3A15-BC1D-3056-12A8EEBCA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24812" r="12150" b="21160"/>
          <a:stretch/>
        </p:blipFill>
        <p:spPr>
          <a:xfrm>
            <a:off x="8227535" y="2169508"/>
            <a:ext cx="4039263" cy="2142626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pic>
        <p:nvPicPr>
          <p:cNvPr id="11" name="Picture 10" descr="Two men standing in a kitchen holding food sticks&#10;&#10;Description automatically generated">
            <a:extLst>
              <a:ext uri="{FF2B5EF4-FFF2-40B4-BE49-F238E27FC236}">
                <a16:creationId xmlns:a16="http://schemas.microsoft.com/office/drawing/2014/main" id="{B98F46D5-74F7-BB77-4739-BC6D574C53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8290" r="13240" b="11131"/>
          <a:stretch/>
        </p:blipFill>
        <p:spPr>
          <a:xfrm>
            <a:off x="608273" y="4791447"/>
            <a:ext cx="2781481" cy="1956021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pic>
        <p:nvPicPr>
          <p:cNvPr id="16" name="Picture 15" descr="A group of people holding boxes of strawberries&#10;&#10;Description automatically generated">
            <a:extLst>
              <a:ext uri="{FF2B5EF4-FFF2-40B4-BE49-F238E27FC236}">
                <a16:creationId xmlns:a16="http://schemas.microsoft.com/office/drawing/2014/main" id="{D395B9FA-8171-E993-3815-D2AB0AA689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8753" r="-4623" b="26025"/>
          <a:stretch/>
        </p:blipFill>
        <p:spPr>
          <a:xfrm>
            <a:off x="1082645" y="2118357"/>
            <a:ext cx="4222728" cy="2621289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2921F5-065B-6711-9882-7129A0E2A9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3532" y="265510"/>
            <a:ext cx="2517834" cy="2382857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B1AC5D-CB56-9235-3CAB-47E98E8F69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7790" y="1986911"/>
            <a:ext cx="2595016" cy="3365411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pic>
        <p:nvPicPr>
          <p:cNvPr id="14" name="Picture 13" descr="A group of people taking a selfie in the woods&#10;&#10;Description automatically generated">
            <a:extLst>
              <a:ext uri="{FF2B5EF4-FFF2-40B4-BE49-F238E27FC236}">
                <a16:creationId xmlns:a16="http://schemas.microsoft.com/office/drawing/2014/main" id="{81486EC9-C9B2-DFCB-F164-41216E3724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t="33102" r="8335" b="9159"/>
          <a:stretch/>
        </p:blipFill>
        <p:spPr>
          <a:xfrm>
            <a:off x="3506441" y="4407091"/>
            <a:ext cx="3912210" cy="2392179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9775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C13294-1020-F809-8A87-45D0A7070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151" y="2893611"/>
            <a:ext cx="5039022" cy="3762375"/>
          </a:xfrm>
          <a:prstGeom prst="rect">
            <a:avLst/>
          </a:prstGeom>
        </p:spPr>
      </p:pic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709DB01-B2FC-9DE2-79E9-76223C850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5" b="45622"/>
          <a:stretch/>
        </p:blipFill>
        <p:spPr>
          <a:xfrm>
            <a:off x="122996" y="250465"/>
            <a:ext cx="5160645" cy="158231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1E8602C-74C0-1D0E-7613-5905E66F7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" y="2449001"/>
            <a:ext cx="4844995" cy="3633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ED4A99-5DD3-70D9-A31E-F601464E0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478" y="83489"/>
            <a:ext cx="3295374" cy="271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057680-3CFB-DC18-ECA2-CD750682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54138"/>
            <a:ext cx="10515600" cy="28527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787405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1FC-C274-F4EF-71FD-C63809AF2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usual picture of an agent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57A806F-4EE8-C46E-C65D-70D30BEE9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34013"/>
            <a:ext cx="10515600" cy="11429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Such an agent cannot have conflicted beliefs (or preferences)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… and where do utilities come from?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CD8978-AF3D-2696-F81C-669CD1D8E9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91" t="9736" r="50556" b="50007"/>
          <a:stretch>
            <a:fillRect/>
          </a:stretch>
        </p:blipFill>
        <p:spPr>
          <a:xfrm>
            <a:off x="4583055" y="1690688"/>
            <a:ext cx="1731118" cy="1334004"/>
          </a:xfrm>
          <a:custGeom>
            <a:avLst/>
            <a:gdLst>
              <a:gd name="connsiteX0" fmla="*/ 0 w 1731118"/>
              <a:gd name="connsiteY0" fmla="*/ 0 h 1334004"/>
              <a:gd name="connsiteX1" fmla="*/ 1731118 w 1731118"/>
              <a:gd name="connsiteY1" fmla="*/ 0 h 1334004"/>
              <a:gd name="connsiteX2" fmla="*/ 1731118 w 1731118"/>
              <a:gd name="connsiteY2" fmla="*/ 1334004 h 1334004"/>
              <a:gd name="connsiteX3" fmla="*/ 0 w 1731118"/>
              <a:gd name="connsiteY3" fmla="*/ 1334004 h 1334004"/>
              <a:gd name="connsiteX4" fmla="*/ 0 w 1731118"/>
              <a:gd name="connsiteY4" fmla="*/ 0 h 133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1118" h="1334004">
                <a:moveTo>
                  <a:pt x="0" y="0"/>
                </a:moveTo>
                <a:lnTo>
                  <a:pt x="1731118" y="0"/>
                </a:lnTo>
                <a:lnTo>
                  <a:pt x="1731118" y="1334004"/>
                </a:lnTo>
                <a:lnTo>
                  <a:pt x="0" y="133400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B45540-789F-652B-C65B-36BD6155C0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20" t="50975" r="48790" b="26651"/>
          <a:stretch>
            <a:fillRect/>
          </a:stretch>
        </p:blipFill>
        <p:spPr>
          <a:xfrm>
            <a:off x="5073944" y="3057230"/>
            <a:ext cx="1394233" cy="741391"/>
          </a:xfrm>
          <a:custGeom>
            <a:avLst/>
            <a:gdLst>
              <a:gd name="connsiteX0" fmla="*/ 0 w 1394233"/>
              <a:gd name="connsiteY0" fmla="*/ 0 h 741391"/>
              <a:gd name="connsiteX1" fmla="*/ 1394233 w 1394233"/>
              <a:gd name="connsiteY1" fmla="*/ 0 h 741391"/>
              <a:gd name="connsiteX2" fmla="*/ 1394233 w 1394233"/>
              <a:gd name="connsiteY2" fmla="*/ 741391 h 741391"/>
              <a:gd name="connsiteX3" fmla="*/ 0 w 1394233"/>
              <a:gd name="connsiteY3" fmla="*/ 741391 h 741391"/>
              <a:gd name="connsiteX4" fmla="*/ 0 w 1394233"/>
              <a:gd name="connsiteY4" fmla="*/ 0 h 74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233" h="741391">
                <a:moveTo>
                  <a:pt x="0" y="0"/>
                </a:moveTo>
                <a:lnTo>
                  <a:pt x="1394233" y="0"/>
                </a:lnTo>
                <a:lnTo>
                  <a:pt x="1394233" y="741391"/>
                </a:lnTo>
                <a:lnTo>
                  <a:pt x="0" y="74139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2382A-058C-B0F9-900D-D6EDE7A0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130" t="50975" r="4857" b="8767"/>
          <a:stretch>
            <a:fillRect/>
          </a:stretch>
        </p:blipFill>
        <p:spPr>
          <a:xfrm>
            <a:off x="6548390" y="3057229"/>
            <a:ext cx="3750644" cy="1334004"/>
          </a:xfrm>
          <a:custGeom>
            <a:avLst/>
            <a:gdLst>
              <a:gd name="connsiteX0" fmla="*/ 0 w 3750644"/>
              <a:gd name="connsiteY0" fmla="*/ 0 h 1334004"/>
              <a:gd name="connsiteX1" fmla="*/ 3750644 w 3750644"/>
              <a:gd name="connsiteY1" fmla="*/ 0 h 1334004"/>
              <a:gd name="connsiteX2" fmla="*/ 3750644 w 3750644"/>
              <a:gd name="connsiteY2" fmla="*/ 1334004 h 1334004"/>
              <a:gd name="connsiteX3" fmla="*/ 0 w 3750644"/>
              <a:gd name="connsiteY3" fmla="*/ 1334004 h 1334004"/>
              <a:gd name="connsiteX4" fmla="*/ 0 w 3750644"/>
              <a:gd name="connsiteY4" fmla="*/ 0 h 133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44" h="1334004">
                <a:moveTo>
                  <a:pt x="0" y="0"/>
                </a:moveTo>
                <a:lnTo>
                  <a:pt x="3750644" y="0"/>
                </a:lnTo>
                <a:lnTo>
                  <a:pt x="3750644" y="1334004"/>
                </a:lnTo>
                <a:lnTo>
                  <a:pt x="0" y="133400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835A3B-8E35-3D33-325B-B31F5592B2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5" t="53016" r="65589" b="9490"/>
          <a:stretch>
            <a:fillRect/>
          </a:stretch>
        </p:blipFill>
        <p:spPr>
          <a:xfrm>
            <a:off x="2210807" y="3124852"/>
            <a:ext cx="2792549" cy="1242420"/>
          </a:xfrm>
          <a:custGeom>
            <a:avLst/>
            <a:gdLst>
              <a:gd name="connsiteX0" fmla="*/ 0 w 2792549"/>
              <a:gd name="connsiteY0" fmla="*/ 0 h 1242420"/>
              <a:gd name="connsiteX1" fmla="*/ 2792549 w 2792549"/>
              <a:gd name="connsiteY1" fmla="*/ 0 h 1242420"/>
              <a:gd name="connsiteX2" fmla="*/ 2792549 w 2792549"/>
              <a:gd name="connsiteY2" fmla="*/ 1242420 h 1242420"/>
              <a:gd name="connsiteX3" fmla="*/ 0 w 2792549"/>
              <a:gd name="connsiteY3" fmla="*/ 1242420 h 1242420"/>
              <a:gd name="connsiteX4" fmla="*/ 0 w 2792549"/>
              <a:gd name="connsiteY4" fmla="*/ 0 h 124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2549" h="1242420">
                <a:moveTo>
                  <a:pt x="0" y="0"/>
                </a:moveTo>
                <a:lnTo>
                  <a:pt x="2792549" y="0"/>
                </a:lnTo>
                <a:lnTo>
                  <a:pt x="2792549" y="1242420"/>
                </a:lnTo>
                <a:lnTo>
                  <a:pt x="0" y="124242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783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B14B-8761-4EC3-BBA1-5D701326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887"/>
            <a:ext cx="10515600" cy="1938252"/>
          </a:xfrm>
        </p:spPr>
        <p:txBody>
          <a:bodyPr/>
          <a:lstStyle/>
          <a:p>
            <a:r>
              <a:rPr lang="en-US" b="1" dirty="0"/>
              <a:t>How To Choose A Loss Function?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B26A0-04DA-4995-878C-3B7180D0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16" y="2330138"/>
            <a:ext cx="10692384" cy="3536505"/>
          </a:xfrm>
        </p:spPr>
        <p:txBody>
          <a:bodyPr>
            <a:normAutofit/>
          </a:bodyPr>
          <a:lstStyle/>
          <a:p>
            <a:r>
              <a:rPr lang="en-US" dirty="0"/>
              <a:t>Casting AI as optimization is useful … but what to optimize?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{ Cross Entropy,  Square Error,  +Regularizers, … ?}</a:t>
            </a: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dirty="0"/>
              <a:t>A choice of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loss</a:t>
            </a:r>
            <a:r>
              <a:rPr lang="en-US" dirty="0"/>
              <a:t> is a preference, by honed instinct, tradition, pragmatics.  </a:t>
            </a:r>
          </a:p>
          <a:p>
            <a:pPr lvl="1"/>
            <a:r>
              <a:rPr lang="en-US" dirty="0"/>
              <a:t>But a choice of </a:t>
            </a:r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model</a:t>
            </a:r>
            <a:r>
              <a:rPr lang="en-US" dirty="0"/>
              <a:t> admits more principled discussion:</a:t>
            </a:r>
          </a:p>
          <a:p>
            <a:pPr lvl="2"/>
            <a:r>
              <a:rPr lang="en-US" dirty="0"/>
              <a:t>models can be validated; make claims about reality.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71F94-58AA-480E-8D75-7400CFB2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4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11BF-4E5F-46AB-8C8C-9BB9FA62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1885084"/>
            <a:ext cx="8578850" cy="308783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A NON-STANDARD SETTING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“Do PDGs ever prescribe a loss that’s not what you’d first think of?”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90488-CA9C-4745-A321-4FEBFBDE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51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104BA-B78D-2545-D8E5-7E8D0426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49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9875CB-0DBA-4C9A-47BA-A8D2BCAA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95" y="4020051"/>
            <a:ext cx="4648705" cy="538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F96F4D1-306C-7D57-8D73-D1CD817A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29" r="70609"/>
          <a:stretch>
            <a:fillRect/>
          </a:stretch>
        </p:blipFill>
        <p:spPr>
          <a:xfrm>
            <a:off x="1916938" y="4755396"/>
            <a:ext cx="996950" cy="1792423"/>
          </a:xfrm>
          <a:custGeom>
            <a:avLst/>
            <a:gdLst>
              <a:gd name="connsiteX0" fmla="*/ 0 w 996950"/>
              <a:gd name="connsiteY0" fmla="*/ 0 h 1792423"/>
              <a:gd name="connsiteX1" fmla="*/ 996950 w 996950"/>
              <a:gd name="connsiteY1" fmla="*/ 0 h 1792423"/>
              <a:gd name="connsiteX2" fmla="*/ 996950 w 996950"/>
              <a:gd name="connsiteY2" fmla="*/ 1792423 h 1792423"/>
              <a:gd name="connsiteX3" fmla="*/ 0 w 996950"/>
              <a:gd name="connsiteY3" fmla="*/ 1792423 h 1792423"/>
              <a:gd name="connsiteX4" fmla="*/ 0 w 996950"/>
              <a:gd name="connsiteY4" fmla="*/ 0 h 179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950" h="1792423">
                <a:moveTo>
                  <a:pt x="0" y="0"/>
                </a:moveTo>
                <a:lnTo>
                  <a:pt x="996950" y="0"/>
                </a:lnTo>
                <a:lnTo>
                  <a:pt x="996950" y="1792423"/>
                </a:lnTo>
                <a:lnTo>
                  <a:pt x="0" y="1792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1E1C199-7195-B42C-9819-F6F5DD79C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097" r="33113"/>
          <a:stretch>
            <a:fillRect/>
          </a:stretch>
        </p:blipFill>
        <p:spPr>
          <a:xfrm>
            <a:off x="4381500" y="4755396"/>
            <a:ext cx="673100" cy="1792423"/>
          </a:xfrm>
          <a:custGeom>
            <a:avLst/>
            <a:gdLst>
              <a:gd name="connsiteX0" fmla="*/ 0 w 673100"/>
              <a:gd name="connsiteY0" fmla="*/ 0 h 1792423"/>
              <a:gd name="connsiteX1" fmla="*/ 673100 w 673100"/>
              <a:gd name="connsiteY1" fmla="*/ 0 h 1792423"/>
              <a:gd name="connsiteX2" fmla="*/ 673100 w 673100"/>
              <a:gd name="connsiteY2" fmla="*/ 1792423 h 1792423"/>
              <a:gd name="connsiteX3" fmla="*/ 0 w 673100"/>
              <a:gd name="connsiteY3" fmla="*/ 1792423 h 1792423"/>
              <a:gd name="connsiteX4" fmla="*/ 0 w 673100"/>
              <a:gd name="connsiteY4" fmla="*/ 0 h 179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100" h="1792423">
                <a:moveTo>
                  <a:pt x="0" y="0"/>
                </a:moveTo>
                <a:lnTo>
                  <a:pt x="673100" y="0"/>
                </a:lnTo>
                <a:lnTo>
                  <a:pt x="673100" y="1792423"/>
                </a:lnTo>
                <a:lnTo>
                  <a:pt x="0" y="1792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D8B1A-AF53-70C6-6C09-26D694EDDE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116"/>
          <a:stretch>
            <a:fillRect/>
          </a:stretch>
        </p:blipFill>
        <p:spPr>
          <a:xfrm>
            <a:off x="6437897" y="4755396"/>
            <a:ext cx="507207" cy="1792423"/>
          </a:xfrm>
          <a:custGeom>
            <a:avLst/>
            <a:gdLst>
              <a:gd name="connsiteX0" fmla="*/ 0 w 507207"/>
              <a:gd name="connsiteY0" fmla="*/ 0 h 1792423"/>
              <a:gd name="connsiteX1" fmla="*/ 507207 w 507207"/>
              <a:gd name="connsiteY1" fmla="*/ 0 h 1792423"/>
              <a:gd name="connsiteX2" fmla="*/ 507207 w 507207"/>
              <a:gd name="connsiteY2" fmla="*/ 1792423 h 1792423"/>
              <a:gd name="connsiteX3" fmla="*/ 0 w 507207"/>
              <a:gd name="connsiteY3" fmla="*/ 1792423 h 1792423"/>
              <a:gd name="connsiteX4" fmla="*/ 0 w 507207"/>
              <a:gd name="connsiteY4" fmla="*/ 0 h 179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207" h="1792423">
                <a:moveTo>
                  <a:pt x="0" y="0"/>
                </a:moveTo>
                <a:lnTo>
                  <a:pt x="507207" y="0"/>
                </a:lnTo>
                <a:lnTo>
                  <a:pt x="507207" y="1792423"/>
                </a:lnTo>
                <a:lnTo>
                  <a:pt x="0" y="1792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294967-B8C9-2405-07D5-A574E1FBCD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8071"/>
          <a:stretch>
            <a:fillRect/>
          </a:stretch>
        </p:blipFill>
        <p:spPr>
          <a:xfrm>
            <a:off x="1235905" y="4755396"/>
            <a:ext cx="681033" cy="1792423"/>
          </a:xfrm>
          <a:custGeom>
            <a:avLst/>
            <a:gdLst>
              <a:gd name="connsiteX0" fmla="*/ 0 w 681033"/>
              <a:gd name="connsiteY0" fmla="*/ 0 h 1792423"/>
              <a:gd name="connsiteX1" fmla="*/ 681033 w 681033"/>
              <a:gd name="connsiteY1" fmla="*/ 0 h 1792423"/>
              <a:gd name="connsiteX2" fmla="*/ 681033 w 681033"/>
              <a:gd name="connsiteY2" fmla="*/ 1792423 h 1792423"/>
              <a:gd name="connsiteX3" fmla="*/ 0 w 681033"/>
              <a:gd name="connsiteY3" fmla="*/ 1792423 h 1792423"/>
              <a:gd name="connsiteX4" fmla="*/ 0 w 681033"/>
              <a:gd name="connsiteY4" fmla="*/ 0 h 179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033" h="1792423">
                <a:moveTo>
                  <a:pt x="0" y="0"/>
                </a:moveTo>
                <a:lnTo>
                  <a:pt x="681033" y="0"/>
                </a:lnTo>
                <a:lnTo>
                  <a:pt x="681033" y="1792423"/>
                </a:lnTo>
                <a:lnTo>
                  <a:pt x="0" y="1792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6FEA55B-83C7-2644-5A09-54B1CBAE29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91" r="44903"/>
          <a:stretch>
            <a:fillRect/>
          </a:stretch>
        </p:blipFill>
        <p:spPr>
          <a:xfrm>
            <a:off x="2913888" y="4755396"/>
            <a:ext cx="1467612" cy="1792423"/>
          </a:xfrm>
          <a:custGeom>
            <a:avLst/>
            <a:gdLst>
              <a:gd name="connsiteX0" fmla="*/ 0 w 1467612"/>
              <a:gd name="connsiteY0" fmla="*/ 0 h 1792423"/>
              <a:gd name="connsiteX1" fmla="*/ 1467612 w 1467612"/>
              <a:gd name="connsiteY1" fmla="*/ 0 h 1792423"/>
              <a:gd name="connsiteX2" fmla="*/ 1467612 w 1467612"/>
              <a:gd name="connsiteY2" fmla="*/ 1792423 h 1792423"/>
              <a:gd name="connsiteX3" fmla="*/ 0 w 1467612"/>
              <a:gd name="connsiteY3" fmla="*/ 1792423 h 1792423"/>
              <a:gd name="connsiteX4" fmla="*/ 0 w 1467612"/>
              <a:gd name="connsiteY4" fmla="*/ 0 h 179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612" h="1792423">
                <a:moveTo>
                  <a:pt x="0" y="0"/>
                </a:moveTo>
                <a:lnTo>
                  <a:pt x="1467612" y="0"/>
                </a:lnTo>
                <a:lnTo>
                  <a:pt x="1467612" y="1792423"/>
                </a:lnTo>
                <a:lnTo>
                  <a:pt x="0" y="1792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41E33C-2E9E-6010-6A7E-44A441C5E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87" r="8884"/>
          <a:stretch>
            <a:fillRect/>
          </a:stretch>
        </p:blipFill>
        <p:spPr>
          <a:xfrm>
            <a:off x="5054600" y="4755396"/>
            <a:ext cx="1383297" cy="1792423"/>
          </a:xfrm>
          <a:custGeom>
            <a:avLst/>
            <a:gdLst>
              <a:gd name="connsiteX0" fmla="*/ 0 w 1383297"/>
              <a:gd name="connsiteY0" fmla="*/ 0 h 1792423"/>
              <a:gd name="connsiteX1" fmla="*/ 1383297 w 1383297"/>
              <a:gd name="connsiteY1" fmla="*/ 0 h 1792423"/>
              <a:gd name="connsiteX2" fmla="*/ 1383297 w 1383297"/>
              <a:gd name="connsiteY2" fmla="*/ 1792423 h 1792423"/>
              <a:gd name="connsiteX3" fmla="*/ 0 w 1383297"/>
              <a:gd name="connsiteY3" fmla="*/ 1792423 h 1792423"/>
              <a:gd name="connsiteX4" fmla="*/ 0 w 1383297"/>
              <a:gd name="connsiteY4" fmla="*/ 0 h 179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3297" h="1792423">
                <a:moveTo>
                  <a:pt x="0" y="0"/>
                </a:moveTo>
                <a:lnTo>
                  <a:pt x="1383297" y="0"/>
                </a:lnTo>
                <a:lnTo>
                  <a:pt x="1383297" y="1792423"/>
                </a:lnTo>
                <a:lnTo>
                  <a:pt x="0" y="1792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60C145-3AE2-8124-DA91-CEDD73C7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097" t="100000" r="33113" b="-9688"/>
          <a:stretch>
            <a:fillRect/>
          </a:stretch>
        </p:blipFill>
        <p:spPr>
          <a:xfrm>
            <a:off x="4381500" y="6547819"/>
            <a:ext cx="673100" cy="173656"/>
          </a:xfrm>
          <a:custGeom>
            <a:avLst/>
            <a:gdLst>
              <a:gd name="connsiteX0" fmla="*/ 0 w 673100"/>
              <a:gd name="connsiteY0" fmla="*/ 0 h 173656"/>
              <a:gd name="connsiteX1" fmla="*/ 673100 w 673100"/>
              <a:gd name="connsiteY1" fmla="*/ 0 h 173656"/>
              <a:gd name="connsiteX2" fmla="*/ 673100 w 673100"/>
              <a:gd name="connsiteY2" fmla="*/ 173656 h 173656"/>
              <a:gd name="connsiteX3" fmla="*/ 0 w 673100"/>
              <a:gd name="connsiteY3" fmla="*/ 173656 h 173656"/>
              <a:gd name="connsiteX4" fmla="*/ 0 w 673100"/>
              <a:gd name="connsiteY4" fmla="*/ 0 h 17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100" h="173656">
                <a:moveTo>
                  <a:pt x="0" y="0"/>
                </a:moveTo>
                <a:lnTo>
                  <a:pt x="673100" y="0"/>
                </a:lnTo>
                <a:lnTo>
                  <a:pt x="673100" y="173656"/>
                </a:lnTo>
                <a:lnTo>
                  <a:pt x="0" y="1736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2DE8A-C70B-4166-184D-76544384E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164" y="3063916"/>
            <a:ext cx="2900683" cy="578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96256A-575E-0347-EE37-4AB3570DF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346" y="2453097"/>
            <a:ext cx="5238754" cy="1699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9C4F6D-C6C9-C848-8619-4AB852885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295" y="3038510"/>
            <a:ext cx="1192869" cy="5245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6F7065-5998-23F3-74D7-783291B20AC3}"/>
              </a:ext>
            </a:extLst>
          </p:cNvPr>
          <p:cNvSpPr/>
          <p:nvPr/>
        </p:nvSpPr>
        <p:spPr>
          <a:xfrm rot="1026222">
            <a:off x="8568715" y="2199513"/>
            <a:ext cx="3763607" cy="5071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Simulator &amp; data don’t interact!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DE9D7D-488E-4841-AC23-DA22D17E5B78}"/>
              </a:ext>
            </a:extLst>
          </p:cNvPr>
          <p:cNvSpPr/>
          <p:nvPr/>
        </p:nvSpPr>
        <p:spPr>
          <a:xfrm rot="1078786">
            <a:off x="5213199" y="3921522"/>
            <a:ext cx="2197016" cy="5071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Uncalibrated!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E71920-B215-3820-5FB8-2D9B1A8EB69F}"/>
              </a:ext>
            </a:extLst>
          </p:cNvPr>
          <p:cNvSpPr/>
          <p:nvPr/>
        </p:nvSpPr>
        <p:spPr>
          <a:xfrm rot="1154719">
            <a:off x="5825448" y="4766002"/>
            <a:ext cx="2155237" cy="6964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Geometric mean of </a:t>
            </a:r>
          </a:p>
          <a:p>
            <a:pPr algn="ctr"/>
            <a:r>
              <a:rPr lang="en-US" dirty="0"/>
              <a:t>s  and  d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21FFA6-A3F8-0756-7ADB-4313F613696C}"/>
              </a:ext>
            </a:extLst>
          </p:cNvPr>
          <p:cNvSpPr txBox="1"/>
          <p:nvPr/>
        </p:nvSpPr>
        <p:spPr>
          <a:xfrm>
            <a:off x="672207" y="972567"/>
            <a:ext cx="4868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Want to predict Y from X, </a:t>
            </a:r>
          </a:p>
          <a:p>
            <a:r>
              <a:rPr lang="en-US" dirty="0"/>
              <a:t>and have access to both simulated and real data.</a:t>
            </a:r>
          </a:p>
          <a:p>
            <a:endParaRPr lang="en-US" i="1" dirty="0"/>
          </a:p>
          <a:p>
            <a:r>
              <a:rPr lang="en-US" i="1" dirty="0"/>
              <a:t>What loss to use?</a:t>
            </a:r>
          </a:p>
        </p:txBody>
      </p:sp>
    </p:spTree>
    <p:extLst>
      <p:ext uri="{BB962C8B-B14F-4D97-AF65-F5344CB8AC3E}">
        <p14:creationId xmlns:p14="http://schemas.microsoft.com/office/powerpoint/2010/main" val="37978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82A298-2767-4F19-B0EA-5A84229B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8112"/>
            <a:ext cx="12192000" cy="1594424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PDG SYNTAX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695BD-74BD-C5EF-D475-F0063CA4142B}"/>
              </a:ext>
            </a:extLst>
          </p:cNvPr>
          <p:cNvSpPr txBox="1"/>
          <p:nvPr/>
        </p:nvSpPr>
        <p:spPr>
          <a:xfrm>
            <a:off x="6096000" y="3471311"/>
            <a:ext cx="509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Conditional Probability Distributions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6AC5F-ACEB-95BE-2105-0692DAEAB513}"/>
              </a:ext>
            </a:extLst>
          </p:cNvPr>
          <p:cNvSpPr txBox="1"/>
          <p:nvPr/>
        </p:nvSpPr>
        <p:spPr>
          <a:xfrm>
            <a:off x="1559950" y="3514725"/>
            <a:ext cx="346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</a:rPr>
              <a:t>Directed Hypergraphs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E34DE9-1C91-C997-A48E-F584201DE838}"/>
              </a:ext>
            </a:extLst>
          </p:cNvPr>
          <p:cNvSpPr/>
          <p:nvPr/>
        </p:nvSpPr>
        <p:spPr>
          <a:xfrm>
            <a:off x="-52137" y="6960746"/>
            <a:ext cx="12404558" cy="4431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65BD64-80C1-EF8B-83A0-6457C7F37565}"/>
              </a:ext>
            </a:extLst>
          </p:cNvPr>
          <p:cNvSpPr/>
          <p:nvPr/>
        </p:nvSpPr>
        <p:spPr>
          <a:xfrm>
            <a:off x="-4701107" y="-174338"/>
            <a:ext cx="4648970" cy="5113747"/>
          </a:xfrm>
          <a:custGeom>
            <a:avLst/>
            <a:gdLst>
              <a:gd name="connsiteX0" fmla="*/ 0 w 4648970"/>
              <a:gd name="connsiteY0" fmla="*/ 0 h 5113747"/>
              <a:gd name="connsiteX1" fmla="*/ 4643418 w 4648970"/>
              <a:gd name="connsiteY1" fmla="*/ 0 h 5113747"/>
              <a:gd name="connsiteX2" fmla="*/ 4643418 w 4648970"/>
              <a:gd name="connsiteY2" fmla="*/ 2869759 h 5113747"/>
              <a:gd name="connsiteX3" fmla="*/ 4648970 w 4648970"/>
              <a:gd name="connsiteY3" fmla="*/ 2975303 h 5113747"/>
              <a:gd name="connsiteX4" fmla="*/ 2421263 w 4648970"/>
              <a:gd name="connsiteY4" fmla="*/ 5113747 h 5113747"/>
              <a:gd name="connsiteX5" fmla="*/ 205058 w 4648970"/>
              <a:gd name="connsiteY5" fmla="*/ 3193947 h 5113747"/>
              <a:gd name="connsiteX6" fmla="*/ 194344 w 4648970"/>
              <a:gd name="connsiteY6" fmla="*/ 2990276 h 5113747"/>
              <a:gd name="connsiteX7" fmla="*/ 0 w 4648970"/>
              <a:gd name="connsiteY7" fmla="*/ 2990276 h 511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8970" h="5113747">
                <a:moveTo>
                  <a:pt x="0" y="0"/>
                </a:moveTo>
                <a:lnTo>
                  <a:pt x="4643418" y="0"/>
                </a:lnTo>
                <a:lnTo>
                  <a:pt x="4643418" y="2869759"/>
                </a:lnTo>
                <a:lnTo>
                  <a:pt x="4648970" y="2975303"/>
                </a:lnTo>
                <a:cubicBezTo>
                  <a:pt x="4648970" y="4156333"/>
                  <a:pt x="3651592" y="5113747"/>
                  <a:pt x="2421263" y="5113747"/>
                </a:cubicBezTo>
                <a:cubicBezTo>
                  <a:pt x="1267830" y="5113747"/>
                  <a:pt x="319138" y="4272270"/>
                  <a:pt x="205058" y="3193947"/>
                </a:cubicBezTo>
                <a:lnTo>
                  <a:pt x="194344" y="2990276"/>
                </a:lnTo>
                <a:lnTo>
                  <a:pt x="0" y="299027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37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850D-7EEA-0D37-C749-5F3422AD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Hypergraphs</a:t>
            </a:r>
            <a:r>
              <a:rPr lang="en-US" dirty="0"/>
              <a:t>  vs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14D81-8982-10CD-31D0-D82E54D4D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269219"/>
            <a:ext cx="3698709" cy="321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7FF096-11DE-7CCC-83B3-B6A3224E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12" y="1481136"/>
            <a:ext cx="3343638" cy="2786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B838D-6D6B-13DC-6199-5BAEF8D63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4374169"/>
            <a:ext cx="8820990" cy="122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67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46DD76-E737-9CAC-7851-CB9C2816FD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3966" y="2120984"/>
            <a:ext cx="6340122" cy="21640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3C46DE-1E4B-4D50-391F-59EB7BC1A9ED}"/>
              </a:ext>
            </a:extLst>
          </p:cNvPr>
          <p:cNvSpPr txBox="1"/>
          <p:nvPr/>
        </p:nvSpPr>
        <p:spPr>
          <a:xfrm>
            <a:off x="1943744" y="4660288"/>
            <a:ext cx="491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Generator’s focus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126FC6-4852-E535-F84A-FF2DCAF7C562}"/>
                  </a:ext>
                </a:extLst>
              </p:cNvPr>
              <p:cNvSpPr txBox="1"/>
              <p:nvPr/>
            </p:nvSpPr>
            <p:spPr>
              <a:xfrm>
                <a:off x="795196" y="984836"/>
                <a:ext cx="9631504" cy="932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v"/>
                </a:pPr>
                <a:r>
                  <a:rPr lang="en-US" sz="2800" dirty="0"/>
                  <a:t>Training Generative Adversarial Networks (GANs).</a:t>
                </a:r>
                <a:br>
                  <a:rPr lang="en-US" sz="2800" dirty="0"/>
                </a:br>
                <a:r>
                  <a:rPr lang="en-US" sz="2000" dirty="0"/>
                  <a:t>Typically trained with minimax game: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𝐺𝐴𝑁</m:t>
                                </m:r>
                              </m:sup>
                            </m:sSup>
                          </m:e>
                        </m:func>
                      </m:e>
                    </m:func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126FC6-4852-E535-F84A-FF2DCAF7C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96" y="984836"/>
                <a:ext cx="9631504" cy="932371"/>
              </a:xfrm>
              <a:prstGeom prst="rect">
                <a:avLst/>
              </a:prstGeom>
              <a:blipFill>
                <a:blip r:embed="rId3"/>
                <a:stretch>
                  <a:fillRect l="-1076" t="-7190" b="-1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C168A95A-C0CD-AC9C-4E42-9C2E07952682}"/>
              </a:ext>
            </a:extLst>
          </p:cNvPr>
          <p:cNvSpPr/>
          <p:nvPr/>
        </p:nvSpPr>
        <p:spPr>
          <a:xfrm>
            <a:off x="1638940" y="4792814"/>
            <a:ext cx="304796" cy="32911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A53E78-1DB4-EF5D-19D6-25B5AD53FB27}"/>
                  </a:ext>
                </a:extLst>
              </p:cNvPr>
              <p:cNvSpPr txBox="1"/>
              <p:nvPr/>
            </p:nvSpPr>
            <p:spPr>
              <a:xfrm>
                <a:off x="2130136" y="5040948"/>
                <a:ext cx="4296523" cy="832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inconsistency = JSD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(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data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or 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𝐺𝐴𝑁</m:t>
                        </m:r>
                      </m:sup>
                    </m:sSup>
                  </m:oMath>
                </a14:m>
                <a:r>
                  <a:rPr lang="en-US" sz="2400" dirty="0"/>
                  <a:t> if disbelieves D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A53E78-1DB4-EF5D-19D6-25B5AD53F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136" y="5040948"/>
                <a:ext cx="4296523" cy="832216"/>
              </a:xfrm>
              <a:prstGeom prst="rect">
                <a:avLst/>
              </a:prstGeom>
              <a:blipFill>
                <a:blip r:embed="rId4"/>
                <a:stretch>
                  <a:fillRect l="-2128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E9166DA5-EF67-A3C3-0455-587C0CB7EBC8}"/>
              </a:ext>
            </a:extLst>
          </p:cNvPr>
          <p:cNvSpPr/>
          <p:nvPr/>
        </p:nvSpPr>
        <p:spPr>
          <a:xfrm>
            <a:off x="6480459" y="4786565"/>
            <a:ext cx="304796" cy="329110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04964C-1714-EBD5-C1AC-80545AB36E00}"/>
                  </a:ext>
                </a:extLst>
              </p:cNvPr>
              <p:cNvSpPr txBox="1"/>
              <p:nvPr/>
            </p:nvSpPr>
            <p:spPr>
              <a:xfrm>
                <a:off x="7044713" y="5040948"/>
                <a:ext cx="4486887" cy="832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inconsistency = KL(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opt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or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𝐺𝐴𝑁</m:t>
                        </m:r>
                      </m:sup>
                    </m:sSup>
                  </m:oMath>
                </a14:m>
                <a:r>
                  <a:rPr lang="en-US" sz="2400" dirty="0"/>
                  <a:t>  if disbelieves e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04964C-1714-EBD5-C1AC-80545AB36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713" y="5040948"/>
                <a:ext cx="4486887" cy="832216"/>
              </a:xfrm>
              <a:prstGeom prst="rect">
                <a:avLst/>
              </a:prstGeom>
              <a:blipFill>
                <a:blip r:embed="rId5"/>
                <a:stretch>
                  <a:fillRect l="-2174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1AF513D-CCAA-F92A-5A82-132182B850FF}"/>
              </a:ext>
            </a:extLst>
          </p:cNvPr>
          <p:cNvSpPr txBox="1"/>
          <p:nvPr/>
        </p:nvSpPr>
        <p:spPr>
          <a:xfrm>
            <a:off x="6910034" y="4660288"/>
            <a:ext cx="491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Discriminator’s focus</a:t>
            </a:r>
          </a:p>
        </p:txBody>
      </p:sp>
    </p:spTree>
    <p:extLst>
      <p:ext uri="{BB962C8B-B14F-4D97-AF65-F5344CB8AC3E}">
        <p14:creationId xmlns:p14="http://schemas.microsoft.com/office/powerpoint/2010/main" val="23127822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DCE4-23DE-2A7B-0AF2-0F429D0F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Factor Graphs to PDGs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9F81F-49FE-571C-7EDE-89E3EB7E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71C4E-C173-2D35-DC58-EA639BED5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54" y="2151618"/>
            <a:ext cx="3110574" cy="19778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7EB9566-B078-3817-98B2-EAC83A975AD8}"/>
              </a:ext>
            </a:extLst>
          </p:cNvPr>
          <p:cNvGrpSpPr/>
          <p:nvPr/>
        </p:nvGrpSpPr>
        <p:grpSpPr>
          <a:xfrm>
            <a:off x="7330374" y="2151618"/>
            <a:ext cx="3424474" cy="2157281"/>
            <a:chOff x="9642462" y="4561255"/>
            <a:chExt cx="2013241" cy="12682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08D95F-FB90-AD77-F1C1-49584B48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9642462" y="4725666"/>
              <a:ext cx="1873060" cy="1103850"/>
            </a:xfrm>
            <a:custGeom>
              <a:avLst/>
              <a:gdLst>
                <a:gd name="connsiteX0" fmla="*/ 0 w 1873060"/>
                <a:gd name="connsiteY0" fmla="*/ 0 h 1103850"/>
                <a:gd name="connsiteX1" fmla="*/ 1873060 w 1873060"/>
                <a:gd name="connsiteY1" fmla="*/ 0 h 1103850"/>
                <a:gd name="connsiteX2" fmla="*/ 1873060 w 1873060"/>
                <a:gd name="connsiteY2" fmla="*/ 1103850 h 1103850"/>
                <a:gd name="connsiteX3" fmla="*/ 0 w 1873060"/>
                <a:gd name="connsiteY3" fmla="*/ 1103850 h 1103850"/>
                <a:gd name="connsiteX4" fmla="*/ 0 w 1873060"/>
                <a:gd name="connsiteY4" fmla="*/ 688035 h 1103850"/>
                <a:gd name="connsiteX5" fmla="*/ 563575 w 1873060"/>
                <a:gd name="connsiteY5" fmla="*/ 953067 h 1103850"/>
                <a:gd name="connsiteX6" fmla="*/ 858850 w 1873060"/>
                <a:gd name="connsiteY6" fmla="*/ 1010217 h 1103850"/>
                <a:gd name="connsiteX7" fmla="*/ 1357325 w 1873060"/>
                <a:gd name="connsiteY7" fmla="*/ 880042 h 1103850"/>
                <a:gd name="connsiteX8" fmla="*/ 1468450 w 1873060"/>
                <a:gd name="connsiteY8" fmla="*/ 772092 h 1103850"/>
                <a:gd name="connsiteX9" fmla="*/ 1617675 w 1873060"/>
                <a:gd name="connsiteY9" fmla="*/ 730817 h 1103850"/>
                <a:gd name="connsiteX10" fmla="*/ 1741500 w 1873060"/>
                <a:gd name="connsiteY10" fmla="*/ 479992 h 1103850"/>
                <a:gd name="connsiteX11" fmla="*/ 1665300 w 1873060"/>
                <a:gd name="connsiteY11" fmla="*/ 403792 h 1103850"/>
                <a:gd name="connsiteX12" fmla="*/ 1589100 w 1873060"/>
                <a:gd name="connsiteY12" fmla="*/ 362517 h 1103850"/>
                <a:gd name="connsiteX13" fmla="*/ 1511313 w 1873060"/>
                <a:gd name="connsiteY13" fmla="*/ 385688 h 1103850"/>
                <a:gd name="connsiteX14" fmla="*/ 1511313 w 1873060"/>
                <a:gd name="connsiteY14" fmla="*/ 82078 h 1103850"/>
                <a:gd name="connsiteX15" fmla="*/ 1083486 w 1873060"/>
                <a:gd name="connsiteY15" fmla="*/ 82078 h 1103850"/>
                <a:gd name="connsiteX16" fmla="*/ 1083486 w 1873060"/>
                <a:gd name="connsiteY16" fmla="*/ 440812 h 1103850"/>
                <a:gd name="connsiteX17" fmla="*/ 1226519 w 1873060"/>
                <a:gd name="connsiteY17" fmla="*/ 440812 h 1103850"/>
                <a:gd name="connsiteX18" fmla="*/ 1128725 w 1873060"/>
                <a:gd name="connsiteY18" fmla="*/ 657792 h 1103850"/>
                <a:gd name="connsiteX19" fmla="*/ 839800 w 1873060"/>
                <a:gd name="connsiteY19" fmla="*/ 822892 h 1103850"/>
                <a:gd name="connsiteX20" fmla="*/ 747725 w 1873060"/>
                <a:gd name="connsiteY20" fmla="*/ 606992 h 1103850"/>
                <a:gd name="connsiteX21" fmla="*/ 763600 w 1873060"/>
                <a:gd name="connsiteY21" fmla="*/ 391092 h 1103850"/>
                <a:gd name="connsiteX22" fmla="*/ 944575 w 1873060"/>
                <a:gd name="connsiteY22" fmla="*/ 384742 h 1103850"/>
                <a:gd name="connsiteX23" fmla="*/ 792175 w 1873060"/>
                <a:gd name="connsiteY23" fmla="*/ 251392 h 1103850"/>
                <a:gd name="connsiteX24" fmla="*/ 801700 w 1873060"/>
                <a:gd name="connsiteY24" fmla="*/ 51367 h 1103850"/>
                <a:gd name="connsiteX25" fmla="*/ 369900 w 1873060"/>
                <a:gd name="connsiteY25" fmla="*/ 102167 h 1103850"/>
                <a:gd name="connsiteX26" fmla="*/ 373075 w 1873060"/>
                <a:gd name="connsiteY26" fmla="*/ 410142 h 1103850"/>
                <a:gd name="connsiteX27" fmla="*/ 71450 w 1873060"/>
                <a:gd name="connsiteY27" fmla="*/ 362517 h 1103850"/>
                <a:gd name="connsiteX28" fmla="*/ 0 w 1873060"/>
                <a:gd name="connsiteY28" fmla="*/ 598302 h 1103850"/>
                <a:gd name="connsiteX29" fmla="*/ 0 w 1873060"/>
                <a:gd name="connsiteY29" fmla="*/ 0 h 110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73060" h="1103850">
                  <a:moveTo>
                    <a:pt x="0" y="0"/>
                  </a:moveTo>
                  <a:lnTo>
                    <a:pt x="1873060" y="0"/>
                  </a:lnTo>
                  <a:lnTo>
                    <a:pt x="1873060" y="1103850"/>
                  </a:lnTo>
                  <a:lnTo>
                    <a:pt x="0" y="1103850"/>
                  </a:lnTo>
                  <a:lnTo>
                    <a:pt x="0" y="688035"/>
                  </a:lnTo>
                  <a:lnTo>
                    <a:pt x="563575" y="953067"/>
                  </a:lnTo>
                  <a:lnTo>
                    <a:pt x="858850" y="1010217"/>
                  </a:lnTo>
                  <a:lnTo>
                    <a:pt x="1357325" y="880042"/>
                  </a:lnTo>
                  <a:lnTo>
                    <a:pt x="1468450" y="772092"/>
                  </a:lnTo>
                  <a:lnTo>
                    <a:pt x="1617675" y="730817"/>
                  </a:lnTo>
                  <a:lnTo>
                    <a:pt x="1741500" y="479992"/>
                  </a:lnTo>
                  <a:lnTo>
                    <a:pt x="1665300" y="403792"/>
                  </a:lnTo>
                  <a:lnTo>
                    <a:pt x="1589100" y="362517"/>
                  </a:lnTo>
                  <a:lnTo>
                    <a:pt x="1511313" y="385688"/>
                  </a:lnTo>
                  <a:lnTo>
                    <a:pt x="1511313" y="82078"/>
                  </a:lnTo>
                  <a:lnTo>
                    <a:pt x="1083486" y="82078"/>
                  </a:lnTo>
                  <a:lnTo>
                    <a:pt x="1083486" y="440812"/>
                  </a:lnTo>
                  <a:lnTo>
                    <a:pt x="1226519" y="440812"/>
                  </a:lnTo>
                  <a:lnTo>
                    <a:pt x="1128725" y="657792"/>
                  </a:lnTo>
                  <a:lnTo>
                    <a:pt x="839800" y="822892"/>
                  </a:lnTo>
                  <a:lnTo>
                    <a:pt x="747725" y="606992"/>
                  </a:lnTo>
                  <a:lnTo>
                    <a:pt x="763600" y="391092"/>
                  </a:lnTo>
                  <a:lnTo>
                    <a:pt x="944575" y="384742"/>
                  </a:lnTo>
                  <a:lnTo>
                    <a:pt x="792175" y="251392"/>
                  </a:lnTo>
                  <a:lnTo>
                    <a:pt x="801700" y="51367"/>
                  </a:lnTo>
                  <a:lnTo>
                    <a:pt x="369900" y="102167"/>
                  </a:lnTo>
                  <a:cubicBezTo>
                    <a:pt x="370958" y="204825"/>
                    <a:pt x="372017" y="307484"/>
                    <a:pt x="373075" y="410142"/>
                  </a:cubicBezTo>
                  <a:lnTo>
                    <a:pt x="71450" y="362517"/>
                  </a:lnTo>
                  <a:lnTo>
                    <a:pt x="0" y="598302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6BD74F-9C3A-E4BE-D8B9-631833708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155" t="903" r="5429" b="1889"/>
            <a:stretch>
              <a:fillRect/>
            </a:stretch>
          </p:blipFill>
          <p:spPr>
            <a:xfrm rot="20326194">
              <a:off x="9962903" y="4561255"/>
              <a:ext cx="442605" cy="347428"/>
            </a:xfrm>
            <a:custGeom>
              <a:avLst/>
              <a:gdLst>
                <a:gd name="connsiteX0" fmla="*/ 1012825 w 2406650"/>
                <a:gd name="connsiteY0" fmla="*/ 0 h 1889125"/>
                <a:gd name="connsiteX1" fmla="*/ 1355725 w 2406650"/>
                <a:gd name="connsiteY1" fmla="*/ 3175 h 1889125"/>
                <a:gd name="connsiteX2" fmla="*/ 1485900 w 2406650"/>
                <a:gd name="connsiteY2" fmla="*/ 873125 h 1889125"/>
                <a:gd name="connsiteX3" fmla="*/ 2406650 w 2406650"/>
                <a:gd name="connsiteY3" fmla="*/ 1301750 h 1889125"/>
                <a:gd name="connsiteX4" fmla="*/ 2359025 w 2406650"/>
                <a:gd name="connsiteY4" fmla="*/ 1831975 h 1889125"/>
                <a:gd name="connsiteX5" fmla="*/ 1806575 w 2406650"/>
                <a:gd name="connsiteY5" fmla="*/ 1889125 h 1889125"/>
                <a:gd name="connsiteX6" fmla="*/ 1203325 w 2406650"/>
                <a:gd name="connsiteY6" fmla="*/ 1276350 h 1889125"/>
                <a:gd name="connsiteX7" fmla="*/ 704850 w 2406650"/>
                <a:gd name="connsiteY7" fmla="*/ 1889125 h 1889125"/>
                <a:gd name="connsiteX8" fmla="*/ 317500 w 2406650"/>
                <a:gd name="connsiteY8" fmla="*/ 1863725 h 1889125"/>
                <a:gd name="connsiteX9" fmla="*/ 66675 w 2406650"/>
                <a:gd name="connsiteY9" fmla="*/ 1803400 h 1889125"/>
                <a:gd name="connsiteX10" fmla="*/ 0 w 2406650"/>
                <a:gd name="connsiteY10" fmla="*/ 1273175 h 1889125"/>
                <a:gd name="connsiteX11" fmla="*/ 911225 w 2406650"/>
                <a:gd name="connsiteY11" fmla="*/ 854075 h 188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06650" h="1889125">
                  <a:moveTo>
                    <a:pt x="1012825" y="0"/>
                  </a:moveTo>
                  <a:lnTo>
                    <a:pt x="1355725" y="3175"/>
                  </a:lnTo>
                  <a:lnTo>
                    <a:pt x="1485900" y="873125"/>
                  </a:lnTo>
                  <a:lnTo>
                    <a:pt x="2406650" y="1301750"/>
                  </a:lnTo>
                  <a:lnTo>
                    <a:pt x="2359025" y="1831975"/>
                  </a:lnTo>
                  <a:lnTo>
                    <a:pt x="1806575" y="1889125"/>
                  </a:lnTo>
                  <a:lnTo>
                    <a:pt x="1203325" y="1276350"/>
                  </a:lnTo>
                  <a:lnTo>
                    <a:pt x="704850" y="1889125"/>
                  </a:lnTo>
                  <a:lnTo>
                    <a:pt x="317500" y="1863725"/>
                  </a:lnTo>
                  <a:lnTo>
                    <a:pt x="66675" y="1803400"/>
                  </a:lnTo>
                  <a:lnTo>
                    <a:pt x="0" y="1273175"/>
                  </a:lnTo>
                  <a:lnTo>
                    <a:pt x="911225" y="854075"/>
                  </a:lnTo>
                  <a:close/>
                </a:path>
              </a:pathLst>
            </a:cu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BED1E5-16D6-6806-068C-1EBCEAA7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155" t="903" r="5429" b="1889"/>
            <a:stretch>
              <a:fillRect/>
            </a:stretch>
          </p:blipFill>
          <p:spPr>
            <a:xfrm rot="5802153">
              <a:off x="11336940" y="5167300"/>
              <a:ext cx="357165" cy="280361"/>
            </a:xfrm>
            <a:custGeom>
              <a:avLst/>
              <a:gdLst>
                <a:gd name="connsiteX0" fmla="*/ 1012825 w 2406650"/>
                <a:gd name="connsiteY0" fmla="*/ 0 h 1889125"/>
                <a:gd name="connsiteX1" fmla="*/ 1355725 w 2406650"/>
                <a:gd name="connsiteY1" fmla="*/ 3175 h 1889125"/>
                <a:gd name="connsiteX2" fmla="*/ 1485900 w 2406650"/>
                <a:gd name="connsiteY2" fmla="*/ 873125 h 1889125"/>
                <a:gd name="connsiteX3" fmla="*/ 2406650 w 2406650"/>
                <a:gd name="connsiteY3" fmla="*/ 1301750 h 1889125"/>
                <a:gd name="connsiteX4" fmla="*/ 2359025 w 2406650"/>
                <a:gd name="connsiteY4" fmla="*/ 1831975 h 1889125"/>
                <a:gd name="connsiteX5" fmla="*/ 1806575 w 2406650"/>
                <a:gd name="connsiteY5" fmla="*/ 1889125 h 1889125"/>
                <a:gd name="connsiteX6" fmla="*/ 1203325 w 2406650"/>
                <a:gd name="connsiteY6" fmla="*/ 1276350 h 1889125"/>
                <a:gd name="connsiteX7" fmla="*/ 704850 w 2406650"/>
                <a:gd name="connsiteY7" fmla="*/ 1889125 h 1889125"/>
                <a:gd name="connsiteX8" fmla="*/ 317500 w 2406650"/>
                <a:gd name="connsiteY8" fmla="*/ 1863725 h 1889125"/>
                <a:gd name="connsiteX9" fmla="*/ 66675 w 2406650"/>
                <a:gd name="connsiteY9" fmla="*/ 1803400 h 1889125"/>
                <a:gd name="connsiteX10" fmla="*/ 0 w 2406650"/>
                <a:gd name="connsiteY10" fmla="*/ 1273175 h 1889125"/>
                <a:gd name="connsiteX11" fmla="*/ 911225 w 2406650"/>
                <a:gd name="connsiteY11" fmla="*/ 854075 h 188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06650" h="1889125">
                  <a:moveTo>
                    <a:pt x="1012825" y="0"/>
                  </a:moveTo>
                  <a:lnTo>
                    <a:pt x="1355725" y="3175"/>
                  </a:lnTo>
                  <a:lnTo>
                    <a:pt x="1485900" y="873125"/>
                  </a:lnTo>
                  <a:lnTo>
                    <a:pt x="2406650" y="1301750"/>
                  </a:lnTo>
                  <a:lnTo>
                    <a:pt x="2359025" y="1831975"/>
                  </a:lnTo>
                  <a:lnTo>
                    <a:pt x="1806575" y="1889125"/>
                  </a:lnTo>
                  <a:lnTo>
                    <a:pt x="1203325" y="1276350"/>
                  </a:lnTo>
                  <a:lnTo>
                    <a:pt x="704850" y="1889125"/>
                  </a:lnTo>
                  <a:lnTo>
                    <a:pt x="317500" y="1863725"/>
                  </a:lnTo>
                  <a:lnTo>
                    <a:pt x="66675" y="1803400"/>
                  </a:lnTo>
                  <a:lnTo>
                    <a:pt x="0" y="1273175"/>
                  </a:lnTo>
                  <a:lnTo>
                    <a:pt x="911225" y="854075"/>
                  </a:lnTo>
                  <a:close/>
                </a:path>
              </a:pathLst>
            </a:cu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46907F-0151-F24F-227D-4283B20B3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155" t="903" r="5429" b="1889"/>
            <a:stretch>
              <a:fillRect/>
            </a:stretch>
          </p:blipFill>
          <p:spPr>
            <a:xfrm rot="11848625">
              <a:off x="9955227" y="5140994"/>
              <a:ext cx="424186" cy="332970"/>
            </a:xfrm>
            <a:custGeom>
              <a:avLst/>
              <a:gdLst>
                <a:gd name="connsiteX0" fmla="*/ 1012825 w 2406650"/>
                <a:gd name="connsiteY0" fmla="*/ 0 h 1889125"/>
                <a:gd name="connsiteX1" fmla="*/ 1355725 w 2406650"/>
                <a:gd name="connsiteY1" fmla="*/ 3175 h 1889125"/>
                <a:gd name="connsiteX2" fmla="*/ 1485900 w 2406650"/>
                <a:gd name="connsiteY2" fmla="*/ 873125 h 1889125"/>
                <a:gd name="connsiteX3" fmla="*/ 2406650 w 2406650"/>
                <a:gd name="connsiteY3" fmla="*/ 1301750 h 1889125"/>
                <a:gd name="connsiteX4" fmla="*/ 2359025 w 2406650"/>
                <a:gd name="connsiteY4" fmla="*/ 1831975 h 1889125"/>
                <a:gd name="connsiteX5" fmla="*/ 1806575 w 2406650"/>
                <a:gd name="connsiteY5" fmla="*/ 1889125 h 1889125"/>
                <a:gd name="connsiteX6" fmla="*/ 1203325 w 2406650"/>
                <a:gd name="connsiteY6" fmla="*/ 1276350 h 1889125"/>
                <a:gd name="connsiteX7" fmla="*/ 704850 w 2406650"/>
                <a:gd name="connsiteY7" fmla="*/ 1889125 h 1889125"/>
                <a:gd name="connsiteX8" fmla="*/ 317500 w 2406650"/>
                <a:gd name="connsiteY8" fmla="*/ 1863725 h 1889125"/>
                <a:gd name="connsiteX9" fmla="*/ 66675 w 2406650"/>
                <a:gd name="connsiteY9" fmla="*/ 1803400 h 1889125"/>
                <a:gd name="connsiteX10" fmla="*/ 0 w 2406650"/>
                <a:gd name="connsiteY10" fmla="*/ 1273175 h 1889125"/>
                <a:gd name="connsiteX11" fmla="*/ 911225 w 2406650"/>
                <a:gd name="connsiteY11" fmla="*/ 854075 h 188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06650" h="1889125">
                  <a:moveTo>
                    <a:pt x="1012825" y="0"/>
                  </a:moveTo>
                  <a:lnTo>
                    <a:pt x="1355725" y="3175"/>
                  </a:lnTo>
                  <a:lnTo>
                    <a:pt x="1485900" y="873125"/>
                  </a:lnTo>
                  <a:lnTo>
                    <a:pt x="2406650" y="1301750"/>
                  </a:lnTo>
                  <a:lnTo>
                    <a:pt x="2359025" y="1831975"/>
                  </a:lnTo>
                  <a:lnTo>
                    <a:pt x="1806575" y="1889125"/>
                  </a:lnTo>
                  <a:lnTo>
                    <a:pt x="1203325" y="1276350"/>
                  </a:lnTo>
                  <a:lnTo>
                    <a:pt x="704850" y="1889125"/>
                  </a:lnTo>
                  <a:lnTo>
                    <a:pt x="317500" y="1863725"/>
                  </a:lnTo>
                  <a:lnTo>
                    <a:pt x="66675" y="1803400"/>
                  </a:lnTo>
                  <a:lnTo>
                    <a:pt x="0" y="1273175"/>
                  </a:lnTo>
                  <a:lnTo>
                    <a:pt x="911225" y="854075"/>
                  </a:lnTo>
                  <a:close/>
                </a:path>
              </a:pathLst>
            </a:cu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759EC7-6A09-3480-A923-1405489FE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696035">
              <a:off x="9568652" y="5246317"/>
              <a:ext cx="385613" cy="1297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5DB375-98EB-BFDE-72E7-75994A329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ACACAC"/>
                </a:clrFrom>
                <a:clrTo>
                  <a:srgbClr val="ACACAC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57846" t="7436" r="19313" b="60066"/>
            <a:stretch>
              <a:fillRect/>
            </a:stretch>
          </p:blipFill>
          <p:spPr>
            <a:xfrm>
              <a:off x="10753658" y="4851508"/>
              <a:ext cx="427827" cy="358734"/>
            </a:xfrm>
            <a:custGeom>
              <a:avLst/>
              <a:gdLst>
                <a:gd name="connsiteX0" fmla="*/ 0 w 427827"/>
                <a:gd name="connsiteY0" fmla="*/ 0 h 358734"/>
                <a:gd name="connsiteX1" fmla="*/ 427827 w 427827"/>
                <a:gd name="connsiteY1" fmla="*/ 0 h 358734"/>
                <a:gd name="connsiteX2" fmla="*/ 427827 w 427827"/>
                <a:gd name="connsiteY2" fmla="*/ 303610 h 358734"/>
                <a:gd name="connsiteX3" fmla="*/ 356389 w 427827"/>
                <a:gd name="connsiteY3" fmla="*/ 324889 h 358734"/>
                <a:gd name="connsiteX4" fmla="*/ 146839 w 427827"/>
                <a:gd name="connsiteY4" fmla="*/ 350289 h 358734"/>
                <a:gd name="connsiteX5" fmla="*/ 143033 w 427827"/>
                <a:gd name="connsiteY5" fmla="*/ 358734 h 358734"/>
                <a:gd name="connsiteX6" fmla="*/ 0 w 427827"/>
                <a:gd name="connsiteY6" fmla="*/ 358734 h 358734"/>
                <a:gd name="connsiteX7" fmla="*/ 0 w 427827"/>
                <a:gd name="connsiteY7" fmla="*/ 0 h 3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7827" h="358734">
                  <a:moveTo>
                    <a:pt x="0" y="0"/>
                  </a:moveTo>
                  <a:lnTo>
                    <a:pt x="427827" y="0"/>
                  </a:lnTo>
                  <a:lnTo>
                    <a:pt x="427827" y="303610"/>
                  </a:lnTo>
                  <a:lnTo>
                    <a:pt x="356389" y="324889"/>
                  </a:lnTo>
                  <a:lnTo>
                    <a:pt x="146839" y="350289"/>
                  </a:lnTo>
                  <a:lnTo>
                    <a:pt x="143033" y="358734"/>
                  </a:lnTo>
                  <a:lnTo>
                    <a:pt x="0" y="358734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095147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tx1"/>
            </a:gs>
            <a:gs pos="36000">
              <a:schemeClr val="bg2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46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057680-3CFB-DC18-ECA2-CD750682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54138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Local Inconsistency Resolution (LIR)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Algorithm</a:t>
            </a:r>
          </a:p>
        </p:txBody>
      </p:sp>
    </p:spTree>
    <p:extLst>
      <p:ext uri="{BB962C8B-B14F-4D97-AF65-F5344CB8AC3E}">
        <p14:creationId xmlns:p14="http://schemas.microsoft.com/office/powerpoint/2010/main" val="2246737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27FFB9C-CC9F-0CD1-69FB-D876A9E4369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2191" y="0"/>
            <a:ext cx="12647484" cy="6867122"/>
            <a:chOff x="-82191" y="0"/>
            <a:chExt cx="12647484" cy="68671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5791320-C575-72D9-7AD3-7D7ABB083BB0}"/>
                </a:ext>
              </a:extLst>
            </p:cNvPr>
            <p:cNvSpPr>
              <a:spLocks/>
            </p:cNvSpPr>
            <p:nvPr/>
          </p:nvSpPr>
          <p:spPr>
            <a:xfrm>
              <a:off x="-82191" y="0"/>
              <a:ext cx="6328879" cy="6858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9C45AD-3076-4ADA-9251-A8F9F4699D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36414" y="9122"/>
              <a:ext cx="6328879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434DEE-DDFE-795F-8207-4A31BD266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7717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Learning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D1CA5E-0D45-B469-B390-BD2FF7D700B6}"/>
              </a:ext>
            </a:extLst>
          </p:cNvPr>
          <p:cNvSpPr txBox="1">
            <a:spLocks/>
          </p:cNvSpPr>
          <p:nvPr/>
        </p:nvSpPr>
        <p:spPr>
          <a:xfrm>
            <a:off x="6692900" y="413797"/>
            <a:ext cx="50771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Inference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FA6E8A-B7BE-4703-788C-4DE89648C003}"/>
              </a:ext>
            </a:extLst>
          </p:cNvPr>
          <p:cNvSpPr/>
          <p:nvPr/>
        </p:nvSpPr>
        <p:spPr>
          <a:xfrm>
            <a:off x="1396133" y="2432599"/>
            <a:ext cx="925737" cy="50728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C6688-53C3-8501-42AB-2C7B813AAC21}"/>
              </a:ext>
            </a:extLst>
          </p:cNvPr>
          <p:cNvSpPr/>
          <p:nvPr/>
        </p:nvSpPr>
        <p:spPr>
          <a:xfrm>
            <a:off x="2734481" y="1843200"/>
            <a:ext cx="1359810" cy="71346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67411C-4672-6870-16A1-94C367E96AF8}"/>
              </a:ext>
            </a:extLst>
          </p:cNvPr>
          <p:cNvSpPr/>
          <p:nvPr/>
        </p:nvSpPr>
        <p:spPr>
          <a:xfrm>
            <a:off x="9902222" y="2513475"/>
            <a:ext cx="1052422" cy="5521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EF38EF9-148B-53D8-86BD-773684E0F236}"/>
              </a:ext>
            </a:extLst>
          </p:cNvPr>
          <p:cNvSpPr/>
          <p:nvPr/>
        </p:nvSpPr>
        <p:spPr>
          <a:xfrm>
            <a:off x="7620944" y="2112325"/>
            <a:ext cx="1228620" cy="628913"/>
          </a:xfrm>
          <a:custGeom>
            <a:avLst/>
            <a:gdLst>
              <a:gd name="connsiteX0" fmla="*/ 0 w 1084513"/>
              <a:gd name="connsiteY0" fmla="*/ 0 h 628913"/>
              <a:gd name="connsiteX1" fmla="*/ 1084513 w 1084513"/>
              <a:gd name="connsiteY1" fmla="*/ 0 h 628913"/>
              <a:gd name="connsiteX2" fmla="*/ 1084513 w 1084513"/>
              <a:gd name="connsiteY2" fmla="*/ 628913 h 628913"/>
              <a:gd name="connsiteX3" fmla="*/ 0 w 1084513"/>
              <a:gd name="connsiteY3" fmla="*/ 628913 h 628913"/>
              <a:gd name="connsiteX4" fmla="*/ 0 w 1084513"/>
              <a:gd name="connsiteY4" fmla="*/ 0 h 628913"/>
              <a:gd name="connsiteX5" fmla="*/ 867983 w 1084513"/>
              <a:gd name="connsiteY5" fmla="*/ 267848 h 628913"/>
              <a:gd name="connsiteX6" fmla="*/ 702890 w 1084513"/>
              <a:gd name="connsiteY6" fmla="*/ 429639 h 628913"/>
              <a:gd name="connsiteX7" fmla="*/ 867983 w 1084513"/>
              <a:gd name="connsiteY7" fmla="*/ 591430 h 628913"/>
              <a:gd name="connsiteX8" fmla="*/ 1033076 w 1084513"/>
              <a:gd name="connsiteY8" fmla="*/ 429639 h 628913"/>
              <a:gd name="connsiteX9" fmla="*/ 867983 w 1084513"/>
              <a:gd name="connsiteY9" fmla="*/ 267848 h 62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4513" h="628913">
                <a:moveTo>
                  <a:pt x="0" y="0"/>
                </a:moveTo>
                <a:lnTo>
                  <a:pt x="1084513" y="0"/>
                </a:lnTo>
                <a:lnTo>
                  <a:pt x="1084513" y="628913"/>
                </a:lnTo>
                <a:lnTo>
                  <a:pt x="0" y="628913"/>
                </a:lnTo>
                <a:lnTo>
                  <a:pt x="0" y="0"/>
                </a:lnTo>
                <a:close/>
                <a:moveTo>
                  <a:pt x="867983" y="267848"/>
                </a:moveTo>
                <a:cubicBezTo>
                  <a:pt x="776805" y="267848"/>
                  <a:pt x="702890" y="340284"/>
                  <a:pt x="702890" y="429639"/>
                </a:cubicBezTo>
                <a:cubicBezTo>
                  <a:pt x="702890" y="518994"/>
                  <a:pt x="776805" y="591430"/>
                  <a:pt x="867983" y="591430"/>
                </a:cubicBezTo>
                <a:cubicBezTo>
                  <a:pt x="959161" y="591430"/>
                  <a:pt x="1033076" y="518994"/>
                  <a:pt x="1033076" y="429639"/>
                </a:cubicBezTo>
                <a:cubicBezTo>
                  <a:pt x="1033076" y="340284"/>
                  <a:pt x="959161" y="267848"/>
                  <a:pt x="867983" y="267848"/>
                </a:cubicBezTo>
                <a:close/>
              </a:path>
            </a:pathLst>
          </a:custGeom>
          <a:solidFill>
            <a:schemeClr val="accent1"/>
          </a:solidFill>
          <a:ln w="57150"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Query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7288A7-D6A4-DADD-FCEE-1428BDCFEF4F}"/>
              </a:ext>
            </a:extLst>
          </p:cNvPr>
          <p:cNvSpPr/>
          <p:nvPr/>
        </p:nvSpPr>
        <p:spPr>
          <a:xfrm>
            <a:off x="2696362" y="3770487"/>
            <a:ext cx="1359810" cy="713460"/>
          </a:xfrm>
          <a:prstGeom prst="rect">
            <a:avLst/>
          </a:prstGeom>
          <a:gradFill flip="none" rotWithShape="1">
            <a:gsLst>
              <a:gs pos="63000">
                <a:schemeClr val="tx1"/>
              </a:gs>
              <a:gs pos="91000">
                <a:schemeClr val="accent1">
                  <a:lumMod val="70000"/>
                </a:schemeClr>
              </a:gs>
            </a:gsLst>
            <a:lin ang="2400000" scaled="0"/>
            <a:tileRect/>
          </a:gra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ABF75B-C217-2583-3C23-68296F649EEF}"/>
              </a:ext>
            </a:extLst>
          </p:cNvPr>
          <p:cNvCxnSpPr>
            <a:cxnSpLocks/>
          </p:cNvCxnSpPr>
          <p:nvPr/>
        </p:nvCxnSpPr>
        <p:spPr>
          <a:xfrm>
            <a:off x="3376267" y="2626574"/>
            <a:ext cx="1" cy="103679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BF6914-F1D6-348D-F557-52C952A11622}"/>
              </a:ext>
            </a:extLst>
          </p:cNvPr>
          <p:cNvCxnSpPr>
            <a:cxnSpLocks/>
          </p:cNvCxnSpPr>
          <p:nvPr/>
        </p:nvCxnSpPr>
        <p:spPr>
          <a:xfrm>
            <a:off x="2399012" y="2845446"/>
            <a:ext cx="977254" cy="39716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E1C00E6-4B95-8AAA-D6CD-F218CD768433}"/>
              </a:ext>
            </a:extLst>
          </p:cNvPr>
          <p:cNvSpPr/>
          <p:nvPr/>
        </p:nvSpPr>
        <p:spPr>
          <a:xfrm>
            <a:off x="7693174" y="3827787"/>
            <a:ext cx="1156390" cy="656160"/>
          </a:xfrm>
          <a:prstGeom prst="rect">
            <a:avLst/>
          </a:prstGeom>
          <a:gradFill flip="none" rotWithShape="1">
            <a:gsLst>
              <a:gs pos="35000">
                <a:schemeClr val="tx1"/>
              </a:gs>
              <a:gs pos="48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Response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03C435-1984-F191-9FCE-A8A3B9E253F2}"/>
              </a:ext>
            </a:extLst>
          </p:cNvPr>
          <p:cNvCxnSpPr/>
          <p:nvPr/>
        </p:nvCxnSpPr>
        <p:spPr>
          <a:xfrm>
            <a:off x="8326204" y="2828350"/>
            <a:ext cx="0" cy="892789"/>
          </a:xfrm>
          <a:prstGeom prst="straightConnector1">
            <a:avLst/>
          </a:prstGeom>
          <a:ln w="6032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7C5266-0582-EBEB-9AAA-E5157F2476CF}"/>
              </a:ext>
            </a:extLst>
          </p:cNvPr>
          <p:cNvCxnSpPr>
            <a:cxnSpLocks/>
          </p:cNvCxnSpPr>
          <p:nvPr/>
        </p:nvCxnSpPr>
        <p:spPr>
          <a:xfrm flipH="1">
            <a:off x="8344740" y="2939883"/>
            <a:ext cx="1425440" cy="354403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id="{7DEBF8F4-63D5-C699-300F-25615E31B67F}"/>
              </a:ext>
            </a:extLst>
          </p:cNvPr>
          <p:cNvSpPr txBox="1">
            <a:spLocks/>
          </p:cNvSpPr>
          <p:nvPr/>
        </p:nvSpPr>
        <p:spPr>
          <a:xfrm>
            <a:off x="236829" y="5345507"/>
            <a:ext cx="56608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(update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model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 make it more consistent with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data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BAABD963-8957-7D62-5ECE-F6A74AD5307F}"/>
              </a:ext>
            </a:extLst>
          </p:cNvPr>
          <p:cNvSpPr txBox="1">
            <a:spLocks/>
          </p:cNvSpPr>
          <p:nvPr/>
        </p:nvSpPr>
        <p:spPr>
          <a:xfrm>
            <a:off x="6401061" y="5345507"/>
            <a:ext cx="56608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(update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query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to make it more consistent with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model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80549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complex equation&#10;&#10;Description automatically generated">
            <a:extLst>
              <a:ext uri="{FF2B5EF4-FFF2-40B4-BE49-F238E27FC236}">
                <a16:creationId xmlns:a16="http://schemas.microsoft.com/office/drawing/2014/main" id="{C49E5042-0E51-63A5-3E96-BC6218705A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9614" y="2244674"/>
            <a:ext cx="3352800" cy="3000375"/>
          </a:xfrm>
          <a:custGeom>
            <a:avLst/>
            <a:gdLst>
              <a:gd name="connsiteX0" fmla="*/ 0 w 3352800"/>
              <a:gd name="connsiteY0" fmla="*/ 0 h 3000375"/>
              <a:gd name="connsiteX1" fmla="*/ 3352800 w 3352800"/>
              <a:gd name="connsiteY1" fmla="*/ 0 h 3000375"/>
              <a:gd name="connsiteX2" fmla="*/ 3352800 w 3352800"/>
              <a:gd name="connsiteY2" fmla="*/ 3000375 h 3000375"/>
              <a:gd name="connsiteX3" fmla="*/ 0 w 3352800"/>
              <a:gd name="connsiteY3" fmla="*/ 3000375 h 3000375"/>
              <a:gd name="connsiteX4" fmla="*/ 0 w 3352800"/>
              <a:gd name="connsiteY4" fmla="*/ 0 h 3000375"/>
              <a:gd name="connsiteX5" fmla="*/ 1456386 w 3352800"/>
              <a:gd name="connsiteY5" fmla="*/ 799977 h 3000375"/>
              <a:gd name="connsiteX6" fmla="*/ 1456386 w 3352800"/>
              <a:gd name="connsiteY6" fmla="*/ 1372417 h 3000375"/>
              <a:gd name="connsiteX7" fmla="*/ 1992298 w 3352800"/>
              <a:gd name="connsiteY7" fmla="*/ 1372417 h 3000375"/>
              <a:gd name="connsiteX8" fmla="*/ 1992298 w 3352800"/>
              <a:gd name="connsiteY8" fmla="*/ 799977 h 3000375"/>
              <a:gd name="connsiteX9" fmla="*/ 1456386 w 3352800"/>
              <a:gd name="connsiteY9" fmla="*/ 799977 h 300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2800" h="3000375">
                <a:moveTo>
                  <a:pt x="0" y="0"/>
                </a:moveTo>
                <a:lnTo>
                  <a:pt x="3352800" y="0"/>
                </a:lnTo>
                <a:lnTo>
                  <a:pt x="3352800" y="3000375"/>
                </a:lnTo>
                <a:lnTo>
                  <a:pt x="0" y="3000375"/>
                </a:lnTo>
                <a:lnTo>
                  <a:pt x="0" y="0"/>
                </a:lnTo>
                <a:close/>
                <a:moveTo>
                  <a:pt x="1456386" y="799977"/>
                </a:moveTo>
                <a:lnTo>
                  <a:pt x="1456386" y="1372417"/>
                </a:lnTo>
                <a:lnTo>
                  <a:pt x="1992298" y="1372417"/>
                </a:lnTo>
                <a:lnTo>
                  <a:pt x="1992298" y="799977"/>
                </a:lnTo>
                <a:lnTo>
                  <a:pt x="1456386" y="799977"/>
                </a:lnTo>
                <a:close/>
              </a:path>
            </a:pathLst>
          </a:custGeom>
        </p:spPr>
      </p:pic>
      <p:pic>
        <p:nvPicPr>
          <p:cNvPr id="19" name="y-black" descr="A black arrows pointing to the left&#10;&#10;Description automatically generated">
            <a:extLst>
              <a:ext uri="{FF2B5EF4-FFF2-40B4-BE49-F238E27FC236}">
                <a16:creationId xmlns:a16="http://schemas.microsoft.com/office/drawing/2014/main" id="{FCA1A147-75FF-5DC8-66E6-8EB2C259DB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07"/>
          <a:stretch>
            <a:fillRect/>
          </a:stretch>
        </p:blipFill>
        <p:spPr>
          <a:xfrm>
            <a:off x="8173706" y="2430412"/>
            <a:ext cx="1323975" cy="1327150"/>
          </a:xfrm>
          <a:custGeom>
            <a:avLst/>
            <a:gdLst>
              <a:gd name="connsiteX0" fmla="*/ 0 w 1323975"/>
              <a:gd name="connsiteY0" fmla="*/ 0 h 1327150"/>
              <a:gd name="connsiteX1" fmla="*/ 1323975 w 1323975"/>
              <a:gd name="connsiteY1" fmla="*/ 0 h 1327150"/>
              <a:gd name="connsiteX2" fmla="*/ 1323975 w 1323975"/>
              <a:gd name="connsiteY2" fmla="*/ 1327150 h 1327150"/>
              <a:gd name="connsiteX3" fmla="*/ 0 w 1323975"/>
              <a:gd name="connsiteY3" fmla="*/ 1327150 h 1327150"/>
              <a:gd name="connsiteX4" fmla="*/ 0 w 1323975"/>
              <a:gd name="connsiteY4" fmla="*/ 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975" h="1327150">
                <a:moveTo>
                  <a:pt x="0" y="0"/>
                </a:moveTo>
                <a:lnTo>
                  <a:pt x="1323975" y="0"/>
                </a:lnTo>
                <a:lnTo>
                  <a:pt x="1323975" y="1327150"/>
                </a:lnTo>
                <a:lnTo>
                  <a:pt x="0" y="13271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theta-black" descr="A black arrows pointing to a number&#10;&#10;Description automatically generated">
            <a:extLst>
              <a:ext uri="{FF2B5EF4-FFF2-40B4-BE49-F238E27FC236}">
                <a16:creationId xmlns:a16="http://schemas.microsoft.com/office/drawing/2014/main" id="{8B5E2E3A-8DEC-57E6-52CB-FA0384123B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6"/>
          <a:stretch>
            <a:fillRect/>
          </a:stretch>
        </p:blipFill>
        <p:spPr>
          <a:xfrm>
            <a:off x="2220264" y="1792236"/>
            <a:ext cx="2095500" cy="962026"/>
          </a:xfrm>
          <a:custGeom>
            <a:avLst/>
            <a:gdLst>
              <a:gd name="connsiteX0" fmla="*/ 0 w 2095500"/>
              <a:gd name="connsiteY0" fmla="*/ 0 h 962026"/>
              <a:gd name="connsiteX1" fmla="*/ 2095500 w 2095500"/>
              <a:gd name="connsiteY1" fmla="*/ 0 h 962026"/>
              <a:gd name="connsiteX2" fmla="*/ 2095500 w 2095500"/>
              <a:gd name="connsiteY2" fmla="*/ 962026 h 962026"/>
              <a:gd name="connsiteX3" fmla="*/ 0 w 2095500"/>
              <a:gd name="connsiteY3" fmla="*/ 962026 h 962026"/>
              <a:gd name="connsiteX4" fmla="*/ 0 w 2095500"/>
              <a:gd name="connsiteY4" fmla="*/ 0 h 9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962026">
                <a:moveTo>
                  <a:pt x="0" y="0"/>
                </a:moveTo>
                <a:lnTo>
                  <a:pt x="2095500" y="0"/>
                </a:lnTo>
                <a:lnTo>
                  <a:pt x="2095500" y="962026"/>
                </a:lnTo>
                <a:lnTo>
                  <a:pt x="0" y="96202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x-black" descr="A black arrows pointing to a number&#10;&#10;Description automatically generated">
            <a:extLst>
              <a:ext uri="{FF2B5EF4-FFF2-40B4-BE49-F238E27FC236}">
                <a16:creationId xmlns:a16="http://schemas.microsoft.com/office/drawing/2014/main" id="{9873A0FE-D0A2-59CF-73B7-8ABEA51AB9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6"/>
          <a:stretch>
            <a:fillRect/>
          </a:stretch>
        </p:blipFill>
        <p:spPr>
          <a:xfrm>
            <a:off x="2220264" y="4760862"/>
            <a:ext cx="2095500" cy="936624"/>
          </a:xfrm>
          <a:custGeom>
            <a:avLst/>
            <a:gdLst>
              <a:gd name="connsiteX0" fmla="*/ 0 w 2095500"/>
              <a:gd name="connsiteY0" fmla="*/ 0 h 936624"/>
              <a:gd name="connsiteX1" fmla="*/ 2095500 w 2095500"/>
              <a:gd name="connsiteY1" fmla="*/ 0 h 936624"/>
              <a:gd name="connsiteX2" fmla="*/ 2095500 w 2095500"/>
              <a:gd name="connsiteY2" fmla="*/ 936624 h 936624"/>
              <a:gd name="connsiteX3" fmla="*/ 0 w 2095500"/>
              <a:gd name="connsiteY3" fmla="*/ 936624 h 936624"/>
              <a:gd name="connsiteX4" fmla="*/ 0 w 2095500"/>
              <a:gd name="connsiteY4" fmla="*/ 0 h 93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936624">
                <a:moveTo>
                  <a:pt x="0" y="0"/>
                </a:moveTo>
                <a:lnTo>
                  <a:pt x="2095500" y="0"/>
                </a:lnTo>
                <a:lnTo>
                  <a:pt x="2095500" y="936624"/>
                </a:lnTo>
                <a:lnTo>
                  <a:pt x="0" y="93662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theta-red" descr="A black arrows pointing to a number&#10;&#10;Description automatically generated">
            <a:extLst>
              <a:ext uri="{FF2B5EF4-FFF2-40B4-BE49-F238E27FC236}">
                <a16:creationId xmlns:a16="http://schemas.microsoft.com/office/drawing/2014/main" id="{11ACB29B-726E-27C0-3EAB-07C6EF4437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6"/>
          <a:stretch>
            <a:fillRect/>
          </a:stretch>
        </p:blipFill>
        <p:spPr>
          <a:xfrm>
            <a:off x="2220264" y="1792236"/>
            <a:ext cx="2095500" cy="962026"/>
          </a:xfrm>
          <a:custGeom>
            <a:avLst/>
            <a:gdLst>
              <a:gd name="connsiteX0" fmla="*/ 0 w 2095500"/>
              <a:gd name="connsiteY0" fmla="*/ 0 h 962026"/>
              <a:gd name="connsiteX1" fmla="*/ 2095500 w 2095500"/>
              <a:gd name="connsiteY1" fmla="*/ 0 h 962026"/>
              <a:gd name="connsiteX2" fmla="*/ 2095500 w 2095500"/>
              <a:gd name="connsiteY2" fmla="*/ 962026 h 962026"/>
              <a:gd name="connsiteX3" fmla="*/ 0 w 2095500"/>
              <a:gd name="connsiteY3" fmla="*/ 962026 h 962026"/>
              <a:gd name="connsiteX4" fmla="*/ 0 w 2095500"/>
              <a:gd name="connsiteY4" fmla="*/ 0 h 96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962026">
                <a:moveTo>
                  <a:pt x="0" y="0"/>
                </a:moveTo>
                <a:lnTo>
                  <a:pt x="2095500" y="0"/>
                </a:lnTo>
                <a:lnTo>
                  <a:pt x="2095500" y="962026"/>
                </a:lnTo>
                <a:lnTo>
                  <a:pt x="0" y="96202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50800">
              <a:srgbClr val="FBCDC5">
                <a:alpha val="92941"/>
              </a:srgbClr>
            </a:glow>
          </a:effectLst>
        </p:spPr>
      </p:pic>
      <p:pic>
        <p:nvPicPr>
          <p:cNvPr id="3" name="x-red" descr="A black arrows pointing to a number&#10;&#10;Description automatically generated">
            <a:extLst>
              <a:ext uri="{FF2B5EF4-FFF2-40B4-BE49-F238E27FC236}">
                <a16:creationId xmlns:a16="http://schemas.microsoft.com/office/drawing/2014/main" id="{E3E02B31-9B22-54D3-AB0B-22991A39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6"/>
          <a:stretch>
            <a:fillRect/>
          </a:stretch>
        </p:blipFill>
        <p:spPr>
          <a:xfrm>
            <a:off x="2220264" y="4760863"/>
            <a:ext cx="2095500" cy="936624"/>
          </a:xfrm>
          <a:custGeom>
            <a:avLst/>
            <a:gdLst>
              <a:gd name="connsiteX0" fmla="*/ 0 w 2095500"/>
              <a:gd name="connsiteY0" fmla="*/ 0 h 936624"/>
              <a:gd name="connsiteX1" fmla="*/ 2095500 w 2095500"/>
              <a:gd name="connsiteY1" fmla="*/ 0 h 936624"/>
              <a:gd name="connsiteX2" fmla="*/ 2095500 w 2095500"/>
              <a:gd name="connsiteY2" fmla="*/ 936624 h 936624"/>
              <a:gd name="connsiteX3" fmla="*/ 0 w 2095500"/>
              <a:gd name="connsiteY3" fmla="*/ 936624 h 936624"/>
              <a:gd name="connsiteX4" fmla="*/ 0 w 2095500"/>
              <a:gd name="connsiteY4" fmla="*/ 0 h 93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936624">
                <a:moveTo>
                  <a:pt x="0" y="0"/>
                </a:moveTo>
                <a:lnTo>
                  <a:pt x="2095500" y="0"/>
                </a:lnTo>
                <a:lnTo>
                  <a:pt x="2095500" y="936624"/>
                </a:lnTo>
                <a:lnTo>
                  <a:pt x="0" y="936624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50800">
              <a:srgbClr val="FBCDC5">
                <a:alpha val="92941"/>
              </a:srgbClr>
            </a:glow>
          </a:effectLst>
        </p:spPr>
      </p:pic>
      <p:pic>
        <p:nvPicPr>
          <p:cNvPr id="4" name="y-red" descr="A black arrows pointing to the left&#10;&#10;Description automatically generated">
            <a:extLst>
              <a:ext uri="{FF2B5EF4-FFF2-40B4-BE49-F238E27FC236}">
                <a16:creationId xmlns:a16="http://schemas.microsoft.com/office/drawing/2014/main" id="{0D7A2BC7-BF98-6559-080D-E91F5A651D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07"/>
          <a:stretch>
            <a:fillRect/>
          </a:stretch>
        </p:blipFill>
        <p:spPr>
          <a:xfrm>
            <a:off x="8176564" y="2430412"/>
            <a:ext cx="1323975" cy="1327150"/>
          </a:xfrm>
          <a:prstGeom prst="rect">
            <a:avLst/>
          </a:prstGeom>
          <a:noFill/>
          <a:effectLst>
            <a:glow rad="50800">
              <a:srgbClr val="FBCDC5">
                <a:alpha val="92941"/>
              </a:srgbClr>
            </a:glow>
          </a:effectLst>
        </p:spPr>
      </p:pic>
      <p:sp>
        <p:nvSpPr>
          <p:cNvPr id="6" name="TextBox theta">
            <a:extLst>
              <a:ext uri="{FF2B5EF4-FFF2-40B4-BE49-F238E27FC236}">
                <a16:creationId xmlns:a16="http://schemas.microsoft.com/office/drawing/2014/main" id="{FCADB8FF-401F-5FB7-693B-7FDDCC825063}"/>
              </a:ext>
            </a:extLst>
          </p:cNvPr>
          <p:cNvSpPr txBox="1"/>
          <p:nvPr/>
        </p:nvSpPr>
        <p:spPr>
          <a:xfrm>
            <a:off x="1452995" y="2848332"/>
            <a:ext cx="31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 controlling parameters</a:t>
            </a:r>
          </a:p>
          <a:p>
            <a:r>
              <a:rPr lang="en-US" sz="2000" b="1" dirty="0"/>
              <a:t>  =</a:t>
            </a:r>
            <a:r>
              <a:rPr lang="en-US" sz="2000" dirty="0"/>
              <a:t> training the model</a:t>
            </a:r>
          </a:p>
        </p:txBody>
      </p:sp>
      <p:sp>
        <p:nvSpPr>
          <p:cNvPr id="7" name="TextBox x">
            <a:extLst>
              <a:ext uri="{FF2B5EF4-FFF2-40B4-BE49-F238E27FC236}">
                <a16:creationId xmlns:a16="http://schemas.microsoft.com/office/drawing/2014/main" id="{D0B1E097-F720-BA58-99AA-D7714916A462}"/>
              </a:ext>
            </a:extLst>
          </p:cNvPr>
          <p:cNvSpPr txBox="1"/>
          <p:nvPr/>
        </p:nvSpPr>
        <p:spPr>
          <a:xfrm>
            <a:off x="2903119" y="5492856"/>
            <a:ext cx="5089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 controlling input</a:t>
            </a:r>
          </a:p>
          <a:p>
            <a:r>
              <a:rPr lang="en-US" sz="2000" dirty="0"/>
              <a:t>   = constructing an adversarial example</a:t>
            </a:r>
          </a:p>
        </p:txBody>
      </p:sp>
      <p:sp>
        <p:nvSpPr>
          <p:cNvPr id="8" name="TextBox y">
            <a:extLst>
              <a:ext uri="{FF2B5EF4-FFF2-40B4-BE49-F238E27FC236}">
                <a16:creationId xmlns:a16="http://schemas.microsoft.com/office/drawing/2014/main" id="{69D3A17A-EF82-B267-13B8-70319954349A}"/>
              </a:ext>
            </a:extLst>
          </p:cNvPr>
          <p:cNvSpPr txBox="1"/>
          <p:nvPr/>
        </p:nvSpPr>
        <p:spPr>
          <a:xfrm>
            <a:off x="9089693" y="3171498"/>
            <a:ext cx="236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 controlling label</a:t>
            </a:r>
          </a:p>
          <a:p>
            <a:r>
              <a:rPr lang="en-US" sz="2000" dirty="0"/>
              <a:t> = inference</a:t>
            </a:r>
          </a:p>
        </p:txBody>
      </p:sp>
      <p:sp>
        <p:nvSpPr>
          <p:cNvPr id="9" name="TextBox title">
            <a:extLst>
              <a:ext uri="{FF2B5EF4-FFF2-40B4-BE49-F238E27FC236}">
                <a16:creationId xmlns:a16="http://schemas.microsoft.com/office/drawing/2014/main" id="{E5C4B1B4-4097-2235-0F0E-53B5EFB6946B}"/>
              </a:ext>
            </a:extLst>
          </p:cNvPr>
          <p:cNvSpPr txBox="1"/>
          <p:nvPr/>
        </p:nvSpPr>
        <p:spPr>
          <a:xfrm>
            <a:off x="614794" y="488784"/>
            <a:ext cx="10307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Inconsistency Resolution: A Generic AI Problem</a:t>
            </a:r>
          </a:p>
        </p:txBody>
      </p:sp>
      <p:sp>
        <p:nvSpPr>
          <p:cNvPr id="10" name="TextBox title">
            <a:extLst>
              <a:ext uri="{FF2B5EF4-FFF2-40B4-BE49-F238E27FC236}">
                <a16:creationId xmlns:a16="http://schemas.microsoft.com/office/drawing/2014/main" id="{FABA2B7E-F537-D5A9-E7E0-CCEE29B5BB1D}"/>
              </a:ext>
            </a:extLst>
          </p:cNvPr>
          <p:cNvSpPr txBox="1"/>
          <p:nvPr/>
        </p:nvSpPr>
        <p:spPr>
          <a:xfrm>
            <a:off x="935477" y="1157233"/>
            <a:ext cx="9404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 algorithm that resolves</a:t>
            </a:r>
            <a:r>
              <a:rPr lang="en-US" sz="2800" i="1" dirty="0"/>
              <a:t> </a:t>
            </a:r>
            <a:r>
              <a:rPr lang="en-US" sz="2800" dirty="0"/>
              <a:t>inconsistency by…</a:t>
            </a:r>
          </a:p>
        </p:txBody>
      </p:sp>
    </p:spTree>
    <p:extLst>
      <p:ext uri="{BB962C8B-B14F-4D97-AF65-F5344CB8AC3E}">
        <p14:creationId xmlns:p14="http://schemas.microsoft.com/office/powerpoint/2010/main" val="2585334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4CF883-E86D-7850-BAD9-9291CF68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64" y="1199625"/>
            <a:ext cx="8672784" cy="47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87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7B616F-1C69-BA01-3A70-6AE227752400}"/>
              </a:ext>
            </a:extLst>
          </p:cNvPr>
          <p:cNvSpPr/>
          <p:nvPr/>
        </p:nvSpPr>
        <p:spPr>
          <a:xfrm>
            <a:off x="455695" y="3171617"/>
            <a:ext cx="4653444" cy="108224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D5117B-1994-D9FA-9625-EB1FF6BCADEB}"/>
              </a:ext>
            </a:extLst>
          </p:cNvPr>
          <p:cNvGrpSpPr/>
          <p:nvPr/>
        </p:nvGrpSpPr>
        <p:grpSpPr>
          <a:xfrm>
            <a:off x="714127" y="158706"/>
            <a:ext cx="9658201" cy="6540587"/>
            <a:chOff x="8901540" y="4656725"/>
            <a:chExt cx="11270676" cy="76325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29D737-CF3C-1415-7B0F-8BB1452A7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902" r="38136" b="61171"/>
            <a:stretch/>
          </p:blipFill>
          <p:spPr>
            <a:xfrm>
              <a:off x="10504874" y="5379395"/>
              <a:ext cx="5418264" cy="886481"/>
            </a:xfrm>
            <a:custGeom>
              <a:avLst/>
              <a:gdLst>
                <a:gd name="connsiteX0" fmla="*/ 0 w 8758387"/>
                <a:gd name="connsiteY0" fmla="*/ 0 h 886481"/>
                <a:gd name="connsiteX1" fmla="*/ 8758387 w 8758387"/>
                <a:gd name="connsiteY1" fmla="*/ 0 h 886481"/>
                <a:gd name="connsiteX2" fmla="*/ 8758387 w 8758387"/>
                <a:gd name="connsiteY2" fmla="*/ 886481 h 886481"/>
                <a:gd name="connsiteX3" fmla="*/ 0 w 8758387"/>
                <a:gd name="connsiteY3" fmla="*/ 886481 h 886481"/>
                <a:gd name="connsiteX4" fmla="*/ 0 w 8758387"/>
                <a:gd name="connsiteY4" fmla="*/ 0 h 88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8387" h="886481">
                  <a:moveTo>
                    <a:pt x="0" y="0"/>
                  </a:moveTo>
                  <a:lnTo>
                    <a:pt x="8758387" y="0"/>
                  </a:lnTo>
                  <a:lnTo>
                    <a:pt x="8758387" y="886481"/>
                  </a:lnTo>
                  <a:lnTo>
                    <a:pt x="0" y="88648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4CFB52-3F51-36F2-02B7-5F434FDA0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78098"/>
            <a:stretch>
              <a:fillRect/>
            </a:stretch>
          </p:blipFill>
          <p:spPr>
            <a:xfrm>
              <a:off x="9793157" y="4656725"/>
              <a:ext cx="8758387" cy="1147053"/>
            </a:xfrm>
            <a:custGeom>
              <a:avLst/>
              <a:gdLst>
                <a:gd name="connsiteX0" fmla="*/ 0 w 8758387"/>
                <a:gd name="connsiteY0" fmla="*/ 0 h 1147053"/>
                <a:gd name="connsiteX1" fmla="*/ 8758387 w 8758387"/>
                <a:gd name="connsiteY1" fmla="*/ 0 h 1147053"/>
                <a:gd name="connsiteX2" fmla="*/ 8758387 w 8758387"/>
                <a:gd name="connsiteY2" fmla="*/ 1147053 h 1147053"/>
                <a:gd name="connsiteX3" fmla="*/ 0 w 8758387"/>
                <a:gd name="connsiteY3" fmla="*/ 1147053 h 1147053"/>
                <a:gd name="connsiteX4" fmla="*/ 0 w 8758387"/>
                <a:gd name="connsiteY4" fmla="*/ 0 h 114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8387" h="1147053">
                  <a:moveTo>
                    <a:pt x="0" y="0"/>
                  </a:moveTo>
                  <a:lnTo>
                    <a:pt x="8758387" y="0"/>
                  </a:lnTo>
                  <a:lnTo>
                    <a:pt x="8758387" y="1147053"/>
                  </a:lnTo>
                  <a:lnTo>
                    <a:pt x="0" y="114705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83A52DE-5D11-F82D-DACF-96DCA9594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0368" b="21821"/>
            <a:stretch/>
          </p:blipFill>
          <p:spPr>
            <a:xfrm>
              <a:off x="9937359" y="6274756"/>
              <a:ext cx="8758387" cy="1456494"/>
            </a:xfrm>
            <a:custGeom>
              <a:avLst/>
              <a:gdLst>
                <a:gd name="connsiteX0" fmla="*/ 0 w 8758387"/>
                <a:gd name="connsiteY0" fmla="*/ 0 h 2060812"/>
                <a:gd name="connsiteX1" fmla="*/ 8758387 w 8758387"/>
                <a:gd name="connsiteY1" fmla="*/ 0 h 2060812"/>
                <a:gd name="connsiteX2" fmla="*/ 8758387 w 8758387"/>
                <a:gd name="connsiteY2" fmla="*/ 2060812 h 2060812"/>
                <a:gd name="connsiteX3" fmla="*/ 0 w 8758387"/>
                <a:gd name="connsiteY3" fmla="*/ 2060812 h 2060812"/>
                <a:gd name="connsiteX4" fmla="*/ 0 w 8758387"/>
                <a:gd name="connsiteY4" fmla="*/ 0 h 206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8387" h="2060812">
                  <a:moveTo>
                    <a:pt x="0" y="0"/>
                  </a:moveTo>
                  <a:lnTo>
                    <a:pt x="8758387" y="0"/>
                  </a:lnTo>
                  <a:lnTo>
                    <a:pt x="8758387" y="2060812"/>
                  </a:lnTo>
                  <a:lnTo>
                    <a:pt x="0" y="2060812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16BD45-1254-815E-2F54-4D4539E85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5842"/>
            <a:stretch>
              <a:fillRect/>
            </a:stretch>
          </p:blipFill>
          <p:spPr>
            <a:xfrm>
              <a:off x="9780456" y="12071525"/>
              <a:ext cx="8758388" cy="217764"/>
            </a:xfrm>
            <a:custGeom>
              <a:avLst/>
              <a:gdLst>
                <a:gd name="connsiteX0" fmla="*/ 0 w 9373373"/>
                <a:gd name="connsiteY0" fmla="*/ 0 h 233055"/>
                <a:gd name="connsiteX1" fmla="*/ 9373373 w 9373373"/>
                <a:gd name="connsiteY1" fmla="*/ 0 h 233055"/>
                <a:gd name="connsiteX2" fmla="*/ 9373373 w 9373373"/>
                <a:gd name="connsiteY2" fmla="*/ 233055 h 233055"/>
                <a:gd name="connsiteX3" fmla="*/ 0 w 9373373"/>
                <a:gd name="connsiteY3" fmla="*/ 233055 h 233055"/>
                <a:gd name="connsiteX4" fmla="*/ 0 w 9373373"/>
                <a:gd name="connsiteY4" fmla="*/ 0 h 23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3373" h="233055">
                  <a:moveTo>
                    <a:pt x="0" y="0"/>
                  </a:moveTo>
                  <a:lnTo>
                    <a:pt x="9373373" y="0"/>
                  </a:lnTo>
                  <a:lnTo>
                    <a:pt x="9373373" y="233055"/>
                  </a:lnTo>
                  <a:lnTo>
                    <a:pt x="0" y="23305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DBA49D-7EEC-9842-DFB6-9500A8A553D0}"/>
                </a:ext>
              </a:extLst>
            </p:cNvPr>
            <p:cNvGrpSpPr/>
            <p:nvPr/>
          </p:nvGrpSpPr>
          <p:grpSpPr>
            <a:xfrm>
              <a:off x="8901540" y="8190849"/>
              <a:ext cx="11270676" cy="3831364"/>
              <a:chOff x="9681914" y="8060538"/>
              <a:chExt cx="11270676" cy="383136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5843090-6E4E-D3D3-E994-29485B6795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4266"/>
              <a:stretch/>
            </p:blipFill>
            <p:spPr>
              <a:xfrm>
                <a:off x="11285248" y="9633656"/>
                <a:ext cx="9667342" cy="97203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7E77E2A-C61C-A4F3-5AE3-C9C85F16556C}"/>
                      </a:ext>
                    </a:extLst>
                  </p:cNvPr>
                  <p:cNvSpPr txBox="1"/>
                  <p:nvPr/>
                </p:nvSpPr>
                <p:spPr>
                  <a:xfrm>
                    <a:off x="11160461" y="11117191"/>
                    <a:ext cx="4482605" cy="4210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>
                        <a:solidFill>
                          <a:srgbClr val="DC80D1"/>
                        </a:solidFill>
                      </a:rPr>
                      <a:t>starting at previous state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000" i="1">
                                <a:solidFill>
                                  <a:srgbClr val="FF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FF33C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rgbClr val="FF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rgbClr val="FF33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a14:m>
                    <a:r>
                      <a:rPr lang="en-US" sz="2000" dirty="0"/>
                      <a:t>,</a:t>
                    </a: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7E77E2A-C61C-A4F3-5AE3-C9C85F1655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60461" y="11117191"/>
                    <a:ext cx="4482605" cy="42101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746" t="-3390" b="-474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916E586-F2AB-AD0A-F74E-1C6ED7F91A14}"/>
                  </a:ext>
                </a:extLst>
              </p:cNvPr>
              <p:cNvGrpSpPr/>
              <p:nvPr/>
            </p:nvGrpSpPr>
            <p:grpSpPr>
              <a:xfrm>
                <a:off x="9681914" y="8179617"/>
                <a:ext cx="4913225" cy="912274"/>
                <a:chOff x="17486602" y="10098408"/>
                <a:chExt cx="4913225" cy="912274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9ADE61C1-F0D1-EF80-B63C-80D8F8019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841865" y="10296093"/>
                  <a:ext cx="3480381" cy="714589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98DA8F57-A234-3A5F-8507-80A4B66044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486602" y="10098408"/>
                      <a:ext cx="4913225" cy="43099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/>
                        <a:t>Gradient Flow</a:t>
                      </a:r>
                      <a:r>
                        <a:rPr lang="en-US" dirty="0"/>
                        <a:t> of </a:t>
                      </a:r>
                      <a14:m>
                        <m:oMath xmlns:m="http://schemas.openxmlformats.org/officeDocument/2006/math"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oMath>
                      </a14:m>
                      <a:r>
                        <a:rPr lang="en-US" dirty="0"/>
                        <a:t>  starting at </a:t>
                      </a:r>
                      <a14:m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a14:m>
                      <a:r>
                        <a:rPr lang="en-US" dirty="0"/>
                        <a:t>:</a:t>
                      </a:r>
                      <a:endParaRPr lang="en-US" b="1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98DA8F57-A234-3A5F-8507-80A4B66044D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486602" y="10098408"/>
                      <a:ext cx="4913225" cy="430993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158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3123C47-6A58-C2E6-33DF-5BF699EB473E}"/>
                  </a:ext>
                </a:extLst>
              </p:cNvPr>
              <p:cNvSpPr txBox="1"/>
              <p:nvPr/>
            </p:nvSpPr>
            <p:spPr>
              <a:xfrm>
                <a:off x="15323623" y="8060538"/>
                <a:ext cx="52659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</a:rPr>
                  <a:t>Calculate the inconsistency of the combined context and memory,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1081AB-8BE9-7C3F-0145-0AB22F98C7E9}"/>
                  </a:ext>
                </a:extLst>
              </p:cNvPr>
              <p:cNvSpPr txBox="1"/>
              <p:nvPr/>
            </p:nvSpPr>
            <p:spPr>
              <a:xfrm>
                <a:off x="15761388" y="8768273"/>
                <a:ext cx="32231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weighted by attention.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89C28DD-C35C-14E9-0679-873A721460A4}"/>
                  </a:ext>
                </a:extLst>
              </p:cNvPr>
              <p:cNvSpPr txBox="1"/>
              <p:nvPr/>
            </p:nvSpPr>
            <p:spPr>
              <a:xfrm>
                <a:off x="11145489" y="11491792"/>
                <a:ext cx="79028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</a:rPr>
                  <a:t>changing each parameter in proportion to our control of it.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3A48840-6AB0-0BCD-C5BE-E3FDC7F0A4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258088" y="10501494"/>
                <a:ext cx="6085" cy="931827"/>
              </a:xfrm>
              <a:prstGeom prst="line">
                <a:avLst/>
              </a:prstGeom>
              <a:ln w="44450">
                <a:solidFill>
                  <a:schemeClr val="accent3">
                    <a:lumMod val="75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E45F183-D351-6959-DFED-038BC7AB16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06796" y="9334539"/>
                <a:ext cx="0" cy="402878"/>
              </a:xfrm>
              <a:prstGeom prst="line">
                <a:avLst/>
              </a:prstGeom>
              <a:ln w="44450">
                <a:solidFill>
                  <a:schemeClr val="accent2">
                    <a:lumMod val="75000"/>
                  </a:schemeClr>
                </a:solidFill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1ED7842-E270-7CAF-DE9C-7ADA00891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27155" y="8902476"/>
                <a:ext cx="0" cy="834941"/>
              </a:xfrm>
              <a:prstGeom prst="line">
                <a:avLst/>
              </a:prstGeom>
              <a:ln w="44450">
                <a:solidFill>
                  <a:schemeClr val="bg2">
                    <a:lumMod val="50000"/>
                  </a:schemeClr>
                </a:solidFill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B5FA9FE-0DF6-F8B6-71F5-7CEAAD20DB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00291" y="9722903"/>
                <a:ext cx="1892281" cy="0"/>
              </a:xfrm>
              <a:prstGeom prst="line">
                <a:avLst/>
              </a:prstGeom>
              <a:ln w="4445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9F8222F-8CD7-E515-44B7-55614AAB7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09084" y="9731834"/>
                <a:ext cx="641656" cy="0"/>
              </a:xfrm>
              <a:prstGeom prst="line">
                <a:avLst/>
              </a:prstGeom>
              <a:ln w="44450">
                <a:solidFill>
                  <a:schemeClr val="accent2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6ACEFE7-D686-201B-A37C-078D6F43B7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01411" y="10509932"/>
                <a:ext cx="641656" cy="0"/>
              </a:xfrm>
              <a:prstGeom prst="line">
                <a:avLst/>
              </a:prstGeom>
              <a:ln w="44450">
                <a:solidFill>
                  <a:schemeClr val="accent3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65D9BF2-61A4-26DB-0693-3B2428621D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16419" y="10540313"/>
                <a:ext cx="0" cy="702226"/>
              </a:xfrm>
              <a:prstGeom prst="line">
                <a:avLst/>
              </a:prstGeom>
              <a:ln w="44450">
                <a:solidFill>
                  <a:srgbClr val="FF33CC"/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74F0D4-C3AB-ABC2-4AD4-5C4B8CA4BF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95591" y="10540313"/>
                <a:ext cx="641656" cy="0"/>
              </a:xfrm>
              <a:prstGeom prst="line">
                <a:avLst/>
              </a:prstGeom>
              <a:ln w="44450">
                <a:solidFill>
                  <a:srgbClr val="FF33C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F58C93-E400-A5DC-8FD9-D174A91122DD}"/>
                  </a:ext>
                </a:extLst>
              </p:cNvPr>
              <p:cNvSpPr txBox="1"/>
              <p:nvPr/>
            </p:nvSpPr>
            <p:spPr>
              <a:xfrm>
                <a:off x="10835276" y="10778424"/>
                <a:ext cx="8282959" cy="307777"/>
              </a:xfrm>
              <a:prstGeom prst="rect">
                <a:avLst/>
              </a:prstGeom>
              <a:noFill/>
              <a:effectLst/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</a:rPr>
                  <a:t>Reduce this inconsistency by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</a:rPr>
                  <a:t>(an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effectLst>
                      <a:glow rad="190500">
                        <a:schemeClr val="bg1"/>
                      </a:glow>
                    </a:effectLst>
                  </a:rPr>
                  <a:t>approximation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</a:rPr>
                  <a:t> to)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</a:rPr>
                  <a:t> gradient flow,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CDA9234-446F-1C50-1742-CFCA83D9F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03125" y="10504409"/>
                <a:ext cx="628953" cy="0"/>
              </a:xfrm>
              <a:prstGeom prst="line">
                <a:avLst/>
              </a:prstGeom>
              <a:ln w="44450">
                <a:solidFill>
                  <a:schemeClr val="accent1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A68C507-7657-26CA-225D-08E69AF695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30911" y="10504409"/>
                <a:ext cx="0" cy="185115"/>
              </a:xfrm>
              <a:prstGeom prst="line">
                <a:avLst/>
              </a:prstGeom>
              <a:ln w="44450">
                <a:solidFill>
                  <a:schemeClr val="accent1">
                    <a:lumMod val="75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A2B523-2034-EC01-072F-EBEBBB15B833}"/>
                </a:ext>
              </a:extLst>
            </p:cNvPr>
            <p:cNvSpPr txBox="1"/>
            <p:nvPr/>
          </p:nvSpPr>
          <p:spPr>
            <a:xfrm>
              <a:off x="9632860" y="6930551"/>
              <a:ext cx="7850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80714C-373F-A9B5-6973-A4B4183A1C28}"/>
                </a:ext>
              </a:extLst>
            </p:cNvPr>
            <p:cNvSpPr txBox="1"/>
            <p:nvPr/>
          </p:nvSpPr>
          <p:spPr>
            <a:xfrm>
              <a:off x="13716585" y="6853607"/>
              <a:ext cx="52659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65000"/>
                    </a:schemeClr>
                  </a:solidFill>
                </a:rPr>
                <a:t>Select</a:t>
              </a:r>
              <a:r>
                <a:rPr lang="en-US" sz="2000" dirty="0">
                  <a:solidFill>
                    <a:srgbClr val="996633"/>
                  </a:solidFill>
                </a:rPr>
                <a:t> </a:t>
              </a:r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</a:rPr>
                <a:t>attn</a:t>
              </a:r>
              <a:r>
                <a:rPr lang="en-US" sz="2000" dirty="0">
                  <a:solidFill>
                    <a:srgbClr val="996633"/>
                  </a:solidFill>
                </a:rPr>
                <a:t> </a:t>
              </a:r>
              <a:r>
                <a:rPr lang="en-US" sz="2000" dirty="0">
                  <a:solidFill>
                    <a:schemeClr val="bg1">
                      <a:lumMod val="65000"/>
                    </a:schemeClr>
                  </a:solidFill>
                </a:rPr>
                <a:t>and</a:t>
              </a:r>
              <a:r>
                <a:rPr lang="en-US" sz="2000" dirty="0">
                  <a:solidFill>
                    <a:srgbClr val="996633"/>
                  </a:solidFill>
                </a:rPr>
                <a:t> </a:t>
              </a:r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</a:rPr>
                <a:t>ctrl</a:t>
              </a:r>
              <a:r>
                <a:rPr lang="en-US" sz="2000" dirty="0">
                  <a:solidFill>
                    <a:srgbClr val="996633"/>
                  </a:solidFill>
                </a:rPr>
                <a:t> </a:t>
              </a:r>
              <a:r>
                <a:rPr lang="en-US" sz="2000" dirty="0">
                  <a:solidFill>
                    <a:schemeClr val="bg1">
                      <a:lumMod val="65000"/>
                    </a:schemeClr>
                  </a:solidFill>
                </a:rPr>
                <a:t>masks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22EC14-44EA-8598-B86B-506D964AE06A}"/>
                </a:ext>
              </a:extLst>
            </p:cNvPr>
            <p:cNvSpPr txBox="1"/>
            <p:nvPr/>
          </p:nvSpPr>
          <p:spPr>
            <a:xfrm>
              <a:off x="9632860" y="9810537"/>
              <a:ext cx="7850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1094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79AC65-5A65-47D6-BA8F-7DF6CFA485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Regularizers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b="1" dirty="0"/>
                  <a:t>  Priors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79AC65-5A65-47D6-BA8F-7DF6CFA485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">
            <a:extLst>
              <a:ext uri="{FF2B5EF4-FFF2-40B4-BE49-F238E27FC236}">
                <a16:creationId xmlns:a16="http://schemas.microsoft.com/office/drawing/2014/main" id="{F180F86D-2DB9-4333-B7DB-4A2AA8E85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" b="249"/>
          <a:stretch/>
        </p:blipFill>
        <p:spPr>
          <a:xfrm>
            <a:off x="1780418" y="2474830"/>
            <a:ext cx="1179397" cy="1021506"/>
          </a:xfrm>
          <a:custGeom>
            <a:avLst/>
            <a:gdLst>
              <a:gd name="connsiteX0" fmla="*/ 564013 w 1179397"/>
              <a:gd name="connsiteY0" fmla="*/ 0 h 1021506"/>
              <a:gd name="connsiteX1" fmla="*/ 881527 w 1179397"/>
              <a:gd name="connsiteY1" fmla="*/ 0 h 1021506"/>
              <a:gd name="connsiteX2" fmla="*/ 929423 w 1179397"/>
              <a:gd name="connsiteY2" fmla="*/ 34543 h 1021506"/>
              <a:gd name="connsiteX3" fmla="*/ 1154451 w 1179397"/>
              <a:gd name="connsiteY3" fmla="*/ 667908 h 1021506"/>
              <a:gd name="connsiteX4" fmla="*/ 373401 w 1179397"/>
              <a:gd name="connsiteY4" fmla="*/ 1016548 h 1021506"/>
              <a:gd name="connsiteX5" fmla="*/ 11451 w 1179397"/>
              <a:gd name="connsiteY5" fmla="*/ 467883 h 1021506"/>
              <a:gd name="connsiteX6" fmla="*/ 466214 w 1179397"/>
              <a:gd name="connsiteY6" fmla="*/ 50735 h 1021506"/>
              <a:gd name="connsiteX7" fmla="*/ 564013 w 1179397"/>
              <a:gd name="connsiteY7" fmla="*/ 0 h 102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397" h="1021506">
                <a:moveTo>
                  <a:pt x="564013" y="0"/>
                </a:moveTo>
                <a:lnTo>
                  <a:pt x="881527" y="0"/>
                </a:lnTo>
                <a:lnTo>
                  <a:pt x="929423" y="34543"/>
                </a:lnTo>
                <a:cubicBezTo>
                  <a:pt x="1090157" y="175376"/>
                  <a:pt x="1240176" y="455468"/>
                  <a:pt x="1154451" y="667908"/>
                </a:cubicBezTo>
                <a:cubicBezTo>
                  <a:pt x="944901" y="913062"/>
                  <a:pt x="563901" y="1049886"/>
                  <a:pt x="373401" y="1016548"/>
                </a:cubicBezTo>
                <a:cubicBezTo>
                  <a:pt x="182901" y="983211"/>
                  <a:pt x="-55224" y="646009"/>
                  <a:pt x="11451" y="467883"/>
                </a:cubicBezTo>
                <a:cubicBezTo>
                  <a:pt x="53123" y="356554"/>
                  <a:pt x="265947" y="168204"/>
                  <a:pt x="466214" y="50735"/>
                </a:cubicBezTo>
                <a:lnTo>
                  <a:pt x="564013" y="0"/>
                </a:lnTo>
                <a:close/>
              </a:path>
            </a:pathLst>
          </a:custGeom>
        </p:spPr>
      </p:pic>
      <p:pic>
        <p:nvPicPr>
          <p:cNvPr id="29" name="p">
            <a:extLst>
              <a:ext uri="{FF2B5EF4-FFF2-40B4-BE49-F238E27FC236}">
                <a16:creationId xmlns:a16="http://schemas.microsoft.com/office/drawing/2014/main" id="{E3736328-0997-4535-B8D7-015B6E89D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438" y1="41438" x2="44384" y2="60616"/>
                        <a14:foregroundMark x1="44384" y1="60616" x2="38082" y2="52740"/>
                        <a14:foregroundMark x1="60000" y1="17808" x2="63425" y2="40753"/>
                        <a14:foregroundMark x1="59041" y1="34247" x2="49726" y2="50342"/>
                        <a14:foregroundMark x1="49726" y1="50342" x2="65753" y2="46575"/>
                        <a14:foregroundMark x1="65753" y1="46575" x2="60822" y2="19521"/>
                        <a14:foregroundMark x1="60822" y1="19521" x2="56438" y2="19178"/>
                        <a14:foregroundMark x1="58082" y1="17808" x2="61370" y2="51370"/>
                        <a14:foregroundMark x1="61370" y1="51370" x2="72055" y2="39384"/>
                        <a14:foregroundMark x1="72055" y1="39384" x2="59863" y2="19178"/>
                        <a14:foregroundMark x1="59863" y1="19178" x2="57123" y2="17808"/>
                        <a14:foregroundMark x1="57123" y1="17808" x2="49315" y2="45890"/>
                        <a14:foregroundMark x1="49315" y1="45890" x2="48904" y2="50342"/>
                        <a14:foregroundMark x1="59589" y1="26370" x2="66027" y2="26370"/>
                        <a14:foregroundMark x1="58356" y1="48630" x2="70822" y2="47945"/>
                        <a14:foregroundMark x1="69178" y1="19178" x2="57260" y2="21233"/>
                        <a14:foregroundMark x1="57260" y1="21233" x2="57808" y2="22603"/>
                        <a14:foregroundMark x1="63836" y1="16781" x2="59041" y2="22603"/>
                        <a14:foregroundMark x1="63151" y1="14726" x2="59041" y2="12329"/>
                        <a14:foregroundMark x1="59589" y1="21575" x2="56164" y2="11301"/>
                        <a14:foregroundMark x1="54247" y1="53425" x2="51781" y2="59932"/>
                        <a14:foregroundMark x1="63425" y1="41438" x2="60959" y2="55822"/>
                        <a14:foregroundMark x1="64110" y1="49315" x2="65342" y2="58219"/>
                        <a14:foregroundMark x1="46986" y1="40068" x2="41507" y2="37671"/>
                        <a14:foregroundMark x1="41507" y1="38356" x2="34932" y2="66438"/>
                        <a14:foregroundMark x1="34932" y1="66438" x2="46301" y2="70890"/>
                        <a14:foregroundMark x1="75205" y1="22603" x2="71370" y2="16781"/>
                        <a14:backgroundMark x1="18356" y1="13014" x2="24521" y2="66781"/>
                        <a14:backgroundMark x1="24521" y1="66781" x2="34110" y2="89041"/>
                        <a14:backgroundMark x1="34110" y1="89041" x2="7808" y2="87329"/>
                        <a14:backgroundMark x1="7808" y1="87329" x2="9452" y2="39726"/>
                        <a14:backgroundMark x1="9452" y1="39726" x2="21918" y2="26370"/>
                        <a14:backgroundMark x1="21918" y1="26370" x2="22877" y2="2808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468018" y="2474830"/>
            <a:ext cx="4366969" cy="1746788"/>
          </a:xfrm>
          <a:custGeom>
            <a:avLst/>
            <a:gdLst>
              <a:gd name="connsiteX0" fmla="*/ 1193927 w 4366969"/>
              <a:gd name="connsiteY0" fmla="*/ 0 h 1746788"/>
              <a:gd name="connsiteX1" fmla="*/ 4366969 w 4366969"/>
              <a:gd name="connsiteY1" fmla="*/ 0 h 1746788"/>
              <a:gd name="connsiteX2" fmla="*/ 4366969 w 4366969"/>
              <a:gd name="connsiteY2" fmla="*/ 49181 h 1746788"/>
              <a:gd name="connsiteX3" fmla="*/ 3982175 w 4366969"/>
              <a:gd name="connsiteY3" fmla="*/ 49181 h 1746788"/>
              <a:gd name="connsiteX4" fmla="*/ 3982175 w 4366969"/>
              <a:gd name="connsiteY4" fmla="*/ 1667037 h 1746788"/>
              <a:gd name="connsiteX5" fmla="*/ 4366969 w 4366969"/>
              <a:gd name="connsiteY5" fmla="*/ 1667037 h 1746788"/>
              <a:gd name="connsiteX6" fmla="*/ 4366969 w 4366969"/>
              <a:gd name="connsiteY6" fmla="*/ 1746788 h 1746788"/>
              <a:gd name="connsiteX7" fmla="*/ 0 w 4366969"/>
              <a:gd name="connsiteY7" fmla="*/ 1746788 h 1746788"/>
              <a:gd name="connsiteX8" fmla="*/ 0 w 4366969"/>
              <a:gd name="connsiteY8" fmla="*/ 1684247 h 1746788"/>
              <a:gd name="connsiteX9" fmla="*/ 379031 w 4366969"/>
              <a:gd name="connsiteY9" fmla="*/ 1684247 h 1746788"/>
              <a:gd name="connsiteX10" fmla="*/ 379031 w 4366969"/>
              <a:gd name="connsiteY10" fmla="*/ 745828 h 1746788"/>
              <a:gd name="connsiteX11" fmla="*/ 408385 w 4366969"/>
              <a:gd name="connsiteY11" fmla="*/ 796511 h 1746788"/>
              <a:gd name="connsiteX12" fmla="*/ 685801 w 4366969"/>
              <a:gd name="connsiteY12" fmla="*/ 1016548 h 1746788"/>
              <a:gd name="connsiteX13" fmla="*/ 1466851 w 4366969"/>
              <a:gd name="connsiteY13" fmla="*/ 667908 h 1746788"/>
              <a:gd name="connsiteX14" fmla="*/ 1241823 w 4366969"/>
              <a:gd name="connsiteY14" fmla="*/ 34543 h 1746788"/>
              <a:gd name="connsiteX15" fmla="*/ 1193927 w 4366969"/>
              <a:gd name="connsiteY15" fmla="*/ 0 h 17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66969" h="1746788">
                <a:moveTo>
                  <a:pt x="1193927" y="0"/>
                </a:moveTo>
                <a:lnTo>
                  <a:pt x="4366969" y="0"/>
                </a:lnTo>
                <a:lnTo>
                  <a:pt x="4366969" y="49181"/>
                </a:lnTo>
                <a:lnTo>
                  <a:pt x="3982175" y="49181"/>
                </a:lnTo>
                <a:lnTo>
                  <a:pt x="3982175" y="1667037"/>
                </a:lnTo>
                <a:lnTo>
                  <a:pt x="4366969" y="1667037"/>
                </a:lnTo>
                <a:lnTo>
                  <a:pt x="4366969" y="1746788"/>
                </a:lnTo>
                <a:lnTo>
                  <a:pt x="0" y="1746788"/>
                </a:lnTo>
                <a:lnTo>
                  <a:pt x="0" y="1684247"/>
                </a:lnTo>
                <a:lnTo>
                  <a:pt x="379031" y="1684247"/>
                </a:lnTo>
                <a:lnTo>
                  <a:pt x="379031" y="745828"/>
                </a:lnTo>
                <a:lnTo>
                  <a:pt x="408385" y="796511"/>
                </a:lnTo>
                <a:cubicBezTo>
                  <a:pt x="483395" y="907245"/>
                  <a:pt x="590551" y="999880"/>
                  <a:pt x="685801" y="1016548"/>
                </a:cubicBezTo>
                <a:cubicBezTo>
                  <a:pt x="876301" y="1049886"/>
                  <a:pt x="1257301" y="913062"/>
                  <a:pt x="1466851" y="667908"/>
                </a:cubicBezTo>
                <a:cubicBezTo>
                  <a:pt x="1552576" y="455468"/>
                  <a:pt x="1402557" y="175376"/>
                  <a:pt x="1241823" y="34543"/>
                </a:cubicBezTo>
                <a:lnTo>
                  <a:pt x="1193927" y="0"/>
                </a:lnTo>
                <a:close/>
              </a:path>
            </a:pathLst>
          </a:custGeom>
        </p:spPr>
      </p:pic>
      <p:pic>
        <p:nvPicPr>
          <p:cNvPr id="23" name="red regularizer">
            <a:extLst>
              <a:ext uri="{FF2B5EF4-FFF2-40B4-BE49-F238E27FC236}">
                <a16:creationId xmlns:a16="http://schemas.microsoft.com/office/drawing/2014/main" id="{E0063ECE-325C-4FCE-9C9D-FA05A9964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5943895" y="4410210"/>
            <a:ext cx="1498069" cy="823040"/>
          </a:xfrm>
          <a:custGeom>
            <a:avLst/>
            <a:gdLst>
              <a:gd name="connsiteX0" fmla="*/ 0 w 1498069"/>
              <a:gd name="connsiteY0" fmla="*/ 0 h 823040"/>
              <a:gd name="connsiteX1" fmla="*/ 1498069 w 1498069"/>
              <a:gd name="connsiteY1" fmla="*/ 0 h 823040"/>
              <a:gd name="connsiteX2" fmla="*/ 1498069 w 1498069"/>
              <a:gd name="connsiteY2" fmla="*/ 823040 h 823040"/>
              <a:gd name="connsiteX3" fmla="*/ 0 w 1498069"/>
              <a:gd name="connsiteY3" fmla="*/ 823040 h 823040"/>
              <a:gd name="connsiteX4" fmla="*/ 0 w 1498069"/>
              <a:gd name="connsiteY4" fmla="*/ 0 h 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069" h="823040">
                <a:moveTo>
                  <a:pt x="0" y="0"/>
                </a:moveTo>
                <a:lnTo>
                  <a:pt x="1498069" y="0"/>
                </a:lnTo>
                <a:lnTo>
                  <a:pt x="1498069" y="823040"/>
                </a:lnTo>
                <a:lnTo>
                  <a:pt x="0" y="8230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&gt;&gt;">
            <a:extLst>
              <a:ext uri="{FF2B5EF4-FFF2-40B4-BE49-F238E27FC236}">
                <a16:creationId xmlns:a16="http://schemas.microsoft.com/office/drawing/2014/main" id="{D84CA1E0-9C48-4CFE-949F-6A8F1C6F02F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189" t="2816" b="4566"/>
          <a:stretch>
            <a:fillRect/>
          </a:stretch>
        </p:blipFill>
        <p:spPr>
          <a:xfrm>
            <a:off x="5450193" y="2524011"/>
            <a:ext cx="384794" cy="1617856"/>
          </a:xfrm>
          <a:custGeom>
            <a:avLst/>
            <a:gdLst>
              <a:gd name="connsiteX0" fmla="*/ 0 w 384794"/>
              <a:gd name="connsiteY0" fmla="*/ 0 h 1617856"/>
              <a:gd name="connsiteX1" fmla="*/ 384794 w 384794"/>
              <a:gd name="connsiteY1" fmla="*/ 0 h 1617856"/>
              <a:gd name="connsiteX2" fmla="*/ 384794 w 384794"/>
              <a:gd name="connsiteY2" fmla="*/ 1617856 h 1617856"/>
              <a:gd name="connsiteX3" fmla="*/ 0 w 384794"/>
              <a:gd name="connsiteY3" fmla="*/ 1617856 h 1617856"/>
              <a:gd name="connsiteX4" fmla="*/ 0 w 384794"/>
              <a:gd name="connsiteY4" fmla="*/ 0 h 161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794" h="1617856">
                <a:moveTo>
                  <a:pt x="0" y="0"/>
                </a:moveTo>
                <a:lnTo>
                  <a:pt x="384794" y="0"/>
                </a:lnTo>
                <a:lnTo>
                  <a:pt x="384794" y="1617856"/>
                </a:lnTo>
                <a:lnTo>
                  <a:pt x="0" y="16178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&lt;&lt;">
            <a:extLst>
              <a:ext uri="{FF2B5EF4-FFF2-40B4-BE49-F238E27FC236}">
                <a16:creationId xmlns:a16="http://schemas.microsoft.com/office/drawing/2014/main" id="{4D4042C7-DB91-4022-9E48-2AEC4CD1D9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801" r="91321" b="3580"/>
          <a:stretch>
            <a:fillRect/>
          </a:stretch>
        </p:blipFill>
        <p:spPr>
          <a:xfrm>
            <a:off x="1468018" y="2541221"/>
            <a:ext cx="379031" cy="1617856"/>
          </a:xfrm>
          <a:custGeom>
            <a:avLst/>
            <a:gdLst>
              <a:gd name="connsiteX0" fmla="*/ 0 w 379031"/>
              <a:gd name="connsiteY0" fmla="*/ 0 h 1617856"/>
              <a:gd name="connsiteX1" fmla="*/ 379031 w 379031"/>
              <a:gd name="connsiteY1" fmla="*/ 0 h 1617856"/>
              <a:gd name="connsiteX2" fmla="*/ 379031 w 379031"/>
              <a:gd name="connsiteY2" fmla="*/ 313064 h 1617856"/>
              <a:gd name="connsiteX3" fmla="*/ 347142 w 379031"/>
              <a:gd name="connsiteY3" fmla="*/ 356422 h 1617856"/>
              <a:gd name="connsiteX4" fmla="*/ 323851 w 379031"/>
              <a:gd name="connsiteY4" fmla="*/ 401492 h 1617856"/>
              <a:gd name="connsiteX5" fmla="*/ 358844 w 379031"/>
              <a:gd name="connsiteY5" fmla="*/ 644581 h 1617856"/>
              <a:gd name="connsiteX6" fmla="*/ 379031 w 379031"/>
              <a:gd name="connsiteY6" fmla="*/ 679437 h 1617856"/>
              <a:gd name="connsiteX7" fmla="*/ 379031 w 379031"/>
              <a:gd name="connsiteY7" fmla="*/ 1617856 h 1617856"/>
              <a:gd name="connsiteX8" fmla="*/ 0 w 379031"/>
              <a:gd name="connsiteY8" fmla="*/ 1617856 h 1617856"/>
              <a:gd name="connsiteX9" fmla="*/ 0 w 379031"/>
              <a:gd name="connsiteY9" fmla="*/ 0 h 161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031" h="1617856">
                <a:moveTo>
                  <a:pt x="0" y="0"/>
                </a:moveTo>
                <a:lnTo>
                  <a:pt x="379031" y="0"/>
                </a:lnTo>
                <a:lnTo>
                  <a:pt x="379031" y="313064"/>
                </a:lnTo>
                <a:lnTo>
                  <a:pt x="347142" y="356422"/>
                </a:lnTo>
                <a:cubicBezTo>
                  <a:pt x="336943" y="372456"/>
                  <a:pt x="329060" y="387576"/>
                  <a:pt x="323851" y="401492"/>
                </a:cubicBezTo>
                <a:cubicBezTo>
                  <a:pt x="298848" y="468289"/>
                  <a:pt x="316707" y="557457"/>
                  <a:pt x="358844" y="644581"/>
                </a:cubicBezTo>
                <a:lnTo>
                  <a:pt x="379031" y="679437"/>
                </a:lnTo>
                <a:lnTo>
                  <a:pt x="379031" y="1617856"/>
                </a:lnTo>
                <a:lnTo>
                  <a:pt x="0" y="16178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xent">
            <a:extLst>
              <a:ext uri="{FF2B5EF4-FFF2-40B4-BE49-F238E27FC236}">
                <a16:creationId xmlns:a16="http://schemas.microsoft.com/office/drawing/2014/main" id="{1ABDB23A-324C-451C-945F-61AD788A29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r="46812"/>
          <a:stretch/>
        </p:blipFill>
        <p:spPr>
          <a:xfrm>
            <a:off x="1981747" y="4429740"/>
            <a:ext cx="2280103" cy="823040"/>
          </a:xfrm>
          <a:custGeom>
            <a:avLst/>
            <a:gdLst>
              <a:gd name="connsiteX0" fmla="*/ 0 w 2592275"/>
              <a:gd name="connsiteY0" fmla="*/ 0 h 823040"/>
              <a:gd name="connsiteX1" fmla="*/ 2592275 w 2592275"/>
              <a:gd name="connsiteY1" fmla="*/ 0 h 823040"/>
              <a:gd name="connsiteX2" fmla="*/ 2592275 w 2592275"/>
              <a:gd name="connsiteY2" fmla="*/ 823040 h 823040"/>
              <a:gd name="connsiteX3" fmla="*/ 0 w 2592275"/>
              <a:gd name="connsiteY3" fmla="*/ 823040 h 823040"/>
              <a:gd name="connsiteX4" fmla="*/ 0 w 2592275"/>
              <a:gd name="connsiteY4" fmla="*/ 0 h 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75" h="823040">
                <a:moveTo>
                  <a:pt x="0" y="0"/>
                </a:moveTo>
                <a:lnTo>
                  <a:pt x="2592275" y="0"/>
                </a:lnTo>
                <a:lnTo>
                  <a:pt x="2592275" y="823040"/>
                </a:lnTo>
                <a:lnTo>
                  <a:pt x="0" y="8230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=">
            <a:extLst>
              <a:ext uri="{FF2B5EF4-FFF2-40B4-BE49-F238E27FC236}">
                <a16:creationId xmlns:a16="http://schemas.microsoft.com/office/drawing/2014/main" id="{18545411-4464-4616-A6ED-2AEA2E66592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0106" y="4636161"/>
            <a:ext cx="497617" cy="410198"/>
          </a:xfrm>
          <a:prstGeom prst="rect">
            <a:avLst/>
          </a:prstGeom>
        </p:spPr>
      </p:pic>
      <p:pic>
        <p:nvPicPr>
          <p:cNvPr id="12" name="-H(D)">
            <a:extLst>
              <a:ext uri="{FF2B5EF4-FFF2-40B4-BE49-F238E27FC236}">
                <a16:creationId xmlns:a16="http://schemas.microsoft.com/office/drawing/2014/main" id="{F959A5FE-3A6B-4485-A17F-6AF8D711A3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289" y="4707848"/>
            <a:ext cx="947123" cy="316981"/>
          </a:xfrm>
          <a:prstGeom prst="rect">
            <a:avLst/>
          </a:prstGeom>
        </p:spPr>
      </p:pic>
      <p:pic>
        <p:nvPicPr>
          <p:cNvPr id="3074" name="p(Y|X)">
            <a:extLst>
              <a:ext uri="{FF2B5EF4-FFF2-40B4-BE49-F238E27FC236}">
                <a16:creationId xmlns:a16="http://schemas.microsoft.com/office/drawing/2014/main" id="{2ADE19D3-7821-4FB9-82CB-0B9F7324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453" y="2197443"/>
            <a:ext cx="947123" cy="3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&quot;paramaterized model&quot;">
            <a:extLst>
              <a:ext uri="{FF2B5EF4-FFF2-40B4-BE49-F238E27FC236}">
                <a16:creationId xmlns:a16="http://schemas.microsoft.com/office/drawing/2014/main" id="{0B913943-CF99-4BF4-B803-365082DE0DB0}"/>
              </a:ext>
            </a:extLst>
          </p:cNvPr>
          <p:cNvSpPr txBox="1"/>
          <p:nvPr/>
        </p:nvSpPr>
        <p:spPr>
          <a:xfrm>
            <a:off x="8571264" y="2142942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parameterized model</a:t>
            </a:r>
          </a:p>
        </p:txBody>
      </p:sp>
      <p:pic>
        <p:nvPicPr>
          <p:cNvPr id="3076" name="q(\Theta)">
            <a:extLst>
              <a:ext uri="{FF2B5EF4-FFF2-40B4-BE49-F238E27FC236}">
                <a16:creationId xmlns:a16="http://schemas.microsoft.com/office/drawing/2014/main" id="{80BCC205-24C9-47FD-AF78-A1BE0AB6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32718" y="3486622"/>
            <a:ext cx="588194" cy="3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D(Y)">
            <a:extLst>
              <a:ext uri="{FF2B5EF4-FFF2-40B4-BE49-F238E27FC236}">
                <a16:creationId xmlns:a16="http://schemas.microsoft.com/office/drawing/2014/main" id="{A4D54D29-2707-427A-893B-E7B6AAE9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34" y="2628633"/>
            <a:ext cx="706642" cy="3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&quot;trusted emperical dist&quot;">
            <a:extLst>
              <a:ext uri="{FF2B5EF4-FFF2-40B4-BE49-F238E27FC236}">
                <a16:creationId xmlns:a16="http://schemas.microsoft.com/office/drawing/2014/main" id="{BABE3BA4-D44F-4F54-80AD-139C27BD6D82}"/>
              </a:ext>
            </a:extLst>
          </p:cNvPr>
          <p:cNvSpPr txBox="1"/>
          <p:nvPr/>
        </p:nvSpPr>
        <p:spPr>
          <a:xfrm>
            <a:off x="8571264" y="2593199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trusted empirical distribution</a:t>
            </a:r>
          </a:p>
        </p:txBody>
      </p:sp>
      <p:sp>
        <p:nvSpPr>
          <p:cNvPr id="31" name="&quot;prior over params&quot;">
            <a:extLst>
              <a:ext uri="{FF2B5EF4-FFF2-40B4-BE49-F238E27FC236}">
                <a16:creationId xmlns:a16="http://schemas.microsoft.com/office/drawing/2014/main" id="{FA5E6190-3908-44B9-B6F1-1C18E44108C1}"/>
              </a:ext>
            </a:extLst>
          </p:cNvPr>
          <p:cNvSpPr txBox="1"/>
          <p:nvPr/>
        </p:nvSpPr>
        <p:spPr>
          <a:xfrm>
            <a:off x="8610600" y="3429000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prior over parameters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F5A3B0-1F9D-439D-BFCE-D8ECDCF43F79}"/>
              </a:ext>
            </a:extLst>
          </p:cNvPr>
          <p:cNvSpPr txBox="1"/>
          <p:nvPr/>
        </p:nvSpPr>
        <p:spPr>
          <a:xfrm>
            <a:off x="4860872" y="1267793"/>
            <a:ext cx="200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Distributions over </a:t>
            </a:r>
          </a:p>
          <a:p>
            <a:pPr algn="ctr"/>
            <a:r>
              <a:rPr lang="en-US" dirty="0"/>
              <a:t>model parameters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285F3D-1556-46B0-A8AF-28AFF85C6F5E}"/>
              </a:ext>
            </a:extLst>
          </p:cNvPr>
          <p:cNvSpPr txBox="1"/>
          <p:nvPr/>
        </p:nvSpPr>
        <p:spPr>
          <a:xfrm>
            <a:off x="763982" y="1311340"/>
            <a:ext cx="310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Terms added to loss functions</a:t>
            </a:r>
            <a:br>
              <a:rPr lang="en-US" dirty="0"/>
            </a:br>
            <a:r>
              <a:rPr lang="en-US" dirty="0"/>
              <a:t>to incentivize “simple models”</a:t>
            </a:r>
          </a:p>
        </p:txBody>
      </p:sp>
      <p:pic>
        <p:nvPicPr>
          <p:cNvPr id="4098" name="plus">
            <a:extLst>
              <a:ext uri="{FF2B5EF4-FFF2-40B4-BE49-F238E27FC236}">
                <a16:creationId xmlns:a16="http://schemas.microsoft.com/office/drawing/2014/main" id="{D859A7E6-8518-4BD6-9CBC-BF0A48ABB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51" y="4714278"/>
            <a:ext cx="218812" cy="2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D4D3B-237A-4A75-AB26-D46FAF9B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58</a:t>
            </a:fld>
            <a:endParaRPr lang="en-US"/>
          </a:p>
        </p:txBody>
      </p:sp>
      <p:pic>
        <p:nvPicPr>
          <p:cNvPr id="3" name="D!">
            <a:extLst>
              <a:ext uri="{FF2B5EF4-FFF2-40B4-BE49-F238E27FC236}">
                <a16:creationId xmlns:a16="http://schemas.microsoft.com/office/drawing/2014/main" id="{8C70C268-22BB-01E1-332E-803CB581FE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206" t="52883" r="8428"/>
          <a:stretch/>
        </p:blipFill>
        <p:spPr>
          <a:xfrm>
            <a:off x="4241481" y="3378493"/>
            <a:ext cx="1238781" cy="823040"/>
          </a:xfrm>
          <a:prstGeom prst="rect">
            <a:avLst/>
          </a:prstGeom>
        </p:spPr>
      </p:pic>
      <p:pic>
        <p:nvPicPr>
          <p:cNvPr id="6" name="\theta">
            <a:extLst>
              <a:ext uri="{FF2B5EF4-FFF2-40B4-BE49-F238E27FC236}">
                <a16:creationId xmlns:a16="http://schemas.microsoft.com/office/drawing/2014/main" id="{1A5D2817-FF0F-0595-FDEC-0C87BC09F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19" t="51733" r="68121"/>
          <a:stretch/>
        </p:blipFill>
        <p:spPr>
          <a:xfrm>
            <a:off x="1847049" y="3378492"/>
            <a:ext cx="1006987" cy="843125"/>
          </a:xfrm>
          <a:prstGeom prst="rect">
            <a:avLst/>
          </a:prstGeom>
        </p:spPr>
      </p:pic>
      <p:sp>
        <p:nvSpPr>
          <p:cNvPr id="7" name="&quot;trusted emperical dist&quot;">
            <a:extLst>
              <a:ext uri="{FF2B5EF4-FFF2-40B4-BE49-F238E27FC236}">
                <a16:creationId xmlns:a16="http://schemas.microsoft.com/office/drawing/2014/main" id="{D5A1D1D7-2AEC-4DCD-B0B0-9358D714A805}"/>
              </a:ext>
            </a:extLst>
          </p:cNvPr>
          <p:cNvSpPr txBox="1"/>
          <p:nvPr/>
        </p:nvSpPr>
        <p:spPr>
          <a:xfrm>
            <a:off x="8610600" y="2992516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setting</a:t>
            </a:r>
          </a:p>
        </p:txBody>
      </p:sp>
      <p:pic>
        <p:nvPicPr>
          <p:cNvPr id="1026" name="\theta symb">
            <a:extLst>
              <a:ext uri="{FF2B5EF4-FFF2-40B4-BE49-F238E27FC236}">
                <a16:creationId xmlns:a16="http://schemas.microsoft.com/office/drawing/2014/main" id="{1D519F6D-2F17-8140-347A-D2721700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99" y="3017041"/>
            <a:ext cx="166688" cy="2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753A7B-1864-C497-06D6-3FD27E7A9536}"/>
              </a:ext>
            </a:extLst>
          </p:cNvPr>
          <p:cNvSpPr txBox="1"/>
          <p:nvPr/>
        </p:nvSpPr>
        <p:spPr>
          <a:xfrm>
            <a:off x="6131585" y="5483491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regularizer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AD76F6-2103-656A-4F14-36CE6CC120F4}"/>
                  </a:ext>
                </a:extLst>
              </p:cNvPr>
              <p:cNvSpPr txBox="1"/>
              <p:nvPr/>
            </p:nvSpPr>
            <p:spPr>
              <a:xfrm rot="19051366">
                <a:off x="7311740" y="3955684"/>
                <a:ext cx="123303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↔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AD76F6-2103-656A-4F14-36CE6CC12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51366">
                <a:off x="7311740" y="3955684"/>
                <a:ext cx="1233030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Brace 15">
            <a:extLst>
              <a:ext uri="{FF2B5EF4-FFF2-40B4-BE49-F238E27FC236}">
                <a16:creationId xmlns:a16="http://schemas.microsoft.com/office/drawing/2014/main" id="{04BBE777-F358-9CC0-A313-F827F8339205}"/>
              </a:ext>
            </a:extLst>
          </p:cNvPr>
          <p:cNvSpPr/>
          <p:nvPr/>
        </p:nvSpPr>
        <p:spPr>
          <a:xfrm rot="16200000" flipH="1">
            <a:off x="6632737" y="4551752"/>
            <a:ext cx="159556" cy="1561613"/>
          </a:xfrm>
          <a:prstGeom prst="rightBrace">
            <a:avLst>
              <a:gd name="adj1" fmla="val 128249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  <p:bldP spid="7" grpId="0"/>
      <p:bldP spid="13" grpId="0"/>
      <p:bldP spid="15" grpId="0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79AC65-5A65-47D6-BA8F-7DF6CFA485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Regularizers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b="1" dirty="0"/>
                  <a:t>  Priors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79AC65-5A65-47D6-BA8F-7DF6CFA485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">
            <a:extLst>
              <a:ext uri="{FF2B5EF4-FFF2-40B4-BE49-F238E27FC236}">
                <a16:creationId xmlns:a16="http://schemas.microsoft.com/office/drawing/2014/main" id="{F180F86D-2DB9-4333-B7DB-4A2AA8E85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" b="249"/>
          <a:stretch/>
        </p:blipFill>
        <p:spPr>
          <a:xfrm>
            <a:off x="951278" y="2253658"/>
            <a:ext cx="1179397" cy="1021506"/>
          </a:xfrm>
          <a:custGeom>
            <a:avLst/>
            <a:gdLst>
              <a:gd name="connsiteX0" fmla="*/ 564013 w 1179397"/>
              <a:gd name="connsiteY0" fmla="*/ 0 h 1021506"/>
              <a:gd name="connsiteX1" fmla="*/ 881527 w 1179397"/>
              <a:gd name="connsiteY1" fmla="*/ 0 h 1021506"/>
              <a:gd name="connsiteX2" fmla="*/ 929423 w 1179397"/>
              <a:gd name="connsiteY2" fmla="*/ 34543 h 1021506"/>
              <a:gd name="connsiteX3" fmla="*/ 1154451 w 1179397"/>
              <a:gd name="connsiteY3" fmla="*/ 667908 h 1021506"/>
              <a:gd name="connsiteX4" fmla="*/ 373401 w 1179397"/>
              <a:gd name="connsiteY4" fmla="*/ 1016548 h 1021506"/>
              <a:gd name="connsiteX5" fmla="*/ 11451 w 1179397"/>
              <a:gd name="connsiteY5" fmla="*/ 467883 h 1021506"/>
              <a:gd name="connsiteX6" fmla="*/ 466214 w 1179397"/>
              <a:gd name="connsiteY6" fmla="*/ 50735 h 1021506"/>
              <a:gd name="connsiteX7" fmla="*/ 564013 w 1179397"/>
              <a:gd name="connsiteY7" fmla="*/ 0 h 102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397" h="1021506">
                <a:moveTo>
                  <a:pt x="564013" y="0"/>
                </a:moveTo>
                <a:lnTo>
                  <a:pt x="881527" y="0"/>
                </a:lnTo>
                <a:lnTo>
                  <a:pt x="929423" y="34543"/>
                </a:lnTo>
                <a:cubicBezTo>
                  <a:pt x="1090157" y="175376"/>
                  <a:pt x="1240176" y="455468"/>
                  <a:pt x="1154451" y="667908"/>
                </a:cubicBezTo>
                <a:cubicBezTo>
                  <a:pt x="944901" y="913062"/>
                  <a:pt x="563901" y="1049886"/>
                  <a:pt x="373401" y="1016548"/>
                </a:cubicBezTo>
                <a:cubicBezTo>
                  <a:pt x="182901" y="983211"/>
                  <a:pt x="-55224" y="646009"/>
                  <a:pt x="11451" y="467883"/>
                </a:cubicBezTo>
                <a:cubicBezTo>
                  <a:pt x="53123" y="356554"/>
                  <a:pt x="265947" y="168204"/>
                  <a:pt x="466214" y="50735"/>
                </a:cubicBezTo>
                <a:lnTo>
                  <a:pt x="564013" y="0"/>
                </a:lnTo>
                <a:close/>
              </a:path>
            </a:pathLst>
          </a:custGeom>
        </p:spPr>
      </p:pic>
      <p:pic>
        <p:nvPicPr>
          <p:cNvPr id="29" name="p">
            <a:extLst>
              <a:ext uri="{FF2B5EF4-FFF2-40B4-BE49-F238E27FC236}">
                <a16:creationId xmlns:a16="http://schemas.microsoft.com/office/drawing/2014/main" id="{E3736328-0997-4535-B8D7-015B6E89D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438" y1="41438" x2="44384" y2="60616"/>
                        <a14:foregroundMark x1="44384" y1="60616" x2="38082" y2="52740"/>
                        <a14:foregroundMark x1="60000" y1="17808" x2="63425" y2="40753"/>
                        <a14:foregroundMark x1="59041" y1="34247" x2="49726" y2="50342"/>
                        <a14:foregroundMark x1="49726" y1="50342" x2="65753" y2="46575"/>
                        <a14:foregroundMark x1="65753" y1="46575" x2="60822" y2="19521"/>
                        <a14:foregroundMark x1="60822" y1="19521" x2="56438" y2="19178"/>
                        <a14:foregroundMark x1="58082" y1="17808" x2="61370" y2="51370"/>
                        <a14:foregroundMark x1="61370" y1="51370" x2="72055" y2="39384"/>
                        <a14:foregroundMark x1="72055" y1="39384" x2="59863" y2="19178"/>
                        <a14:foregroundMark x1="59863" y1="19178" x2="57123" y2="17808"/>
                        <a14:foregroundMark x1="57123" y1="17808" x2="49315" y2="45890"/>
                        <a14:foregroundMark x1="49315" y1="45890" x2="48904" y2="50342"/>
                        <a14:foregroundMark x1="59589" y1="26370" x2="66027" y2="26370"/>
                        <a14:foregroundMark x1="58356" y1="48630" x2="70822" y2="47945"/>
                        <a14:foregroundMark x1="69178" y1="19178" x2="57260" y2="21233"/>
                        <a14:foregroundMark x1="57260" y1="21233" x2="57808" y2="22603"/>
                        <a14:foregroundMark x1="63836" y1="16781" x2="59041" y2="22603"/>
                        <a14:foregroundMark x1="63151" y1="14726" x2="59041" y2="12329"/>
                        <a14:foregroundMark x1="59589" y1="21575" x2="56164" y2="11301"/>
                        <a14:foregroundMark x1="54247" y1="53425" x2="51781" y2="59932"/>
                        <a14:foregroundMark x1="63425" y1="41438" x2="60959" y2="55822"/>
                        <a14:foregroundMark x1="64110" y1="49315" x2="65342" y2="58219"/>
                        <a14:foregroundMark x1="46986" y1="40068" x2="41507" y2="37671"/>
                        <a14:foregroundMark x1="41507" y1="38356" x2="34932" y2="66438"/>
                        <a14:foregroundMark x1="34932" y1="66438" x2="46301" y2="70890"/>
                        <a14:foregroundMark x1="75205" y1="22603" x2="71370" y2="16781"/>
                        <a14:backgroundMark x1="18356" y1="13014" x2="24521" y2="66781"/>
                        <a14:backgroundMark x1="24521" y1="66781" x2="34110" y2="89041"/>
                        <a14:backgroundMark x1="34110" y1="89041" x2="7808" y2="87329"/>
                        <a14:backgroundMark x1="7808" y1="87329" x2="9452" y2="39726"/>
                        <a14:backgroundMark x1="9452" y1="39726" x2="21918" y2="26370"/>
                        <a14:backgroundMark x1="21918" y1="26370" x2="22877" y2="2808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38878" y="2253658"/>
            <a:ext cx="4366969" cy="1746788"/>
          </a:xfrm>
          <a:custGeom>
            <a:avLst/>
            <a:gdLst>
              <a:gd name="connsiteX0" fmla="*/ 1193927 w 4366969"/>
              <a:gd name="connsiteY0" fmla="*/ 0 h 1746788"/>
              <a:gd name="connsiteX1" fmla="*/ 4366969 w 4366969"/>
              <a:gd name="connsiteY1" fmla="*/ 0 h 1746788"/>
              <a:gd name="connsiteX2" fmla="*/ 4366969 w 4366969"/>
              <a:gd name="connsiteY2" fmla="*/ 49181 h 1746788"/>
              <a:gd name="connsiteX3" fmla="*/ 3982175 w 4366969"/>
              <a:gd name="connsiteY3" fmla="*/ 49181 h 1746788"/>
              <a:gd name="connsiteX4" fmla="*/ 3982175 w 4366969"/>
              <a:gd name="connsiteY4" fmla="*/ 1667037 h 1746788"/>
              <a:gd name="connsiteX5" fmla="*/ 4366969 w 4366969"/>
              <a:gd name="connsiteY5" fmla="*/ 1667037 h 1746788"/>
              <a:gd name="connsiteX6" fmla="*/ 4366969 w 4366969"/>
              <a:gd name="connsiteY6" fmla="*/ 1746788 h 1746788"/>
              <a:gd name="connsiteX7" fmla="*/ 0 w 4366969"/>
              <a:gd name="connsiteY7" fmla="*/ 1746788 h 1746788"/>
              <a:gd name="connsiteX8" fmla="*/ 0 w 4366969"/>
              <a:gd name="connsiteY8" fmla="*/ 1684247 h 1746788"/>
              <a:gd name="connsiteX9" fmla="*/ 379031 w 4366969"/>
              <a:gd name="connsiteY9" fmla="*/ 1684247 h 1746788"/>
              <a:gd name="connsiteX10" fmla="*/ 379031 w 4366969"/>
              <a:gd name="connsiteY10" fmla="*/ 745828 h 1746788"/>
              <a:gd name="connsiteX11" fmla="*/ 408385 w 4366969"/>
              <a:gd name="connsiteY11" fmla="*/ 796511 h 1746788"/>
              <a:gd name="connsiteX12" fmla="*/ 685801 w 4366969"/>
              <a:gd name="connsiteY12" fmla="*/ 1016548 h 1746788"/>
              <a:gd name="connsiteX13" fmla="*/ 1466851 w 4366969"/>
              <a:gd name="connsiteY13" fmla="*/ 667908 h 1746788"/>
              <a:gd name="connsiteX14" fmla="*/ 1241823 w 4366969"/>
              <a:gd name="connsiteY14" fmla="*/ 34543 h 1746788"/>
              <a:gd name="connsiteX15" fmla="*/ 1193927 w 4366969"/>
              <a:gd name="connsiteY15" fmla="*/ 0 h 17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66969" h="1746788">
                <a:moveTo>
                  <a:pt x="1193927" y="0"/>
                </a:moveTo>
                <a:lnTo>
                  <a:pt x="4366969" y="0"/>
                </a:lnTo>
                <a:lnTo>
                  <a:pt x="4366969" y="49181"/>
                </a:lnTo>
                <a:lnTo>
                  <a:pt x="3982175" y="49181"/>
                </a:lnTo>
                <a:lnTo>
                  <a:pt x="3982175" y="1667037"/>
                </a:lnTo>
                <a:lnTo>
                  <a:pt x="4366969" y="1667037"/>
                </a:lnTo>
                <a:lnTo>
                  <a:pt x="4366969" y="1746788"/>
                </a:lnTo>
                <a:lnTo>
                  <a:pt x="0" y="1746788"/>
                </a:lnTo>
                <a:lnTo>
                  <a:pt x="0" y="1684247"/>
                </a:lnTo>
                <a:lnTo>
                  <a:pt x="379031" y="1684247"/>
                </a:lnTo>
                <a:lnTo>
                  <a:pt x="379031" y="745828"/>
                </a:lnTo>
                <a:lnTo>
                  <a:pt x="408385" y="796511"/>
                </a:lnTo>
                <a:cubicBezTo>
                  <a:pt x="483395" y="907245"/>
                  <a:pt x="590551" y="999880"/>
                  <a:pt x="685801" y="1016548"/>
                </a:cubicBezTo>
                <a:cubicBezTo>
                  <a:pt x="876301" y="1049886"/>
                  <a:pt x="1257301" y="913062"/>
                  <a:pt x="1466851" y="667908"/>
                </a:cubicBezTo>
                <a:cubicBezTo>
                  <a:pt x="1552576" y="455468"/>
                  <a:pt x="1402557" y="175376"/>
                  <a:pt x="1241823" y="34543"/>
                </a:cubicBezTo>
                <a:lnTo>
                  <a:pt x="1193927" y="0"/>
                </a:lnTo>
                <a:close/>
              </a:path>
            </a:pathLst>
          </a:custGeom>
        </p:spPr>
      </p:pic>
      <p:pic>
        <p:nvPicPr>
          <p:cNvPr id="23" name="red regularizer">
            <a:extLst>
              <a:ext uri="{FF2B5EF4-FFF2-40B4-BE49-F238E27FC236}">
                <a16:creationId xmlns:a16="http://schemas.microsoft.com/office/drawing/2014/main" id="{E0063ECE-325C-4FCE-9C9D-FA05A9964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8506111" y="2718207"/>
            <a:ext cx="1498069" cy="823040"/>
          </a:xfrm>
          <a:custGeom>
            <a:avLst/>
            <a:gdLst>
              <a:gd name="connsiteX0" fmla="*/ 0 w 1498069"/>
              <a:gd name="connsiteY0" fmla="*/ 0 h 823040"/>
              <a:gd name="connsiteX1" fmla="*/ 1498069 w 1498069"/>
              <a:gd name="connsiteY1" fmla="*/ 0 h 823040"/>
              <a:gd name="connsiteX2" fmla="*/ 1498069 w 1498069"/>
              <a:gd name="connsiteY2" fmla="*/ 823040 h 823040"/>
              <a:gd name="connsiteX3" fmla="*/ 0 w 1498069"/>
              <a:gd name="connsiteY3" fmla="*/ 823040 h 823040"/>
              <a:gd name="connsiteX4" fmla="*/ 0 w 1498069"/>
              <a:gd name="connsiteY4" fmla="*/ 0 h 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069" h="823040">
                <a:moveTo>
                  <a:pt x="0" y="0"/>
                </a:moveTo>
                <a:lnTo>
                  <a:pt x="1498069" y="0"/>
                </a:lnTo>
                <a:lnTo>
                  <a:pt x="1498069" y="823040"/>
                </a:lnTo>
                <a:lnTo>
                  <a:pt x="0" y="8230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&gt;&gt;">
            <a:extLst>
              <a:ext uri="{FF2B5EF4-FFF2-40B4-BE49-F238E27FC236}">
                <a16:creationId xmlns:a16="http://schemas.microsoft.com/office/drawing/2014/main" id="{D84CA1E0-9C48-4CFE-949F-6A8F1C6F02F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189" t="2816" b="4566"/>
          <a:stretch>
            <a:fillRect/>
          </a:stretch>
        </p:blipFill>
        <p:spPr>
          <a:xfrm>
            <a:off x="4621053" y="2302839"/>
            <a:ext cx="384794" cy="1617856"/>
          </a:xfrm>
          <a:custGeom>
            <a:avLst/>
            <a:gdLst>
              <a:gd name="connsiteX0" fmla="*/ 0 w 384794"/>
              <a:gd name="connsiteY0" fmla="*/ 0 h 1617856"/>
              <a:gd name="connsiteX1" fmla="*/ 384794 w 384794"/>
              <a:gd name="connsiteY1" fmla="*/ 0 h 1617856"/>
              <a:gd name="connsiteX2" fmla="*/ 384794 w 384794"/>
              <a:gd name="connsiteY2" fmla="*/ 1617856 h 1617856"/>
              <a:gd name="connsiteX3" fmla="*/ 0 w 384794"/>
              <a:gd name="connsiteY3" fmla="*/ 1617856 h 1617856"/>
              <a:gd name="connsiteX4" fmla="*/ 0 w 384794"/>
              <a:gd name="connsiteY4" fmla="*/ 0 h 161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794" h="1617856">
                <a:moveTo>
                  <a:pt x="0" y="0"/>
                </a:moveTo>
                <a:lnTo>
                  <a:pt x="384794" y="0"/>
                </a:lnTo>
                <a:lnTo>
                  <a:pt x="384794" y="1617856"/>
                </a:lnTo>
                <a:lnTo>
                  <a:pt x="0" y="16178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&lt;&lt;">
            <a:extLst>
              <a:ext uri="{FF2B5EF4-FFF2-40B4-BE49-F238E27FC236}">
                <a16:creationId xmlns:a16="http://schemas.microsoft.com/office/drawing/2014/main" id="{4D4042C7-DB91-4022-9E48-2AEC4CD1D9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801" r="91321" b="3580"/>
          <a:stretch>
            <a:fillRect/>
          </a:stretch>
        </p:blipFill>
        <p:spPr>
          <a:xfrm>
            <a:off x="638878" y="2320049"/>
            <a:ext cx="379031" cy="1617856"/>
          </a:xfrm>
          <a:custGeom>
            <a:avLst/>
            <a:gdLst>
              <a:gd name="connsiteX0" fmla="*/ 0 w 379031"/>
              <a:gd name="connsiteY0" fmla="*/ 0 h 1617856"/>
              <a:gd name="connsiteX1" fmla="*/ 379031 w 379031"/>
              <a:gd name="connsiteY1" fmla="*/ 0 h 1617856"/>
              <a:gd name="connsiteX2" fmla="*/ 379031 w 379031"/>
              <a:gd name="connsiteY2" fmla="*/ 313064 h 1617856"/>
              <a:gd name="connsiteX3" fmla="*/ 347142 w 379031"/>
              <a:gd name="connsiteY3" fmla="*/ 356422 h 1617856"/>
              <a:gd name="connsiteX4" fmla="*/ 323851 w 379031"/>
              <a:gd name="connsiteY4" fmla="*/ 401492 h 1617856"/>
              <a:gd name="connsiteX5" fmla="*/ 358844 w 379031"/>
              <a:gd name="connsiteY5" fmla="*/ 644581 h 1617856"/>
              <a:gd name="connsiteX6" fmla="*/ 379031 w 379031"/>
              <a:gd name="connsiteY6" fmla="*/ 679437 h 1617856"/>
              <a:gd name="connsiteX7" fmla="*/ 379031 w 379031"/>
              <a:gd name="connsiteY7" fmla="*/ 1617856 h 1617856"/>
              <a:gd name="connsiteX8" fmla="*/ 0 w 379031"/>
              <a:gd name="connsiteY8" fmla="*/ 1617856 h 1617856"/>
              <a:gd name="connsiteX9" fmla="*/ 0 w 379031"/>
              <a:gd name="connsiteY9" fmla="*/ 0 h 161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031" h="1617856">
                <a:moveTo>
                  <a:pt x="0" y="0"/>
                </a:moveTo>
                <a:lnTo>
                  <a:pt x="379031" y="0"/>
                </a:lnTo>
                <a:lnTo>
                  <a:pt x="379031" y="313064"/>
                </a:lnTo>
                <a:lnTo>
                  <a:pt x="347142" y="356422"/>
                </a:lnTo>
                <a:cubicBezTo>
                  <a:pt x="336943" y="372456"/>
                  <a:pt x="329060" y="387576"/>
                  <a:pt x="323851" y="401492"/>
                </a:cubicBezTo>
                <a:cubicBezTo>
                  <a:pt x="298848" y="468289"/>
                  <a:pt x="316707" y="557457"/>
                  <a:pt x="358844" y="644581"/>
                </a:cubicBezTo>
                <a:lnTo>
                  <a:pt x="379031" y="679437"/>
                </a:lnTo>
                <a:lnTo>
                  <a:pt x="379031" y="1617856"/>
                </a:lnTo>
                <a:lnTo>
                  <a:pt x="0" y="16178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xent">
            <a:extLst>
              <a:ext uri="{FF2B5EF4-FFF2-40B4-BE49-F238E27FC236}">
                <a16:creationId xmlns:a16="http://schemas.microsoft.com/office/drawing/2014/main" id="{1ABDB23A-324C-451C-945F-61AD788A29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r="46812"/>
          <a:stretch/>
        </p:blipFill>
        <p:spPr>
          <a:xfrm>
            <a:off x="5736720" y="2720721"/>
            <a:ext cx="2280103" cy="823040"/>
          </a:xfrm>
          <a:custGeom>
            <a:avLst/>
            <a:gdLst>
              <a:gd name="connsiteX0" fmla="*/ 0 w 2592275"/>
              <a:gd name="connsiteY0" fmla="*/ 0 h 823040"/>
              <a:gd name="connsiteX1" fmla="*/ 2592275 w 2592275"/>
              <a:gd name="connsiteY1" fmla="*/ 0 h 823040"/>
              <a:gd name="connsiteX2" fmla="*/ 2592275 w 2592275"/>
              <a:gd name="connsiteY2" fmla="*/ 823040 h 823040"/>
              <a:gd name="connsiteX3" fmla="*/ 0 w 2592275"/>
              <a:gd name="connsiteY3" fmla="*/ 823040 h 823040"/>
              <a:gd name="connsiteX4" fmla="*/ 0 w 2592275"/>
              <a:gd name="connsiteY4" fmla="*/ 0 h 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75" h="823040">
                <a:moveTo>
                  <a:pt x="0" y="0"/>
                </a:moveTo>
                <a:lnTo>
                  <a:pt x="2592275" y="0"/>
                </a:lnTo>
                <a:lnTo>
                  <a:pt x="2592275" y="823040"/>
                </a:lnTo>
                <a:lnTo>
                  <a:pt x="0" y="8230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=">
            <a:extLst>
              <a:ext uri="{FF2B5EF4-FFF2-40B4-BE49-F238E27FC236}">
                <a16:creationId xmlns:a16="http://schemas.microsoft.com/office/drawing/2014/main" id="{18545411-4464-4616-A6ED-2AEA2E66592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5079" y="2927142"/>
            <a:ext cx="497617" cy="410198"/>
          </a:xfrm>
          <a:prstGeom prst="rect">
            <a:avLst/>
          </a:prstGeom>
        </p:spPr>
      </p:pic>
      <p:pic>
        <p:nvPicPr>
          <p:cNvPr id="12" name="-H(D)">
            <a:extLst>
              <a:ext uri="{FF2B5EF4-FFF2-40B4-BE49-F238E27FC236}">
                <a16:creationId xmlns:a16="http://schemas.microsoft.com/office/drawing/2014/main" id="{F959A5FE-3A6B-4485-A17F-6AF8D711A3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968" y="2958183"/>
            <a:ext cx="947123" cy="316981"/>
          </a:xfrm>
          <a:prstGeom prst="rect">
            <a:avLst/>
          </a:prstGeom>
        </p:spPr>
      </p:pic>
      <p:pic>
        <p:nvPicPr>
          <p:cNvPr id="3074" name="p(Y|X)">
            <a:extLst>
              <a:ext uri="{FF2B5EF4-FFF2-40B4-BE49-F238E27FC236}">
                <a16:creationId xmlns:a16="http://schemas.microsoft.com/office/drawing/2014/main" id="{2ADE19D3-7821-4FB9-82CB-0B9F7324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473" y="568837"/>
            <a:ext cx="685799" cy="22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&quot;paramaterized model&quot;">
            <a:extLst>
              <a:ext uri="{FF2B5EF4-FFF2-40B4-BE49-F238E27FC236}">
                <a16:creationId xmlns:a16="http://schemas.microsoft.com/office/drawing/2014/main" id="{0B913943-CF99-4BF4-B803-365082DE0DB0}"/>
              </a:ext>
            </a:extLst>
          </p:cNvPr>
          <p:cNvSpPr txBox="1"/>
          <p:nvPr/>
        </p:nvSpPr>
        <p:spPr>
          <a:xfrm>
            <a:off x="9152385" y="470758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parameterized model</a:t>
            </a:r>
          </a:p>
        </p:txBody>
      </p:sp>
      <p:pic>
        <p:nvPicPr>
          <p:cNvPr id="3076" name="q(\Theta)">
            <a:extLst>
              <a:ext uri="{FF2B5EF4-FFF2-40B4-BE49-F238E27FC236}">
                <a16:creationId xmlns:a16="http://schemas.microsoft.com/office/drawing/2014/main" id="{80BCC205-24C9-47FD-AF78-A1BE0AB6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78608" y="1522638"/>
            <a:ext cx="425903" cy="2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D(Y)">
            <a:extLst>
              <a:ext uri="{FF2B5EF4-FFF2-40B4-BE49-F238E27FC236}">
                <a16:creationId xmlns:a16="http://schemas.microsoft.com/office/drawing/2014/main" id="{A4D54D29-2707-427A-893B-E7B6AAE9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322" y="906468"/>
            <a:ext cx="511670" cy="22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&quot;trusted emperical dist&quot;">
            <a:extLst>
              <a:ext uri="{FF2B5EF4-FFF2-40B4-BE49-F238E27FC236}">
                <a16:creationId xmlns:a16="http://schemas.microsoft.com/office/drawing/2014/main" id="{BABE3BA4-D44F-4F54-80AD-139C27BD6D82}"/>
              </a:ext>
            </a:extLst>
          </p:cNvPr>
          <p:cNvSpPr txBox="1"/>
          <p:nvPr/>
        </p:nvSpPr>
        <p:spPr>
          <a:xfrm>
            <a:off x="9152385" y="803724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trusted empirical distribution</a:t>
            </a:r>
          </a:p>
        </p:txBody>
      </p:sp>
      <p:sp>
        <p:nvSpPr>
          <p:cNvPr id="31" name="&quot;prior over params&quot;">
            <a:extLst>
              <a:ext uri="{FF2B5EF4-FFF2-40B4-BE49-F238E27FC236}">
                <a16:creationId xmlns:a16="http://schemas.microsoft.com/office/drawing/2014/main" id="{FA5E6190-3908-44B9-B6F1-1C18E44108C1}"/>
              </a:ext>
            </a:extLst>
          </p:cNvPr>
          <p:cNvSpPr txBox="1"/>
          <p:nvPr/>
        </p:nvSpPr>
        <p:spPr>
          <a:xfrm>
            <a:off x="9152385" y="1445179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 over parameters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F5A3B0-1F9D-439D-BFCE-D8ECDCF43F79}"/>
              </a:ext>
            </a:extLst>
          </p:cNvPr>
          <p:cNvSpPr txBox="1"/>
          <p:nvPr/>
        </p:nvSpPr>
        <p:spPr>
          <a:xfrm>
            <a:off x="4860872" y="1267793"/>
            <a:ext cx="200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Distributions over </a:t>
            </a:r>
          </a:p>
          <a:p>
            <a:pPr algn="ctr"/>
            <a:r>
              <a:rPr lang="en-US" dirty="0"/>
              <a:t>model parameters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285F3D-1556-46B0-A8AF-28AFF85C6F5E}"/>
              </a:ext>
            </a:extLst>
          </p:cNvPr>
          <p:cNvSpPr txBox="1"/>
          <p:nvPr/>
        </p:nvSpPr>
        <p:spPr>
          <a:xfrm>
            <a:off x="763982" y="1311340"/>
            <a:ext cx="310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Terms added to loss functions</a:t>
            </a:r>
            <a:br>
              <a:rPr lang="en-US" dirty="0"/>
            </a:br>
            <a:r>
              <a:rPr lang="en-US" dirty="0"/>
              <a:t>to incentivize “simple models”</a:t>
            </a:r>
          </a:p>
        </p:txBody>
      </p:sp>
      <p:pic>
        <p:nvPicPr>
          <p:cNvPr id="4098" name="plus">
            <a:extLst>
              <a:ext uri="{FF2B5EF4-FFF2-40B4-BE49-F238E27FC236}">
                <a16:creationId xmlns:a16="http://schemas.microsoft.com/office/drawing/2014/main" id="{D859A7E6-8518-4BD6-9CBC-BF0A48ABB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67" y="3022275"/>
            <a:ext cx="218812" cy="2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D4D3B-237A-4A75-AB26-D46FAF9B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59</a:t>
            </a:fld>
            <a:endParaRPr lang="en-US"/>
          </a:p>
        </p:txBody>
      </p:sp>
      <p:pic>
        <p:nvPicPr>
          <p:cNvPr id="3" name="D!">
            <a:extLst>
              <a:ext uri="{FF2B5EF4-FFF2-40B4-BE49-F238E27FC236}">
                <a16:creationId xmlns:a16="http://schemas.microsoft.com/office/drawing/2014/main" id="{8C70C268-22BB-01E1-332E-803CB581FE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206" t="52883" r="8428"/>
          <a:stretch/>
        </p:blipFill>
        <p:spPr>
          <a:xfrm>
            <a:off x="3412341" y="3157321"/>
            <a:ext cx="1238781" cy="823040"/>
          </a:xfrm>
          <a:prstGeom prst="rect">
            <a:avLst/>
          </a:prstGeom>
        </p:spPr>
      </p:pic>
      <p:pic>
        <p:nvPicPr>
          <p:cNvPr id="6" name="\theta">
            <a:extLst>
              <a:ext uri="{FF2B5EF4-FFF2-40B4-BE49-F238E27FC236}">
                <a16:creationId xmlns:a16="http://schemas.microsoft.com/office/drawing/2014/main" id="{1A5D2817-FF0F-0595-FDEC-0C87BC09F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19" t="51733" r="68121"/>
          <a:stretch/>
        </p:blipFill>
        <p:spPr>
          <a:xfrm>
            <a:off x="1017909" y="3157320"/>
            <a:ext cx="1006987" cy="843125"/>
          </a:xfrm>
          <a:prstGeom prst="rect">
            <a:avLst/>
          </a:prstGeom>
        </p:spPr>
      </p:pic>
      <p:sp>
        <p:nvSpPr>
          <p:cNvPr id="7" name="&quot;trusted emperical dist&quot;">
            <a:extLst>
              <a:ext uri="{FF2B5EF4-FFF2-40B4-BE49-F238E27FC236}">
                <a16:creationId xmlns:a16="http://schemas.microsoft.com/office/drawing/2014/main" id="{D5A1D1D7-2AEC-4DCD-B0B0-9358D714A805}"/>
              </a:ext>
            </a:extLst>
          </p:cNvPr>
          <p:cNvSpPr txBox="1"/>
          <p:nvPr/>
        </p:nvSpPr>
        <p:spPr>
          <a:xfrm>
            <a:off x="9162750" y="1112213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setting</a:t>
            </a:r>
          </a:p>
        </p:txBody>
      </p:sp>
      <p:pic>
        <p:nvPicPr>
          <p:cNvPr id="1026" name="\theta symb">
            <a:extLst>
              <a:ext uri="{FF2B5EF4-FFF2-40B4-BE49-F238E27FC236}">
                <a16:creationId xmlns:a16="http://schemas.microsoft.com/office/drawing/2014/main" id="{1D519F6D-2F17-8140-347A-D2721700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12" y="1213381"/>
            <a:ext cx="120696" cy="20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CE2FD8-BFEB-DA2C-5567-CE5355473B47}"/>
              </a:ext>
            </a:extLst>
          </p:cNvPr>
          <p:cNvSpPr txBox="1"/>
          <p:nvPr/>
        </p:nvSpPr>
        <p:spPr>
          <a:xfrm>
            <a:off x="638878" y="4238102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example, using a (discretized) Gaussian as a prior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28EEE86-513D-27A0-53F6-A9C9DD1F3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8025" y="4108508"/>
            <a:ext cx="2687336" cy="5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245C11-7146-09FA-9D89-268047A149EC}"/>
              </a:ext>
            </a:extLst>
          </p:cNvPr>
          <p:cNvSpPr txBox="1"/>
          <p:nvPr/>
        </p:nvSpPr>
        <p:spPr>
          <a:xfrm>
            <a:off x="8943272" y="4239618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,  we get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CA0BCB-D3AF-E87C-04B1-ABFCACED8F88}"/>
              </a:ext>
            </a:extLst>
          </p:cNvPr>
          <p:cNvGrpSpPr/>
          <p:nvPr/>
        </p:nvGrpSpPr>
        <p:grpSpPr>
          <a:xfrm>
            <a:off x="1738383" y="4839729"/>
            <a:ext cx="9382845" cy="1640319"/>
            <a:chOff x="1738383" y="4839729"/>
            <a:chExt cx="9382845" cy="16403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BF7B23-6ACE-EAC7-9A2E-3FB7CB39E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38383" y="4839729"/>
              <a:ext cx="9382845" cy="1640319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902B329-B283-C08E-98AE-25F8B3DE2FDB}"/>
                </a:ext>
              </a:extLst>
            </p:cNvPr>
            <p:cNvGrpSpPr/>
            <p:nvPr/>
          </p:nvGrpSpPr>
          <p:grpSpPr>
            <a:xfrm>
              <a:off x="4403365" y="5261876"/>
              <a:ext cx="6453416" cy="1149145"/>
              <a:chOff x="4403365" y="5261876"/>
              <a:chExt cx="6453416" cy="114914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765FD12-037B-F436-C6F4-BC4DE02B1C67}"/>
                  </a:ext>
                </a:extLst>
              </p:cNvPr>
              <p:cNvSpPr/>
              <p:nvPr/>
            </p:nvSpPr>
            <p:spPr>
              <a:xfrm>
                <a:off x="4416065" y="5458329"/>
                <a:ext cx="125772" cy="213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94CB359-8912-3D3A-F57C-E4752E180F1E}"/>
                  </a:ext>
                </a:extLst>
              </p:cNvPr>
              <p:cNvSpPr/>
              <p:nvPr/>
            </p:nvSpPr>
            <p:spPr>
              <a:xfrm>
                <a:off x="4403365" y="6197657"/>
                <a:ext cx="125772" cy="213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2982A3-194B-F20E-0CBD-BBCFB30C2FD0}"/>
                  </a:ext>
                </a:extLst>
              </p:cNvPr>
              <p:cNvSpPr/>
              <p:nvPr/>
            </p:nvSpPr>
            <p:spPr>
              <a:xfrm>
                <a:off x="7084063" y="5261876"/>
                <a:ext cx="125772" cy="213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D6A442-D57C-C286-4479-B8A3841249C4}"/>
                  </a:ext>
                </a:extLst>
              </p:cNvPr>
              <p:cNvSpPr/>
              <p:nvPr/>
            </p:nvSpPr>
            <p:spPr>
              <a:xfrm>
                <a:off x="8002534" y="6163053"/>
                <a:ext cx="125772" cy="1508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DE840E1-B8D3-39A4-5011-0589FBD169B9}"/>
                  </a:ext>
                </a:extLst>
              </p:cNvPr>
              <p:cNvSpPr/>
              <p:nvPr/>
            </p:nvSpPr>
            <p:spPr>
              <a:xfrm>
                <a:off x="10731009" y="5768647"/>
                <a:ext cx="125772" cy="1423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3501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52C849-667B-B42C-8343-4B67D44DF788}"/>
              </a:ext>
            </a:extLst>
          </p:cNvPr>
          <p:cNvSpPr>
            <a:spLocks/>
          </p:cNvSpPr>
          <p:nvPr/>
        </p:nvSpPr>
        <p:spPr>
          <a:xfrm>
            <a:off x="-53152" y="1697732"/>
            <a:ext cx="12404558" cy="524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AF753359-B4E8-676C-0629-02FFB535016B}"/>
              </a:ext>
            </a:extLst>
          </p:cNvPr>
          <p:cNvSpPr/>
          <p:nvPr/>
        </p:nvSpPr>
        <p:spPr>
          <a:xfrm>
            <a:off x="-1138215" y="-665078"/>
            <a:ext cx="4648970" cy="5113747"/>
          </a:xfrm>
          <a:custGeom>
            <a:avLst/>
            <a:gdLst>
              <a:gd name="connsiteX0" fmla="*/ 0 w 4648970"/>
              <a:gd name="connsiteY0" fmla="*/ 0 h 5113747"/>
              <a:gd name="connsiteX1" fmla="*/ 4643418 w 4648970"/>
              <a:gd name="connsiteY1" fmla="*/ 0 h 5113747"/>
              <a:gd name="connsiteX2" fmla="*/ 4643418 w 4648970"/>
              <a:gd name="connsiteY2" fmla="*/ 2869759 h 5113747"/>
              <a:gd name="connsiteX3" fmla="*/ 4648970 w 4648970"/>
              <a:gd name="connsiteY3" fmla="*/ 2975303 h 5113747"/>
              <a:gd name="connsiteX4" fmla="*/ 2421263 w 4648970"/>
              <a:gd name="connsiteY4" fmla="*/ 5113747 h 5113747"/>
              <a:gd name="connsiteX5" fmla="*/ 205058 w 4648970"/>
              <a:gd name="connsiteY5" fmla="*/ 3193947 h 5113747"/>
              <a:gd name="connsiteX6" fmla="*/ 194344 w 4648970"/>
              <a:gd name="connsiteY6" fmla="*/ 2990276 h 5113747"/>
              <a:gd name="connsiteX7" fmla="*/ 0 w 4648970"/>
              <a:gd name="connsiteY7" fmla="*/ 2990276 h 511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8970" h="5113747">
                <a:moveTo>
                  <a:pt x="0" y="0"/>
                </a:moveTo>
                <a:lnTo>
                  <a:pt x="4643418" y="0"/>
                </a:lnTo>
                <a:lnTo>
                  <a:pt x="4643418" y="2869759"/>
                </a:lnTo>
                <a:lnTo>
                  <a:pt x="4648970" y="2975303"/>
                </a:lnTo>
                <a:cubicBezTo>
                  <a:pt x="4648970" y="4156333"/>
                  <a:pt x="3651592" y="5113747"/>
                  <a:pt x="2421263" y="5113747"/>
                </a:cubicBezTo>
                <a:cubicBezTo>
                  <a:pt x="1267830" y="5113747"/>
                  <a:pt x="319138" y="4272270"/>
                  <a:pt x="205058" y="3193947"/>
                </a:cubicBezTo>
                <a:lnTo>
                  <a:pt x="194344" y="2990276"/>
                </a:lnTo>
                <a:lnTo>
                  <a:pt x="0" y="299027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DDC176A-1B7C-8149-E0BA-78BFF4712BE8}"/>
              </a:ext>
            </a:extLst>
          </p:cNvPr>
          <p:cNvSpPr/>
          <p:nvPr/>
        </p:nvSpPr>
        <p:spPr>
          <a:xfrm>
            <a:off x="690923" y="2242495"/>
            <a:ext cx="539750" cy="48707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D31BBE-16CA-CC53-25C3-688C2026116B}"/>
              </a:ext>
            </a:extLst>
          </p:cNvPr>
          <p:cNvSpPr/>
          <p:nvPr/>
        </p:nvSpPr>
        <p:spPr>
          <a:xfrm>
            <a:off x="2008654" y="2267960"/>
            <a:ext cx="539750" cy="487075"/>
          </a:xfrm>
          <a:prstGeom prst="ellipse">
            <a:avLst/>
          </a:prstGeom>
          <a:solidFill>
            <a:srgbClr val="FF802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BDDA3A9-06B4-F342-7706-462A9C42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68889"/>
            <a:ext cx="12192000" cy="1139060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PDG SYNTAX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3469578-0F32-48F8-783C-E618FCD44558}"/>
              </a:ext>
            </a:extLst>
          </p:cNvPr>
          <p:cNvGrpSpPr/>
          <p:nvPr/>
        </p:nvGrpSpPr>
        <p:grpSpPr>
          <a:xfrm>
            <a:off x="3839460" y="2086262"/>
            <a:ext cx="2114168" cy="1454448"/>
            <a:chOff x="3839460" y="2086262"/>
            <a:chExt cx="2114168" cy="1454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50182FA-913B-7E13-5238-463AEEC7ACE9}"/>
                    </a:ext>
                  </a:extLst>
                </p:cNvPr>
                <p:cNvSpPr txBox="1"/>
                <p:nvPr/>
              </p:nvSpPr>
              <p:spPr>
                <a:xfrm rot="20093773">
                  <a:off x="3839460" y="2086262"/>
                  <a:ext cx="9775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lang="en-US" sz="20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0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50182FA-913B-7E13-5238-463AEEC7AC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93773">
                  <a:off x="3839460" y="2086262"/>
                  <a:ext cx="977575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595" t="-4348" r="-10119" b="-113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B616AE-8B2C-1EBD-1AD7-4EEDF1B64E75}"/>
                    </a:ext>
                  </a:extLst>
                </p:cNvPr>
                <p:cNvSpPr txBox="1"/>
                <p:nvPr/>
              </p:nvSpPr>
              <p:spPr>
                <a:xfrm>
                  <a:off x="4330909" y="2566122"/>
                  <a:ext cx="2777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B616AE-8B2C-1EBD-1AD7-4EEDF1B64E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0909" y="2566122"/>
                  <a:ext cx="277705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0870" r="-8696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5BD69D7-2CD0-5140-BC08-33ED5494CDE5}"/>
                    </a:ext>
                  </a:extLst>
                </p:cNvPr>
                <p:cNvSpPr txBox="1"/>
                <p:nvPr/>
              </p:nvSpPr>
              <p:spPr>
                <a:xfrm>
                  <a:off x="4319834" y="2883096"/>
                  <a:ext cx="2830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5BD69D7-2CD0-5140-BC08-33ED5494CD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834" y="2883096"/>
                  <a:ext cx="28302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0870" r="-8696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72A80C-B0D1-5135-9100-7044216E83B8}"/>
                    </a:ext>
                  </a:extLst>
                </p:cNvPr>
                <p:cNvSpPr txBox="1"/>
                <p:nvPr/>
              </p:nvSpPr>
              <p:spPr>
                <a:xfrm>
                  <a:off x="4328248" y="3200070"/>
                  <a:ext cx="2830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72A80C-B0D1-5135-9100-7044216E83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8248" y="3200070"/>
                  <a:ext cx="28302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0870" r="-10870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2F4EEFF-F9D7-FD9C-7C16-EE426C715F5B}"/>
                    </a:ext>
                  </a:extLst>
                </p:cNvPr>
                <p:cNvSpPr txBox="1"/>
                <p:nvPr/>
              </p:nvSpPr>
              <p:spPr>
                <a:xfrm>
                  <a:off x="4678335" y="2279764"/>
                  <a:ext cx="2793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2F4EEFF-F9D7-FD9C-7C16-EE426C715F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335" y="2279764"/>
                  <a:ext cx="279372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9565" r="-869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186FA42-5935-46F7-895F-86F964324743}"/>
                    </a:ext>
                  </a:extLst>
                </p:cNvPr>
                <p:cNvSpPr txBox="1"/>
                <p:nvPr/>
              </p:nvSpPr>
              <p:spPr>
                <a:xfrm>
                  <a:off x="5173635" y="2279763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186FA42-5935-46F7-895F-86F9643247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3635" y="2279763"/>
                  <a:ext cx="28469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9565" r="-869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2C0B4AA-F355-9733-1448-C12C2389F21C}"/>
                    </a:ext>
                  </a:extLst>
                </p:cNvPr>
                <p:cNvSpPr txBox="1"/>
                <p:nvPr/>
              </p:nvSpPr>
              <p:spPr>
                <a:xfrm>
                  <a:off x="5668935" y="2287947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2C0B4AA-F355-9733-1448-C12C2389F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8935" y="2287947"/>
                  <a:ext cx="284693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9149" r="-6383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D9C42C-2B1B-7D3B-FE25-937957E2CB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2722" y="2240150"/>
              <a:ext cx="768488" cy="37259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42C5EC8-C18F-1E61-796E-E6CC7FDD304F}"/>
                </a:ext>
              </a:extLst>
            </p:cNvPr>
            <p:cNvSpPr/>
            <p:nvPr/>
          </p:nvSpPr>
          <p:spPr>
            <a:xfrm>
              <a:off x="4678335" y="2956261"/>
              <a:ext cx="121598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.1     .2     .7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479578-8582-5761-7397-1EFAA2614676}"/>
                </a:ext>
              </a:extLst>
            </p:cNvPr>
            <p:cNvSpPr/>
            <p:nvPr/>
          </p:nvSpPr>
          <p:spPr>
            <a:xfrm>
              <a:off x="4678335" y="3263711"/>
              <a:ext cx="121598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.7     .1     .2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74DACC-6661-BDDB-9A72-36CA2F94D26C}"/>
                </a:ext>
              </a:extLst>
            </p:cNvPr>
            <p:cNvSpPr/>
            <p:nvPr/>
          </p:nvSpPr>
          <p:spPr>
            <a:xfrm>
              <a:off x="4682066" y="2637329"/>
              <a:ext cx="121598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.7     .2     .1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CD1CA8-CB10-B824-8A90-6F80F4FD09A5}"/>
              </a:ext>
            </a:extLst>
          </p:cNvPr>
          <p:cNvGrpSpPr/>
          <p:nvPr/>
        </p:nvGrpSpPr>
        <p:grpSpPr>
          <a:xfrm>
            <a:off x="3127296" y="5006386"/>
            <a:ext cx="2826332" cy="1747970"/>
            <a:chOff x="46173" y="1626266"/>
            <a:chExt cx="2826332" cy="17479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E93314-ADF3-BDC0-6F35-5EDE4428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1949" y="1924152"/>
              <a:ext cx="2391504" cy="111491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A23577-5348-A018-0B21-BA7B54866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73" y="1626266"/>
              <a:ext cx="2826332" cy="722208"/>
            </a:xfrm>
            <a:prstGeom prst="rect">
              <a:avLst/>
            </a:prstGeom>
            <a:effectLst>
              <a:glow rad="203200">
                <a:schemeClr val="bg1"/>
              </a:glo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BF967D-EB77-2D86-1758-A7AAD2DAD66E}"/>
                </a:ext>
              </a:extLst>
            </p:cNvPr>
            <p:cNvSpPr txBox="1"/>
            <p:nvPr/>
          </p:nvSpPr>
          <p:spPr>
            <a:xfrm>
              <a:off x="542807" y="3004904"/>
              <a:ext cx="21084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neural networks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86CFE87-1804-1C1C-39CD-E78156C20C87}"/>
              </a:ext>
            </a:extLst>
          </p:cNvPr>
          <p:cNvSpPr txBox="1"/>
          <p:nvPr/>
        </p:nvSpPr>
        <p:spPr>
          <a:xfrm>
            <a:off x="2446737" y="4289855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Examples: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56FB8D-215B-8FEA-E4E1-3335C4AB0C8C}"/>
              </a:ext>
            </a:extLst>
          </p:cNvPr>
          <p:cNvGrpSpPr/>
          <p:nvPr/>
        </p:nvGrpSpPr>
        <p:grpSpPr>
          <a:xfrm>
            <a:off x="7523854" y="4860505"/>
            <a:ext cx="1413825" cy="1013970"/>
            <a:chOff x="399426" y="4095302"/>
            <a:chExt cx="1413825" cy="101397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8B63CF8-C2DE-8450-5137-702338BC6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069" y="4095302"/>
              <a:ext cx="1353182" cy="79186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8CE819-B21B-0A7A-9E75-ACF750570FA3}"/>
                </a:ext>
              </a:extLst>
            </p:cNvPr>
            <p:cNvSpPr txBox="1"/>
            <p:nvPr/>
          </p:nvSpPr>
          <p:spPr>
            <a:xfrm>
              <a:off x="399426" y="4739940"/>
              <a:ext cx="1249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priors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1D4A992-4679-CEA6-1F79-35AFBCCEFA14}"/>
              </a:ext>
            </a:extLst>
          </p:cNvPr>
          <p:cNvSpPr txBox="1"/>
          <p:nvPr/>
        </p:nvSpPr>
        <p:spPr>
          <a:xfrm>
            <a:off x="5224183" y="256409"/>
            <a:ext cx="509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Conditional Probability Distributions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314765B-4F06-0730-AD2F-3D82AB6C494F}"/>
              </a:ext>
            </a:extLst>
          </p:cNvPr>
          <p:cNvGrpSpPr/>
          <p:nvPr/>
        </p:nvGrpSpPr>
        <p:grpSpPr>
          <a:xfrm>
            <a:off x="6416702" y="2018085"/>
            <a:ext cx="2440376" cy="1999708"/>
            <a:chOff x="6416702" y="2018085"/>
            <a:chExt cx="2440376" cy="1999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2B342DE-0436-0600-F02B-4302C35C03AA}"/>
                    </a:ext>
                  </a:extLst>
                </p:cNvPr>
                <p:cNvSpPr txBox="1"/>
                <p:nvPr/>
              </p:nvSpPr>
              <p:spPr>
                <a:xfrm rot="20093773">
                  <a:off x="6416702" y="2018085"/>
                  <a:ext cx="118824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lang="en-US" sz="20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20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2B342DE-0436-0600-F02B-4302C35C0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93773">
                  <a:off x="6416702" y="2018085"/>
                  <a:ext cx="1188246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4020" t="-3876" r="-8040" b="-131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F1DA6CC-029B-0A6A-822A-5F4AF2CC77A7}"/>
                    </a:ext>
                  </a:extLst>
                </p:cNvPr>
                <p:cNvSpPr txBox="1"/>
                <p:nvPr/>
              </p:nvSpPr>
              <p:spPr>
                <a:xfrm>
                  <a:off x="7254857" y="2448176"/>
                  <a:ext cx="27280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F1DA6CC-029B-0A6A-822A-5F4AF2CC7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857" y="2448176"/>
                  <a:ext cx="272808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2222" r="-888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127258D-AC18-60CE-91E7-AB76AF249306}"/>
                    </a:ext>
                  </a:extLst>
                </p:cNvPr>
                <p:cNvSpPr txBox="1"/>
                <p:nvPr/>
              </p:nvSpPr>
              <p:spPr>
                <a:xfrm>
                  <a:off x="7252147" y="2991182"/>
                  <a:ext cx="27280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127258D-AC18-60CE-91E7-AB76AF249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2147" y="2991182"/>
                  <a:ext cx="272809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2727" r="-9091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D63822F-EDA0-8D88-3E87-56E3D0B96893}"/>
                    </a:ext>
                  </a:extLst>
                </p:cNvPr>
                <p:cNvSpPr txBox="1"/>
                <p:nvPr/>
              </p:nvSpPr>
              <p:spPr>
                <a:xfrm>
                  <a:off x="7254858" y="3516723"/>
                  <a:ext cx="27280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D63822F-EDA0-8D88-3E87-56E3D0B968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858" y="3516723"/>
                  <a:ext cx="272809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2222" r="-888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9E2599F-B881-D728-AD88-673F49D3CDC9}"/>
                    </a:ext>
                  </a:extLst>
                </p:cNvPr>
                <p:cNvSpPr txBox="1"/>
                <p:nvPr/>
              </p:nvSpPr>
              <p:spPr>
                <a:xfrm>
                  <a:off x="7571262" y="2177955"/>
                  <a:ext cx="28969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9E2599F-B881-D728-AD88-673F49D3C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1262" y="2177955"/>
                  <a:ext cx="289698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6250" r="-2083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AEDBBCB-1140-1934-A738-9EDD7CED9EBB}"/>
                    </a:ext>
                  </a:extLst>
                </p:cNvPr>
                <p:cNvSpPr txBox="1"/>
                <p:nvPr/>
              </p:nvSpPr>
              <p:spPr>
                <a:xfrm>
                  <a:off x="8066562" y="2177954"/>
                  <a:ext cx="295216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AEDBBCB-1140-1934-A738-9EDD7CED9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6562" y="2177954"/>
                  <a:ext cx="295216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6122" r="-204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1141A15-3469-AB2B-6C72-65125A468150}"/>
                    </a:ext>
                  </a:extLst>
                </p:cNvPr>
                <p:cNvSpPr txBox="1"/>
                <p:nvPr/>
              </p:nvSpPr>
              <p:spPr>
                <a:xfrm>
                  <a:off x="8561862" y="2186138"/>
                  <a:ext cx="295216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1141A15-3469-AB2B-6C72-65125A468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1862" y="2186138"/>
                  <a:ext cx="295216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6250" r="-2083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FCC7E50-3B82-9379-D6F5-3CF51BE0C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2006" y="2191709"/>
              <a:ext cx="768488" cy="37259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AC8D740-A778-486B-07A6-6A0C7FB87C77}"/>
                    </a:ext>
                  </a:extLst>
                </p:cNvPr>
                <p:cNvSpPr txBox="1"/>
                <p:nvPr/>
              </p:nvSpPr>
              <p:spPr>
                <a:xfrm>
                  <a:off x="7249338" y="2701468"/>
                  <a:ext cx="27832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AC8D740-A778-486B-07A6-6A0C7FB87C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9338" y="2701468"/>
                  <a:ext cx="278328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21739" r="-8696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833A777-9486-ACE5-9B04-A41ED2021B4B}"/>
                    </a:ext>
                  </a:extLst>
                </p:cNvPr>
                <p:cNvSpPr txBox="1"/>
                <p:nvPr/>
              </p:nvSpPr>
              <p:spPr>
                <a:xfrm>
                  <a:off x="7245608" y="3222500"/>
                  <a:ext cx="27832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833A777-9486-ACE5-9B04-A41ED2021B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5608" y="3222500"/>
                  <a:ext cx="278328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2222" r="-888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EF7D841-1B85-B246-80F1-85305448F3F2}"/>
                    </a:ext>
                  </a:extLst>
                </p:cNvPr>
                <p:cNvSpPr txBox="1"/>
                <p:nvPr/>
              </p:nvSpPr>
              <p:spPr>
                <a:xfrm>
                  <a:off x="7252097" y="3740794"/>
                  <a:ext cx="27832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EF7D841-1B85-B246-80F1-85305448F3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2097" y="3740794"/>
                  <a:ext cx="278328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22222" r="-888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7A53AC5-47DB-D8BE-DBB1-61C4683942FB}"/>
                    </a:ext>
                  </a:extLst>
                </p:cNvPr>
                <p:cNvSpPr txBox="1"/>
                <p:nvPr/>
              </p:nvSpPr>
              <p:spPr>
                <a:xfrm>
                  <a:off x="6912048" y="2448176"/>
                  <a:ext cx="28797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7A53AC5-47DB-D8BE-DBB1-61C4683942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048" y="2448176"/>
                  <a:ext cx="287970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10638" r="-4255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574BB1D-1E4C-EAFD-C240-59B43B20D300}"/>
                    </a:ext>
                  </a:extLst>
                </p:cNvPr>
                <p:cNvSpPr txBox="1"/>
                <p:nvPr/>
              </p:nvSpPr>
              <p:spPr>
                <a:xfrm>
                  <a:off x="6909337" y="2991182"/>
                  <a:ext cx="2934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574BB1D-1E4C-EAFD-C240-59B43B20D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9337" y="2991182"/>
                  <a:ext cx="293487" cy="276999"/>
                </a:xfrm>
                <a:prstGeom prst="rect">
                  <a:avLst/>
                </a:prstGeom>
                <a:blipFill>
                  <a:blip r:embed="rId23"/>
                  <a:stretch>
                    <a:fillRect l="-10204" r="-408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F50AB8A-840C-1891-BB0D-8C078B76610D}"/>
                    </a:ext>
                  </a:extLst>
                </p:cNvPr>
                <p:cNvSpPr txBox="1"/>
                <p:nvPr/>
              </p:nvSpPr>
              <p:spPr>
                <a:xfrm>
                  <a:off x="6912048" y="3516723"/>
                  <a:ext cx="2934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F50AB8A-840C-1891-BB0D-8C078B766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048" y="3516723"/>
                  <a:ext cx="293487" cy="276999"/>
                </a:xfrm>
                <a:prstGeom prst="rect">
                  <a:avLst/>
                </a:prstGeom>
                <a:blipFill>
                  <a:blip r:embed="rId24"/>
                  <a:stretch>
                    <a:fillRect l="-10417" r="-416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6978D50-91A4-C95D-7108-2DCCA3F8246D}"/>
                    </a:ext>
                  </a:extLst>
                </p:cNvPr>
                <p:cNvSpPr txBox="1"/>
                <p:nvPr/>
              </p:nvSpPr>
              <p:spPr>
                <a:xfrm>
                  <a:off x="6906529" y="2701468"/>
                  <a:ext cx="28797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6978D50-91A4-C95D-7108-2DCCA3F824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6529" y="2701468"/>
                  <a:ext cx="287970" cy="276999"/>
                </a:xfrm>
                <a:prstGeom prst="rect">
                  <a:avLst/>
                </a:prstGeom>
                <a:blipFill>
                  <a:blip r:embed="rId25"/>
                  <a:stretch>
                    <a:fillRect l="-10638" r="-4255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7E912BA-75F5-05C0-A046-54B2D8044D0E}"/>
                    </a:ext>
                  </a:extLst>
                </p:cNvPr>
                <p:cNvSpPr txBox="1"/>
                <p:nvPr/>
              </p:nvSpPr>
              <p:spPr>
                <a:xfrm>
                  <a:off x="6902798" y="3222500"/>
                  <a:ext cx="2934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7E912BA-75F5-05C0-A046-54B2D8044D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2798" y="3222500"/>
                  <a:ext cx="293487" cy="276999"/>
                </a:xfrm>
                <a:prstGeom prst="rect">
                  <a:avLst/>
                </a:prstGeom>
                <a:blipFill>
                  <a:blip r:embed="rId26"/>
                  <a:stretch>
                    <a:fillRect l="-10417" r="-6250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2DD80CC-8E47-A023-1757-9FF8163ACE07}"/>
                    </a:ext>
                  </a:extLst>
                </p:cNvPr>
                <p:cNvSpPr txBox="1"/>
                <p:nvPr/>
              </p:nvSpPr>
              <p:spPr>
                <a:xfrm>
                  <a:off x="6906531" y="3735121"/>
                  <a:ext cx="2934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2DD80CC-8E47-A023-1757-9FF8163ACE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6531" y="3735121"/>
                  <a:ext cx="293487" cy="276999"/>
                </a:xfrm>
                <a:prstGeom prst="rect">
                  <a:avLst/>
                </a:prstGeom>
                <a:blipFill>
                  <a:blip r:embed="rId27"/>
                  <a:stretch>
                    <a:fillRect l="-10417" r="-416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3A0643C-9318-EBBF-D9BA-F870318B37E6}"/>
                </a:ext>
              </a:extLst>
            </p:cNvPr>
            <p:cNvSpPr/>
            <p:nvPr/>
          </p:nvSpPr>
          <p:spPr>
            <a:xfrm>
              <a:off x="7567528" y="2792537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.1     .2     .7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4CA93F4-ABDE-81D9-F453-8299EC14F547}"/>
                </a:ext>
              </a:extLst>
            </p:cNvPr>
            <p:cNvSpPr/>
            <p:nvPr/>
          </p:nvSpPr>
          <p:spPr>
            <a:xfrm>
              <a:off x="7563990" y="3303316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.7     .1     .2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9D9D485-464E-E916-E1C9-D1CD0DBA5C41}"/>
                </a:ext>
              </a:extLst>
            </p:cNvPr>
            <p:cNvSpPr/>
            <p:nvPr/>
          </p:nvSpPr>
          <p:spPr>
            <a:xfrm>
              <a:off x="7571262" y="2563826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.7     .2     .1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6B2C3AB-E428-5223-7DDF-D762D4F1524E}"/>
                </a:ext>
              </a:extLst>
            </p:cNvPr>
            <p:cNvSpPr/>
            <p:nvPr/>
          </p:nvSpPr>
          <p:spPr>
            <a:xfrm>
              <a:off x="7563990" y="3599359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.5     .2     .3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0AF15C4-305E-80EA-5DA5-0D61B3419200}"/>
                </a:ext>
              </a:extLst>
            </p:cNvPr>
            <p:cNvSpPr/>
            <p:nvPr/>
          </p:nvSpPr>
          <p:spPr>
            <a:xfrm>
              <a:off x="7563990" y="3821547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.5     .3     .2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BCF356D-A7C9-2F58-60F4-B9338BDB6724}"/>
                </a:ext>
              </a:extLst>
            </p:cNvPr>
            <p:cNvSpPr/>
            <p:nvPr/>
          </p:nvSpPr>
          <p:spPr>
            <a:xfrm>
              <a:off x="7566720" y="3074605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.3     .2     .5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0318BA8-BB7F-48DE-B9F3-8E7156D6F7D9}"/>
              </a:ext>
            </a:extLst>
          </p:cNvPr>
          <p:cNvSpPr txBox="1"/>
          <p:nvPr/>
        </p:nvSpPr>
        <p:spPr>
          <a:xfrm>
            <a:off x="67289" y="171781"/>
            <a:ext cx="3468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Directed Hypergraphs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C036CF2-ADE4-52F0-DA0B-909630122C7A}"/>
              </a:ext>
            </a:extLst>
          </p:cNvPr>
          <p:cNvSpPr/>
          <p:nvPr/>
        </p:nvSpPr>
        <p:spPr>
          <a:xfrm>
            <a:off x="1299791" y="3231302"/>
            <a:ext cx="539750" cy="48707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54CEDC-7DE6-FD21-82FC-344090E6E04E}"/>
              </a:ext>
            </a:extLst>
          </p:cNvPr>
          <p:cNvGrpSpPr/>
          <p:nvPr/>
        </p:nvGrpSpPr>
        <p:grpSpPr>
          <a:xfrm>
            <a:off x="9155547" y="5144039"/>
            <a:ext cx="2332446" cy="1555108"/>
            <a:chOff x="8967505" y="4629315"/>
            <a:chExt cx="3002022" cy="200153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73EEF9C-B3AA-63A5-2EAB-C321CDB21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5091" b="89455" l="2210" r="97238">
                          <a14:foregroundMark x1="12431" y1="61455" x2="2486" y2="57091"/>
                          <a14:foregroundMark x1="31215" y1="45091" x2="47790" y2="31273"/>
                          <a14:foregroundMark x1="47790" y1="31273" x2="53039" y2="15273"/>
                          <a14:foregroundMark x1="49448" y1="9455" x2="49448" y2="11636"/>
                          <a14:foregroundMark x1="55249" y1="39273" x2="70166" y2="48727"/>
                          <a14:foregroundMark x1="70166" y1="48727" x2="68785" y2="41091"/>
                          <a14:foregroundMark x1="30939" y1="42545" x2="30939" y2="39636"/>
                          <a14:foregroundMark x1="31768" y1="48727" x2="38674" y2="51273"/>
                          <a14:foregroundMark x1="49448" y1="19636" x2="48895" y2="5818"/>
                          <a14:foregroundMark x1="50552" y1="9091" x2="49724" y2="15273"/>
                          <a14:foregroundMark x1="39779" y1="19273" x2="13536" y2="12364"/>
                          <a14:foregroundMark x1="13536" y1="12364" x2="35359" y2="14909"/>
                          <a14:foregroundMark x1="35359" y1="14909" x2="16298" y2="7273"/>
                          <a14:foregroundMark x1="16298" y1="7273" x2="22928" y2="23636"/>
                          <a14:foregroundMark x1="22928" y1="23636" x2="38950" y2="26182"/>
                          <a14:foregroundMark x1="38950" y1="26182" x2="34530" y2="17818"/>
                          <a14:foregroundMark x1="20166" y1="12000" x2="15470" y2="23636"/>
                          <a14:foregroundMark x1="14641" y1="6545" x2="16298" y2="8727"/>
                          <a14:foregroundMark x1="16298" y1="7273" x2="16851" y2="21818"/>
                          <a14:foregroundMark x1="16298" y1="8000" x2="20442" y2="28364"/>
                          <a14:foregroundMark x1="20442" y1="28364" x2="14365" y2="16000"/>
                          <a14:foregroundMark x1="19061" y1="8000" x2="24586" y2="10909"/>
                          <a14:foregroundMark x1="26796" y1="11636" x2="17680" y2="7273"/>
                          <a14:foregroundMark x1="16298" y1="6545" x2="24586" y2="12364"/>
                          <a14:foregroundMark x1="25414" y1="10182" x2="12155" y2="14545"/>
                          <a14:foregroundMark x1="12155" y1="14545" x2="14641" y2="24000"/>
                          <a14:foregroundMark x1="25138" y1="12364" x2="20718" y2="5818"/>
                          <a14:foregroundMark x1="21271" y1="6545" x2="17680" y2="6545"/>
                          <a14:foregroundMark x1="19061" y1="5091" x2="13260" y2="8000"/>
                          <a14:foregroundMark x1="69306" y1="64488" x2="83978" y2="51273"/>
                          <a14:foregroundMark x1="83978" y1="51273" x2="80387" y2="74909"/>
                          <a14:foregroundMark x1="80387" y1="74909" x2="89503" y2="66909"/>
                          <a14:foregroundMark x1="88674" y1="54182" x2="97238" y2="64727"/>
                          <a14:backgroundMark x1="30110" y1="64727" x2="48895" y2="54182"/>
                          <a14:backgroundMark x1="48895" y1="54182" x2="65746" y2="61455"/>
                          <a14:backgroundMark x1="65746" y1="61455" x2="66022" y2="62909"/>
                          <a14:backgroundMark x1="66298" y1="67273" x2="68232" y2="66909"/>
                          <a14:backgroundMark x1="53867" y1="16364" x2="55525" y2="1018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23721" y="4629315"/>
              <a:ext cx="1889589" cy="143546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E06715D-025A-A16A-1C4A-E62140885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967505" y="5772936"/>
              <a:ext cx="3002022" cy="566059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5F086D9-024F-2A87-40A1-D2EB96C4AC5F}"/>
                </a:ext>
              </a:extLst>
            </p:cNvPr>
            <p:cNvSpPr txBox="1"/>
            <p:nvPr/>
          </p:nvSpPr>
          <p:spPr>
            <a:xfrm>
              <a:off x="9091856" y="6261516"/>
              <a:ext cx="1376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datasets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5F1B9E7-2C54-A0A0-BDEE-61F1AE0CE9AD}"/>
              </a:ext>
            </a:extLst>
          </p:cNvPr>
          <p:cNvGrpSpPr/>
          <p:nvPr/>
        </p:nvGrpSpPr>
        <p:grpSpPr>
          <a:xfrm>
            <a:off x="9862542" y="2096134"/>
            <a:ext cx="1918570" cy="828066"/>
            <a:chOff x="9640866" y="1782905"/>
            <a:chExt cx="1918570" cy="8280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65AACDC7-F081-5E66-2628-90769116084F}"/>
                    </a:ext>
                  </a:extLst>
                </p:cNvPr>
                <p:cNvSpPr txBox="1"/>
                <p:nvPr/>
              </p:nvSpPr>
              <p:spPr>
                <a:xfrm rot="20093773">
                  <a:off x="9640866" y="1782905"/>
                  <a:ext cx="5897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65AACDC7-F081-5E66-2628-9076911608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93773">
                  <a:off x="9640866" y="1782905"/>
                  <a:ext cx="589713" cy="307777"/>
                </a:xfrm>
                <a:prstGeom prst="rect">
                  <a:avLst/>
                </a:prstGeom>
                <a:blipFill>
                  <a:blip r:embed="rId31"/>
                  <a:stretch>
                    <a:fillRect l="-2727" t="-6818" r="-18182" b="-170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33987A0F-40EF-5E9E-7484-5FA0A2EFFAB5}"/>
                    </a:ext>
                  </a:extLst>
                </p:cNvPr>
                <p:cNvSpPr txBox="1"/>
                <p:nvPr/>
              </p:nvSpPr>
              <p:spPr>
                <a:xfrm>
                  <a:off x="10068976" y="2333972"/>
                  <a:ext cx="16671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33987A0F-40EF-5E9E-7484-5FA0A2EFFA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8976" y="2333972"/>
                  <a:ext cx="166712" cy="276999"/>
                </a:xfrm>
                <a:prstGeom prst="rect">
                  <a:avLst/>
                </a:prstGeom>
                <a:blipFill>
                  <a:blip r:embed="rId32"/>
                  <a:stretch>
                    <a:fillRect l="-14815" r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57E7B02F-6C36-70DD-418E-A4E94CAD6017}"/>
                    </a:ext>
                  </a:extLst>
                </p:cNvPr>
                <p:cNvSpPr txBox="1"/>
                <p:nvPr/>
              </p:nvSpPr>
              <p:spPr>
                <a:xfrm>
                  <a:off x="10285810" y="1976407"/>
                  <a:ext cx="2777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57E7B02F-6C36-70DD-418E-A4E94CAD60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5810" y="1976407"/>
                  <a:ext cx="277704" cy="276999"/>
                </a:xfrm>
                <a:prstGeom prst="rect">
                  <a:avLst/>
                </a:prstGeom>
                <a:blipFill>
                  <a:blip r:embed="rId33"/>
                  <a:stretch>
                    <a:fillRect l="-11111" r="-8889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0EFE624B-7CAE-F892-1608-392311D34323}"/>
                    </a:ext>
                  </a:extLst>
                </p:cNvPr>
                <p:cNvSpPr txBox="1"/>
                <p:nvPr/>
              </p:nvSpPr>
              <p:spPr>
                <a:xfrm>
                  <a:off x="10781110" y="1976406"/>
                  <a:ext cx="2830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0EFE624B-7CAE-F892-1608-392311D343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1110" y="1976406"/>
                  <a:ext cx="283026" cy="276999"/>
                </a:xfrm>
                <a:prstGeom prst="rect">
                  <a:avLst/>
                </a:prstGeom>
                <a:blipFill>
                  <a:blip r:embed="rId34"/>
                  <a:stretch>
                    <a:fillRect l="-10870" r="-8696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94FDA96C-76D0-32EC-207F-B5F58C60A42A}"/>
                    </a:ext>
                  </a:extLst>
                </p:cNvPr>
                <p:cNvSpPr txBox="1"/>
                <p:nvPr/>
              </p:nvSpPr>
              <p:spPr>
                <a:xfrm>
                  <a:off x="11276410" y="1984590"/>
                  <a:ext cx="2830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94FDA96C-76D0-32EC-207F-B5F58C60A4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6410" y="1984590"/>
                  <a:ext cx="283026" cy="276999"/>
                </a:xfrm>
                <a:prstGeom prst="rect">
                  <a:avLst/>
                </a:prstGeom>
                <a:blipFill>
                  <a:blip r:embed="rId35"/>
                  <a:stretch>
                    <a:fillRect l="-10638" r="-8511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4FD6AF6-6325-8BD8-8DED-597587492A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0197" y="1936793"/>
              <a:ext cx="768488" cy="37259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FBEA37F-C0CC-5FF7-8453-303D68F5303A}"/>
                </a:ext>
              </a:extLst>
            </p:cNvPr>
            <p:cNvSpPr/>
            <p:nvPr/>
          </p:nvSpPr>
          <p:spPr>
            <a:xfrm>
              <a:off x="10289541" y="2333972"/>
              <a:ext cx="121598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.7     .2     .1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2B102E7-FA51-82EE-4CDA-0A4D79A613ED}"/>
              </a:ext>
            </a:extLst>
          </p:cNvPr>
          <p:cNvGrpSpPr/>
          <p:nvPr/>
        </p:nvGrpSpPr>
        <p:grpSpPr>
          <a:xfrm>
            <a:off x="6407533" y="5858726"/>
            <a:ext cx="1515033" cy="972210"/>
            <a:chOff x="678484" y="5448167"/>
            <a:chExt cx="2194021" cy="1407923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609ACFD-A71E-625B-385C-6A2D5294293A}"/>
                </a:ext>
              </a:extLst>
            </p:cNvPr>
            <p:cNvSpPr txBox="1"/>
            <p:nvPr/>
          </p:nvSpPr>
          <p:spPr>
            <a:xfrm>
              <a:off x="678484" y="6321235"/>
              <a:ext cx="2111474" cy="534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constraints</a:t>
              </a:r>
            </a:p>
          </p:txBody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AD0E1786-80DC-2CB0-6BFD-375BF801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85605" y="5448167"/>
              <a:ext cx="2186900" cy="920800"/>
            </a:xfrm>
            <a:prstGeom prst="rect">
              <a:avLst/>
            </a:prstGeom>
          </p:spPr>
        </p:pic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59AEB75-EA48-F864-9EA5-75F9CF4E60AB}"/>
              </a:ext>
            </a:extLst>
          </p:cNvPr>
          <p:cNvGrpSpPr/>
          <p:nvPr/>
        </p:nvGrpSpPr>
        <p:grpSpPr>
          <a:xfrm>
            <a:off x="9288610" y="3300615"/>
            <a:ext cx="2629012" cy="1127821"/>
            <a:chOff x="9288668" y="3218155"/>
            <a:chExt cx="2629012" cy="11278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EF75940-99B3-E3C4-66EF-F3892B62126B}"/>
                    </a:ext>
                  </a:extLst>
                </p:cNvPr>
                <p:cNvSpPr txBox="1"/>
                <p:nvPr/>
              </p:nvSpPr>
              <p:spPr>
                <a:xfrm rot="20093773">
                  <a:off x="9288668" y="3218155"/>
                  <a:ext cx="83272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EF75940-99B3-E3C4-66EF-F3892B6212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93773">
                  <a:off x="9288668" y="3218155"/>
                  <a:ext cx="832728" cy="307777"/>
                </a:xfrm>
                <a:prstGeom prst="rect">
                  <a:avLst/>
                </a:prstGeom>
                <a:blipFill>
                  <a:blip r:embed="rId37"/>
                  <a:stretch>
                    <a:fillRect l="-2055" t="-5714" r="-13699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FA0C9A5D-0839-A38E-2504-AA648475DF4D}"/>
                    </a:ext>
                  </a:extLst>
                </p:cNvPr>
                <p:cNvSpPr txBox="1"/>
                <p:nvPr/>
              </p:nvSpPr>
              <p:spPr>
                <a:xfrm>
                  <a:off x="9462683" y="4068977"/>
                  <a:ext cx="16671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FA0C9A5D-0839-A38E-2504-AA648475D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2683" y="4068977"/>
                  <a:ext cx="166712" cy="276999"/>
                </a:xfrm>
                <a:prstGeom prst="rect">
                  <a:avLst/>
                </a:prstGeom>
                <a:blipFill>
                  <a:blip r:embed="rId38"/>
                  <a:stretch>
                    <a:fillRect l="-14286" r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99C079F5-D6D1-F5E5-7959-C567EB02DACF}"/>
                    </a:ext>
                  </a:extLst>
                </p:cNvPr>
                <p:cNvSpPr txBox="1"/>
                <p:nvPr/>
              </p:nvSpPr>
              <p:spPr>
                <a:xfrm>
                  <a:off x="9779405" y="3518314"/>
                  <a:ext cx="2777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99C079F5-D6D1-F5E5-7959-C567EB02D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9405" y="3518314"/>
                  <a:ext cx="277704" cy="276999"/>
                </a:xfrm>
                <a:prstGeom prst="rect">
                  <a:avLst/>
                </a:prstGeom>
                <a:blipFill>
                  <a:blip r:embed="rId39"/>
                  <a:stretch>
                    <a:fillRect l="-21739" r="-6522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F379E8F6-B67F-B31E-9D50-5E9BFD547CDD}"/>
                    </a:ext>
                  </a:extLst>
                </p:cNvPr>
                <p:cNvSpPr txBox="1"/>
                <p:nvPr/>
              </p:nvSpPr>
              <p:spPr>
                <a:xfrm>
                  <a:off x="10113903" y="3526738"/>
                  <a:ext cx="2793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F379E8F6-B67F-B31E-9D50-5E9BFD547C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13903" y="3526738"/>
                  <a:ext cx="279372" cy="276999"/>
                </a:xfrm>
                <a:prstGeom prst="rect">
                  <a:avLst/>
                </a:prstGeom>
                <a:blipFill>
                  <a:blip r:embed="rId40"/>
                  <a:stretch>
                    <a:fillRect l="-19565" r="-869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5F1B4A2-C4D9-0800-9F20-744E10EF7FB7}"/>
                    </a:ext>
                  </a:extLst>
                </p:cNvPr>
                <p:cNvSpPr txBox="1"/>
                <p:nvPr/>
              </p:nvSpPr>
              <p:spPr>
                <a:xfrm>
                  <a:off x="11575825" y="3749679"/>
                  <a:ext cx="2684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5F1B4A2-C4D9-0800-9F20-744E10EF7F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5825" y="3749679"/>
                  <a:ext cx="268407" cy="276999"/>
                </a:xfrm>
                <a:prstGeom prst="rect">
                  <a:avLst/>
                </a:prstGeom>
                <a:blipFill>
                  <a:blip r:embed="rId41"/>
                  <a:stretch>
                    <a:fillRect l="-11364" r="-6818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9C664A9-DDE5-0FF1-4EEE-F3EE7E8A4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7001" y="3377088"/>
              <a:ext cx="768488" cy="37259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FA383E5-2C40-7635-C193-35E448E3485E}"/>
                </a:ext>
              </a:extLst>
            </p:cNvPr>
            <p:cNvSpPr/>
            <p:nvPr/>
          </p:nvSpPr>
          <p:spPr>
            <a:xfrm>
              <a:off x="9672494" y="4068977"/>
              <a:ext cx="2245186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.1     0    .3    .2     .1    .3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61A6B88E-4A7B-677F-55CE-53F7B8A0E249}"/>
                    </a:ext>
                  </a:extLst>
                </p:cNvPr>
                <p:cNvSpPr txBox="1"/>
                <p:nvPr/>
              </p:nvSpPr>
              <p:spPr>
                <a:xfrm>
                  <a:off x="10442898" y="3518314"/>
                  <a:ext cx="2777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61A6B88E-4A7B-677F-55CE-53F7B8A0E2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2898" y="3518314"/>
                  <a:ext cx="277704" cy="276999"/>
                </a:xfrm>
                <a:prstGeom prst="rect">
                  <a:avLst/>
                </a:prstGeom>
                <a:blipFill>
                  <a:blip r:embed="rId42"/>
                  <a:stretch>
                    <a:fillRect l="-21739" r="-6522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A39C2101-427A-0A50-F44B-21A9EC57BC3F}"/>
                    </a:ext>
                  </a:extLst>
                </p:cNvPr>
                <p:cNvSpPr txBox="1"/>
                <p:nvPr/>
              </p:nvSpPr>
              <p:spPr>
                <a:xfrm>
                  <a:off x="10924450" y="3523549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A39C2101-427A-0A50-F44B-21A9EC57BC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4450" y="3523549"/>
                  <a:ext cx="284693" cy="276999"/>
                </a:xfrm>
                <a:prstGeom prst="rect">
                  <a:avLst/>
                </a:prstGeom>
                <a:blipFill>
                  <a:blip r:embed="rId43"/>
                  <a:stretch>
                    <a:fillRect l="-19149" r="-8511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74CDA5B6-136E-A8C3-2623-C5F5D34D583F}"/>
                    </a:ext>
                  </a:extLst>
                </p:cNvPr>
                <p:cNvSpPr txBox="1"/>
                <p:nvPr/>
              </p:nvSpPr>
              <p:spPr>
                <a:xfrm>
                  <a:off x="11245503" y="3523549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74CDA5B6-136E-A8C3-2623-C5F5D34D58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5503" y="3523549"/>
                  <a:ext cx="284693" cy="276999"/>
                </a:xfrm>
                <a:prstGeom prst="rect">
                  <a:avLst/>
                </a:prstGeom>
                <a:blipFill>
                  <a:blip r:embed="rId44"/>
                  <a:stretch>
                    <a:fillRect l="-19565" r="-869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90F11048-FD21-429A-5929-E8F88AD22BC5}"/>
                    </a:ext>
                  </a:extLst>
                </p:cNvPr>
                <p:cNvSpPr txBox="1"/>
                <p:nvPr/>
              </p:nvSpPr>
              <p:spPr>
                <a:xfrm>
                  <a:off x="11575825" y="3523549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90F11048-FD21-429A-5929-E8F88AD22B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5825" y="3523549"/>
                  <a:ext cx="284693" cy="276999"/>
                </a:xfrm>
                <a:prstGeom prst="rect">
                  <a:avLst/>
                </a:prstGeom>
                <a:blipFill>
                  <a:blip r:embed="rId45"/>
                  <a:stretch>
                    <a:fillRect l="-19149" r="-638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D60FFC42-76A7-A007-2189-8CBB19982080}"/>
                    </a:ext>
                  </a:extLst>
                </p:cNvPr>
                <p:cNvSpPr txBox="1"/>
                <p:nvPr/>
              </p:nvSpPr>
              <p:spPr>
                <a:xfrm>
                  <a:off x="11255953" y="3756505"/>
                  <a:ext cx="2684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D60FFC42-76A7-A007-2189-8CBB199820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55953" y="3756505"/>
                  <a:ext cx="268407" cy="276999"/>
                </a:xfrm>
                <a:prstGeom prst="rect">
                  <a:avLst/>
                </a:prstGeom>
                <a:blipFill>
                  <a:blip r:embed="rId46"/>
                  <a:stretch>
                    <a:fillRect l="-11364" r="-9091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0A13E5D7-3084-FE66-B95E-39EC8C57D36B}"/>
                    </a:ext>
                  </a:extLst>
                </p:cNvPr>
                <p:cNvSpPr txBox="1"/>
                <p:nvPr/>
              </p:nvSpPr>
              <p:spPr>
                <a:xfrm>
                  <a:off x="10943494" y="3749679"/>
                  <a:ext cx="263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0A13E5D7-3084-FE66-B95E-39EC8C57D3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3494" y="3749679"/>
                  <a:ext cx="263084" cy="276999"/>
                </a:xfrm>
                <a:prstGeom prst="rect">
                  <a:avLst/>
                </a:prstGeom>
                <a:blipFill>
                  <a:blip r:embed="rId47"/>
                  <a:stretch>
                    <a:fillRect l="-11628" r="-930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DA706DBB-3134-C8BF-46F2-DC5D8D940145}"/>
                    </a:ext>
                  </a:extLst>
                </p:cNvPr>
                <p:cNvSpPr txBox="1"/>
                <p:nvPr/>
              </p:nvSpPr>
              <p:spPr>
                <a:xfrm>
                  <a:off x="10445400" y="3749679"/>
                  <a:ext cx="2684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DA706DBB-3134-C8BF-46F2-DC5D8D940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5400" y="3749679"/>
                  <a:ext cx="268407" cy="276999"/>
                </a:xfrm>
                <a:prstGeom prst="rect">
                  <a:avLst/>
                </a:prstGeom>
                <a:blipFill>
                  <a:blip r:embed="rId48"/>
                  <a:stretch>
                    <a:fillRect l="-11111" r="-666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5BE77C95-1CC0-353C-C912-D0B896D66B16}"/>
                    </a:ext>
                  </a:extLst>
                </p:cNvPr>
                <p:cNvSpPr txBox="1"/>
                <p:nvPr/>
              </p:nvSpPr>
              <p:spPr>
                <a:xfrm>
                  <a:off x="10125528" y="3756505"/>
                  <a:ext cx="2684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5BE77C95-1CC0-353C-C912-D0B896D66B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5528" y="3756505"/>
                  <a:ext cx="268407" cy="276999"/>
                </a:xfrm>
                <a:prstGeom prst="rect">
                  <a:avLst/>
                </a:prstGeom>
                <a:blipFill>
                  <a:blip r:embed="rId49"/>
                  <a:stretch>
                    <a:fillRect l="-11364" r="-9091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782BD7DD-4935-0F40-D6B1-9E48FA3A9FD0}"/>
                    </a:ext>
                  </a:extLst>
                </p:cNvPr>
                <p:cNvSpPr txBox="1"/>
                <p:nvPr/>
              </p:nvSpPr>
              <p:spPr>
                <a:xfrm>
                  <a:off x="9813069" y="3749679"/>
                  <a:ext cx="263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782BD7DD-4935-0F40-D6B1-9E48FA3A9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3069" y="3749679"/>
                  <a:ext cx="263084" cy="276999"/>
                </a:xfrm>
                <a:prstGeom prst="rect">
                  <a:avLst/>
                </a:prstGeom>
                <a:blipFill>
                  <a:blip r:embed="rId50"/>
                  <a:stretch>
                    <a:fillRect l="-11628" r="-697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08AE747F-3F0F-E7B9-6A14-A53DF87F29C5}"/>
                  </a:ext>
                </a:extLst>
              </p14:cNvPr>
              <p14:cNvContentPartPr/>
              <p14:nvPr/>
            </p14:nvContentPartPr>
            <p14:xfrm>
              <a:off x="1318710" y="2406730"/>
              <a:ext cx="529920" cy="18612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08AE747F-3F0F-E7B9-6A14-A53DF87F29C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309710" y="2397730"/>
                <a:ext cx="54756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009F4FDB-3EBC-D04B-7EB3-17111B7C712D}"/>
                  </a:ext>
                </a:extLst>
              </p14:cNvPr>
              <p14:cNvContentPartPr/>
              <p14:nvPr/>
            </p14:nvContentPartPr>
            <p14:xfrm>
              <a:off x="1265430" y="2719570"/>
              <a:ext cx="300960" cy="19368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009F4FDB-3EBC-D04B-7EB3-17111B7C712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256430" y="2710570"/>
                <a:ext cx="31860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7B2DC922-BB01-5AD2-319D-B01F3D70F39D}"/>
                  </a:ext>
                </a:extLst>
              </p14:cNvPr>
              <p14:cNvContentPartPr/>
              <p14:nvPr/>
            </p14:nvContentPartPr>
            <p14:xfrm>
              <a:off x="1477470" y="2704450"/>
              <a:ext cx="432360" cy="44532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7B2DC922-BB01-5AD2-319D-B01F3D70F39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468462" y="2695443"/>
                <a:ext cx="450015" cy="462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3336345-C3BE-F034-CE9C-7033ED86B925}"/>
                  </a:ext>
                </a:extLst>
              </p14:cNvPr>
              <p14:cNvContentPartPr/>
              <p14:nvPr/>
            </p14:nvContentPartPr>
            <p14:xfrm>
              <a:off x="457590" y="2798050"/>
              <a:ext cx="379800" cy="3981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3336345-C3BE-F034-CE9C-7033ED86B92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48590" y="2789050"/>
                <a:ext cx="39744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5BD70AFC-7969-3024-A296-6096D6029A4E}"/>
                  </a:ext>
                </a:extLst>
              </p14:cNvPr>
              <p14:cNvContentPartPr/>
              <p14:nvPr/>
            </p14:nvContentPartPr>
            <p14:xfrm>
              <a:off x="2275230" y="2807770"/>
              <a:ext cx="285840" cy="63252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5BD70AFC-7969-3024-A296-6096D6029A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266230" y="2798775"/>
                <a:ext cx="303480" cy="65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A37FE56D-A332-DD49-F9A1-6FDA077D79BE}"/>
                  </a:ext>
                </a:extLst>
              </p14:cNvPr>
              <p14:cNvContentPartPr/>
              <p14:nvPr/>
            </p14:nvContentPartPr>
            <p14:xfrm>
              <a:off x="1987590" y="3111970"/>
              <a:ext cx="334440" cy="25308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A37FE56D-A332-DD49-F9A1-6FDA077D79B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978590" y="3102970"/>
                <a:ext cx="352080" cy="270720"/>
              </a:xfrm>
              <a:prstGeom prst="rect">
                <a:avLst/>
              </a:prstGeom>
            </p:spPr>
          </p:pic>
        </mc:Fallback>
      </mc:AlternateContent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01B727FE-F9C5-E788-E0EF-927BEA8A73CA}"/>
              </a:ext>
            </a:extLst>
          </p:cNvPr>
          <p:cNvSpPr/>
          <p:nvPr/>
        </p:nvSpPr>
        <p:spPr>
          <a:xfrm>
            <a:off x="4294588" y="4687454"/>
            <a:ext cx="699501" cy="298962"/>
          </a:xfrm>
          <a:prstGeom prst="roundRect">
            <a:avLst>
              <a:gd name="adj" fmla="val 11888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78833498-5548-0951-020F-305A19018717}"/>
              </a:ext>
            </a:extLst>
          </p:cNvPr>
          <p:cNvCxnSpPr>
            <a:cxnSpLocks/>
          </p:cNvCxnSpPr>
          <p:nvPr/>
        </p:nvCxnSpPr>
        <p:spPr>
          <a:xfrm>
            <a:off x="4741863" y="5063820"/>
            <a:ext cx="94291" cy="3408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31169A8D-8281-395F-4FF3-98EA177990EE}"/>
              </a:ext>
            </a:extLst>
          </p:cNvPr>
          <p:cNvSpPr txBox="1"/>
          <p:nvPr/>
        </p:nvSpPr>
        <p:spPr>
          <a:xfrm>
            <a:off x="8853724" y="789793"/>
            <a:ext cx="207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cpds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202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9" grpId="0"/>
      <p:bldP spid="64" grpId="0" animBg="1"/>
      <p:bldP spid="16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B4535-9278-426D-B3FF-4EF66E09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28760"/>
            <a:ext cx="10515600" cy="1325563"/>
          </a:xfrm>
        </p:spPr>
        <p:txBody>
          <a:bodyPr/>
          <a:lstStyle/>
          <a:p>
            <a:r>
              <a:rPr lang="en-US" dirty="0"/>
              <a:t>Visual Proof: Data-Processing Inequality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E6A6C1-7B1E-15B2-3C29-3D3F3CDB5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592" t="16889" r="57220" b="10119"/>
          <a:stretch/>
        </p:blipFill>
        <p:spPr>
          <a:xfrm>
            <a:off x="5445256" y="1698723"/>
            <a:ext cx="341154" cy="703284"/>
          </a:xfrm>
          <a:custGeom>
            <a:avLst/>
            <a:gdLst>
              <a:gd name="connsiteX0" fmla="*/ 0 w 341154"/>
              <a:gd name="connsiteY0" fmla="*/ 0 h 703284"/>
              <a:gd name="connsiteX1" fmla="*/ 341154 w 341154"/>
              <a:gd name="connsiteY1" fmla="*/ 0 h 703284"/>
              <a:gd name="connsiteX2" fmla="*/ 341154 w 341154"/>
              <a:gd name="connsiteY2" fmla="*/ 703284 h 703284"/>
              <a:gd name="connsiteX3" fmla="*/ 0 w 341154"/>
              <a:gd name="connsiteY3" fmla="*/ 703284 h 703284"/>
              <a:gd name="connsiteX4" fmla="*/ 0 w 341154"/>
              <a:gd name="connsiteY4" fmla="*/ 0 h 70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154" h="703284">
                <a:moveTo>
                  <a:pt x="0" y="0"/>
                </a:moveTo>
                <a:lnTo>
                  <a:pt x="341154" y="0"/>
                </a:lnTo>
                <a:lnTo>
                  <a:pt x="341154" y="703284"/>
                </a:lnTo>
                <a:lnTo>
                  <a:pt x="0" y="7032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585EBB-2CAC-BB4B-54B5-BD2620FED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-472" t="16889" r="63408" b="10119"/>
          <a:stretch/>
        </p:blipFill>
        <p:spPr>
          <a:xfrm>
            <a:off x="2145974" y="1713130"/>
            <a:ext cx="2043508" cy="703284"/>
          </a:xfrm>
          <a:custGeom>
            <a:avLst/>
            <a:gdLst>
              <a:gd name="connsiteX0" fmla="*/ 0 w 2043508"/>
              <a:gd name="connsiteY0" fmla="*/ 0 h 703284"/>
              <a:gd name="connsiteX1" fmla="*/ 2043508 w 2043508"/>
              <a:gd name="connsiteY1" fmla="*/ 0 h 703284"/>
              <a:gd name="connsiteX2" fmla="*/ 2043508 w 2043508"/>
              <a:gd name="connsiteY2" fmla="*/ 703284 h 703284"/>
              <a:gd name="connsiteX3" fmla="*/ 0 w 2043508"/>
              <a:gd name="connsiteY3" fmla="*/ 703284 h 703284"/>
              <a:gd name="connsiteX4" fmla="*/ 0 w 2043508"/>
              <a:gd name="connsiteY4" fmla="*/ 0 h 70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3508" h="703284">
                <a:moveTo>
                  <a:pt x="0" y="0"/>
                </a:moveTo>
                <a:lnTo>
                  <a:pt x="2043508" y="0"/>
                </a:lnTo>
                <a:lnTo>
                  <a:pt x="2043508" y="703284"/>
                </a:lnTo>
                <a:lnTo>
                  <a:pt x="0" y="7032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CFEA6F-1081-EA9E-E121-3883BE3B1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42780" t="16889" r="4696" b="10119"/>
          <a:stretch/>
        </p:blipFill>
        <p:spPr>
          <a:xfrm>
            <a:off x="6554560" y="1698653"/>
            <a:ext cx="2895920" cy="703284"/>
          </a:xfrm>
          <a:custGeom>
            <a:avLst/>
            <a:gdLst>
              <a:gd name="connsiteX0" fmla="*/ 0 w 2895920"/>
              <a:gd name="connsiteY0" fmla="*/ 0 h 703284"/>
              <a:gd name="connsiteX1" fmla="*/ 2895920 w 2895920"/>
              <a:gd name="connsiteY1" fmla="*/ 0 h 703284"/>
              <a:gd name="connsiteX2" fmla="*/ 2895920 w 2895920"/>
              <a:gd name="connsiteY2" fmla="*/ 703284 h 703284"/>
              <a:gd name="connsiteX3" fmla="*/ 0 w 2895920"/>
              <a:gd name="connsiteY3" fmla="*/ 703284 h 703284"/>
              <a:gd name="connsiteX4" fmla="*/ 0 w 2895920"/>
              <a:gd name="connsiteY4" fmla="*/ 0 h 70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920" h="703284">
                <a:moveTo>
                  <a:pt x="0" y="0"/>
                </a:moveTo>
                <a:lnTo>
                  <a:pt x="2895920" y="0"/>
                </a:lnTo>
                <a:lnTo>
                  <a:pt x="2895920" y="703284"/>
                </a:lnTo>
                <a:lnTo>
                  <a:pt x="0" y="70328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032A56D-FE40-A990-F470-262966BC6A12}"/>
              </a:ext>
            </a:extLst>
          </p:cNvPr>
          <p:cNvSpPr/>
          <p:nvPr/>
        </p:nvSpPr>
        <p:spPr>
          <a:xfrm>
            <a:off x="5153156" y="3098800"/>
            <a:ext cx="685800" cy="558800"/>
          </a:xfrm>
          <a:prstGeom prst="rect">
            <a:avLst/>
          </a:prstGeom>
          <a:solidFill>
            <a:srgbClr val="4C3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3C21A-EEEA-509D-2283-D613386E6F92}"/>
              </a:ext>
            </a:extLst>
          </p:cNvPr>
          <p:cNvSpPr/>
          <p:nvPr/>
        </p:nvSpPr>
        <p:spPr>
          <a:xfrm>
            <a:off x="5153156" y="4313176"/>
            <a:ext cx="685800" cy="558800"/>
          </a:xfrm>
          <a:prstGeom prst="rect">
            <a:avLst/>
          </a:prstGeom>
          <a:solidFill>
            <a:srgbClr val="4C3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CAE094-0AE7-4F04-15AF-1791094906CF}"/>
              </a:ext>
            </a:extLst>
          </p:cNvPr>
          <p:cNvCxnSpPr/>
          <p:nvPr/>
        </p:nvCxnSpPr>
        <p:spPr>
          <a:xfrm>
            <a:off x="4279118" y="3390900"/>
            <a:ext cx="711200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FED76C-A505-A4A3-50B4-6A8340BC3625}"/>
              </a:ext>
            </a:extLst>
          </p:cNvPr>
          <p:cNvCxnSpPr/>
          <p:nvPr/>
        </p:nvCxnSpPr>
        <p:spPr>
          <a:xfrm>
            <a:off x="4279118" y="4529076"/>
            <a:ext cx="711200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831D6A-5F17-63D2-CCD6-435FB262C031}"/>
              </a:ext>
            </a:extLst>
          </p:cNvPr>
          <p:cNvCxnSpPr>
            <a:cxnSpLocks/>
          </p:cNvCxnSpPr>
          <p:nvPr/>
        </p:nvCxnSpPr>
        <p:spPr>
          <a:xfrm flipV="1">
            <a:off x="5978135" y="4165600"/>
            <a:ext cx="767216" cy="363476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6C3C55-529F-8A43-8B37-C8C9A18C5DCA}"/>
              </a:ext>
            </a:extLst>
          </p:cNvPr>
          <p:cNvCxnSpPr>
            <a:cxnSpLocks/>
          </p:cNvCxnSpPr>
          <p:nvPr/>
        </p:nvCxnSpPr>
        <p:spPr>
          <a:xfrm>
            <a:off x="5978135" y="3445638"/>
            <a:ext cx="773565" cy="237362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E4BFADF-5A6A-9B8D-E8D8-99C143AB9F6E}"/>
              </a:ext>
            </a:extLst>
          </p:cNvPr>
          <p:cNvSpPr txBox="1"/>
          <p:nvPr/>
        </p:nvSpPr>
        <p:spPr>
          <a:xfrm>
            <a:off x="4417338" y="2909332"/>
            <a:ext cx="38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491264-D811-E022-8775-06E82B10F3DC}"/>
              </a:ext>
            </a:extLst>
          </p:cNvPr>
          <p:cNvSpPr txBox="1"/>
          <p:nvPr/>
        </p:nvSpPr>
        <p:spPr>
          <a:xfrm>
            <a:off x="4417338" y="4575052"/>
            <a:ext cx="38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471972-1ADB-84A3-38DA-B42158E6D9BD}"/>
              </a:ext>
            </a:extLst>
          </p:cNvPr>
          <p:cNvSpPr txBox="1"/>
          <p:nvPr/>
        </p:nvSpPr>
        <p:spPr>
          <a:xfrm>
            <a:off x="6532554" y="4373872"/>
            <a:ext cx="88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f(q)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7345B9-512A-6625-ABD8-08478B24CCE4}"/>
              </a:ext>
            </a:extLst>
          </p:cNvPr>
          <p:cNvSpPr txBox="1"/>
          <p:nvPr/>
        </p:nvSpPr>
        <p:spPr>
          <a:xfrm>
            <a:off x="6361743" y="3054844"/>
            <a:ext cx="88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f(p)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B8DEE5-EA8B-CEA1-774D-89C57D4A791C}"/>
              </a:ext>
            </a:extLst>
          </p:cNvPr>
          <p:cNvCxnSpPr/>
          <p:nvPr/>
        </p:nvCxnSpPr>
        <p:spPr>
          <a:xfrm>
            <a:off x="3061444" y="3324640"/>
            <a:ext cx="0" cy="125041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F76081-18A8-BAD5-C92A-1ECB0ECFED69}"/>
              </a:ext>
            </a:extLst>
          </p:cNvPr>
          <p:cNvCxnSpPr>
            <a:cxnSpLocks/>
          </p:cNvCxnSpPr>
          <p:nvPr/>
        </p:nvCxnSpPr>
        <p:spPr>
          <a:xfrm>
            <a:off x="8002520" y="3708400"/>
            <a:ext cx="0" cy="45237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F5A5F22-3C3D-3C54-A8F0-005835FEA687}"/>
              </a:ext>
            </a:extLst>
          </p:cNvPr>
          <p:cNvCxnSpPr>
            <a:cxnSpLocks/>
          </p:cNvCxnSpPr>
          <p:nvPr/>
        </p:nvCxnSpPr>
        <p:spPr>
          <a:xfrm>
            <a:off x="2965272" y="3324640"/>
            <a:ext cx="210472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37CFBD6-6150-0221-065E-8A9BDFC9D9B2}"/>
              </a:ext>
            </a:extLst>
          </p:cNvPr>
          <p:cNvCxnSpPr>
            <a:cxnSpLocks/>
          </p:cNvCxnSpPr>
          <p:nvPr/>
        </p:nvCxnSpPr>
        <p:spPr>
          <a:xfrm>
            <a:off x="2956208" y="4564416"/>
            <a:ext cx="210472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FF677C-778E-2AD5-038D-A28ADAC65ADA}"/>
              </a:ext>
            </a:extLst>
          </p:cNvPr>
          <p:cNvCxnSpPr>
            <a:cxnSpLocks/>
          </p:cNvCxnSpPr>
          <p:nvPr/>
        </p:nvCxnSpPr>
        <p:spPr>
          <a:xfrm flipH="1">
            <a:off x="7869170" y="3683000"/>
            <a:ext cx="26187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9461794-4416-237D-1EFA-39C50E315A3B}"/>
              </a:ext>
            </a:extLst>
          </p:cNvPr>
          <p:cNvCxnSpPr>
            <a:cxnSpLocks/>
          </p:cNvCxnSpPr>
          <p:nvPr/>
        </p:nvCxnSpPr>
        <p:spPr>
          <a:xfrm flipH="1">
            <a:off x="7871585" y="4160776"/>
            <a:ext cx="26187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9C037B-FE3E-EC5E-21A9-5DA099661C9A}"/>
              </a:ext>
            </a:extLst>
          </p:cNvPr>
          <p:cNvCxnSpPr>
            <a:cxnSpLocks/>
          </p:cNvCxnSpPr>
          <p:nvPr/>
        </p:nvCxnSpPr>
        <p:spPr>
          <a:xfrm flipH="1">
            <a:off x="6885530" y="4117852"/>
            <a:ext cx="887078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1C8612-5B31-45D1-7B75-4C47BCDAD77C}"/>
              </a:ext>
            </a:extLst>
          </p:cNvPr>
          <p:cNvCxnSpPr>
            <a:cxnSpLocks/>
          </p:cNvCxnSpPr>
          <p:nvPr/>
        </p:nvCxnSpPr>
        <p:spPr>
          <a:xfrm flipH="1">
            <a:off x="6865519" y="3708400"/>
            <a:ext cx="887078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6CE58C-6FD4-B5C3-C6FA-86836C6FAAFA}"/>
              </a:ext>
            </a:extLst>
          </p:cNvPr>
          <p:cNvCxnSpPr>
            <a:cxnSpLocks/>
          </p:cNvCxnSpPr>
          <p:nvPr/>
        </p:nvCxnSpPr>
        <p:spPr>
          <a:xfrm flipH="1">
            <a:off x="3302404" y="4511552"/>
            <a:ext cx="887078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A81A162-C67B-62D4-5980-1B0FBF833150}"/>
              </a:ext>
            </a:extLst>
          </p:cNvPr>
          <p:cNvCxnSpPr>
            <a:cxnSpLocks/>
          </p:cNvCxnSpPr>
          <p:nvPr/>
        </p:nvCxnSpPr>
        <p:spPr>
          <a:xfrm flipH="1">
            <a:off x="3302404" y="3381252"/>
            <a:ext cx="887078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9C28B680-5B5D-9FD5-9D8F-3D5F9761496F}"/>
              </a:ext>
            </a:extLst>
          </p:cNvPr>
          <p:cNvSpPr/>
          <p:nvPr/>
        </p:nvSpPr>
        <p:spPr>
          <a:xfrm>
            <a:off x="2538461" y="2438400"/>
            <a:ext cx="496839" cy="1511300"/>
          </a:xfrm>
          <a:custGeom>
            <a:avLst/>
            <a:gdLst>
              <a:gd name="connsiteX0" fmla="*/ 496839 w 496839"/>
              <a:gd name="connsiteY0" fmla="*/ 1511300 h 1511300"/>
              <a:gd name="connsiteX1" fmla="*/ 1539 w 496839"/>
              <a:gd name="connsiteY1" fmla="*/ 1168400 h 1511300"/>
              <a:gd name="connsiteX2" fmla="*/ 344439 w 496839"/>
              <a:gd name="connsiteY2" fmla="*/ 495300 h 1511300"/>
              <a:gd name="connsiteX3" fmla="*/ 433339 w 496839"/>
              <a:gd name="connsiteY3" fmla="*/ 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839" h="1511300">
                <a:moveTo>
                  <a:pt x="496839" y="1511300"/>
                </a:moveTo>
                <a:cubicBezTo>
                  <a:pt x="261889" y="1424516"/>
                  <a:pt x="26939" y="1337733"/>
                  <a:pt x="1539" y="1168400"/>
                </a:cubicBezTo>
                <a:cubicBezTo>
                  <a:pt x="-23861" y="999067"/>
                  <a:pt x="272472" y="690033"/>
                  <a:pt x="344439" y="495300"/>
                </a:cubicBezTo>
                <a:cubicBezTo>
                  <a:pt x="416406" y="300567"/>
                  <a:pt x="424872" y="150283"/>
                  <a:pt x="433339" y="0"/>
                </a:cubicBezTo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FAEA87F6-3872-793E-72AF-0150AAA8D6E2}"/>
              </a:ext>
            </a:extLst>
          </p:cNvPr>
          <p:cNvSpPr/>
          <p:nvPr/>
        </p:nvSpPr>
        <p:spPr>
          <a:xfrm>
            <a:off x="7789942" y="2451100"/>
            <a:ext cx="670452" cy="1477034"/>
          </a:xfrm>
          <a:custGeom>
            <a:avLst/>
            <a:gdLst>
              <a:gd name="connsiteX0" fmla="*/ 223758 w 670452"/>
              <a:gd name="connsiteY0" fmla="*/ 1473200 h 1477034"/>
              <a:gd name="connsiteX1" fmla="*/ 668258 w 670452"/>
              <a:gd name="connsiteY1" fmla="*/ 1333500 h 1477034"/>
              <a:gd name="connsiteX2" fmla="*/ 58658 w 670452"/>
              <a:gd name="connsiteY2" fmla="*/ 533400 h 1477034"/>
              <a:gd name="connsiteX3" fmla="*/ 58658 w 670452"/>
              <a:gd name="connsiteY3" fmla="*/ 0 h 147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452" h="1477034">
                <a:moveTo>
                  <a:pt x="223758" y="1473200"/>
                </a:moveTo>
                <a:cubicBezTo>
                  <a:pt x="459766" y="1481666"/>
                  <a:pt x="695775" y="1490133"/>
                  <a:pt x="668258" y="1333500"/>
                </a:cubicBezTo>
                <a:cubicBezTo>
                  <a:pt x="640741" y="1176867"/>
                  <a:pt x="160258" y="755650"/>
                  <a:pt x="58658" y="533400"/>
                </a:cubicBezTo>
                <a:cubicBezTo>
                  <a:pt x="-42942" y="311150"/>
                  <a:pt x="7858" y="155575"/>
                  <a:pt x="58658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4939492-0190-F567-5605-FBD72F009EB1}"/>
              </a:ext>
            </a:extLst>
          </p:cNvPr>
          <p:cNvSpPr/>
          <p:nvPr/>
        </p:nvSpPr>
        <p:spPr>
          <a:xfrm>
            <a:off x="3314029" y="4638274"/>
            <a:ext cx="635000" cy="483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B4535-9278-426D-B3FF-4EF66E09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28760"/>
            <a:ext cx="10515600" cy="1325563"/>
          </a:xfrm>
        </p:spPr>
        <p:txBody>
          <a:bodyPr/>
          <a:lstStyle/>
          <a:p>
            <a:r>
              <a:rPr lang="en-US" dirty="0"/>
              <a:t>Visual Proof: Data-Processing Inequality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849D5F4-CD23-44CD-8D80-40B36152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2" t="10612" r="62657" b="68872"/>
          <a:stretch>
            <a:fillRect/>
          </a:stretch>
        </p:blipFill>
        <p:spPr>
          <a:xfrm>
            <a:off x="399835" y="2622869"/>
            <a:ext cx="2282586" cy="853440"/>
          </a:xfrm>
          <a:custGeom>
            <a:avLst/>
            <a:gdLst>
              <a:gd name="connsiteX0" fmla="*/ 0 w 2282586"/>
              <a:gd name="connsiteY0" fmla="*/ 0 h 853440"/>
              <a:gd name="connsiteX1" fmla="*/ 2282586 w 2282586"/>
              <a:gd name="connsiteY1" fmla="*/ 0 h 853440"/>
              <a:gd name="connsiteX2" fmla="*/ 2282586 w 2282586"/>
              <a:gd name="connsiteY2" fmla="*/ 853440 h 853440"/>
              <a:gd name="connsiteX3" fmla="*/ 0 w 2282586"/>
              <a:gd name="connsiteY3" fmla="*/ 853440 h 853440"/>
              <a:gd name="connsiteX4" fmla="*/ 0 w 2282586"/>
              <a:gd name="connsiteY4" fmla="*/ 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586" h="853440">
                <a:moveTo>
                  <a:pt x="0" y="0"/>
                </a:moveTo>
                <a:lnTo>
                  <a:pt x="2282586" y="0"/>
                </a:lnTo>
                <a:lnTo>
                  <a:pt x="2282586" y="853440"/>
                </a:lnTo>
                <a:lnTo>
                  <a:pt x="0" y="85344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70092AF-4F83-456C-BDE0-06AF3682E06B}"/>
              </a:ext>
            </a:extLst>
          </p:cNvPr>
          <p:cNvGrpSpPr/>
          <p:nvPr/>
        </p:nvGrpSpPr>
        <p:grpSpPr>
          <a:xfrm>
            <a:off x="2823289" y="2155015"/>
            <a:ext cx="2834641" cy="1484883"/>
            <a:chOff x="3032397" y="2258714"/>
            <a:chExt cx="2834641" cy="148488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64F2200-0F15-4BE0-B180-3DC5F1B87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292" t="1478" r="16694" b="62828"/>
            <a:stretch>
              <a:fillRect/>
            </a:stretch>
          </p:blipFill>
          <p:spPr>
            <a:xfrm>
              <a:off x="3385854" y="2258714"/>
              <a:ext cx="2481184" cy="1484883"/>
            </a:xfrm>
            <a:custGeom>
              <a:avLst/>
              <a:gdLst>
                <a:gd name="connsiteX0" fmla="*/ 0 w 2481184"/>
                <a:gd name="connsiteY0" fmla="*/ 0 h 1484883"/>
                <a:gd name="connsiteX1" fmla="*/ 2481184 w 2481184"/>
                <a:gd name="connsiteY1" fmla="*/ 0 h 1484883"/>
                <a:gd name="connsiteX2" fmla="*/ 2481184 w 2481184"/>
                <a:gd name="connsiteY2" fmla="*/ 1484883 h 1484883"/>
                <a:gd name="connsiteX3" fmla="*/ 0 w 2481184"/>
                <a:gd name="connsiteY3" fmla="*/ 1484883 h 1484883"/>
                <a:gd name="connsiteX4" fmla="*/ 0 w 2481184"/>
                <a:gd name="connsiteY4" fmla="*/ 0 h 1484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184" h="1484883">
                  <a:moveTo>
                    <a:pt x="0" y="0"/>
                  </a:moveTo>
                  <a:lnTo>
                    <a:pt x="2481184" y="0"/>
                  </a:lnTo>
                  <a:lnTo>
                    <a:pt x="2481184" y="1484883"/>
                  </a:lnTo>
                  <a:lnTo>
                    <a:pt x="0" y="148488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94B79A-B59C-477F-90FA-5F8890740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8734" t="15993" r="57243" b="76869"/>
            <a:stretch>
              <a:fillRect/>
            </a:stretch>
          </p:blipFill>
          <p:spPr>
            <a:xfrm>
              <a:off x="3032397" y="2862528"/>
              <a:ext cx="255866" cy="296926"/>
            </a:xfrm>
            <a:custGeom>
              <a:avLst/>
              <a:gdLst>
                <a:gd name="connsiteX0" fmla="*/ 0 w 255866"/>
                <a:gd name="connsiteY0" fmla="*/ 0 h 296926"/>
                <a:gd name="connsiteX1" fmla="*/ 255866 w 255866"/>
                <a:gd name="connsiteY1" fmla="*/ 0 h 296926"/>
                <a:gd name="connsiteX2" fmla="*/ 255866 w 255866"/>
                <a:gd name="connsiteY2" fmla="*/ 296926 h 296926"/>
                <a:gd name="connsiteX3" fmla="*/ 0 w 255866"/>
                <a:gd name="connsiteY3" fmla="*/ 296926 h 296926"/>
                <a:gd name="connsiteX4" fmla="*/ 0 w 255866"/>
                <a:gd name="connsiteY4" fmla="*/ 0 h 29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66" h="296926">
                  <a:moveTo>
                    <a:pt x="0" y="0"/>
                  </a:moveTo>
                  <a:lnTo>
                    <a:pt x="255866" y="0"/>
                  </a:lnTo>
                  <a:lnTo>
                    <a:pt x="255866" y="296926"/>
                  </a:lnTo>
                  <a:lnTo>
                    <a:pt x="0" y="29692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BD00EB1-B3DD-497B-B2F5-567D13449E3A}"/>
              </a:ext>
            </a:extLst>
          </p:cNvPr>
          <p:cNvGrpSpPr/>
          <p:nvPr/>
        </p:nvGrpSpPr>
        <p:grpSpPr>
          <a:xfrm>
            <a:off x="1541128" y="3818729"/>
            <a:ext cx="3827345" cy="1365114"/>
            <a:chOff x="3032397" y="3756838"/>
            <a:chExt cx="3827345" cy="136511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39541-EACA-4939-95F1-31655E801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292" t="37491" r="1085" b="29695"/>
            <a:stretch>
              <a:fillRect/>
            </a:stretch>
          </p:blipFill>
          <p:spPr>
            <a:xfrm>
              <a:off x="3385854" y="3756838"/>
              <a:ext cx="3473888" cy="1365114"/>
            </a:xfrm>
            <a:custGeom>
              <a:avLst/>
              <a:gdLst>
                <a:gd name="connsiteX0" fmla="*/ 0 w 3473888"/>
                <a:gd name="connsiteY0" fmla="*/ 0 h 1365114"/>
                <a:gd name="connsiteX1" fmla="*/ 3473888 w 3473888"/>
                <a:gd name="connsiteY1" fmla="*/ 0 h 1365114"/>
                <a:gd name="connsiteX2" fmla="*/ 3473888 w 3473888"/>
                <a:gd name="connsiteY2" fmla="*/ 1365114 h 1365114"/>
                <a:gd name="connsiteX3" fmla="*/ 0 w 3473888"/>
                <a:gd name="connsiteY3" fmla="*/ 1365114 h 1365114"/>
                <a:gd name="connsiteX4" fmla="*/ 0 w 3473888"/>
                <a:gd name="connsiteY4" fmla="*/ 0 h 136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3888" h="1365114">
                  <a:moveTo>
                    <a:pt x="0" y="0"/>
                  </a:moveTo>
                  <a:lnTo>
                    <a:pt x="3473888" y="0"/>
                  </a:lnTo>
                  <a:lnTo>
                    <a:pt x="3473888" y="1365114"/>
                  </a:lnTo>
                  <a:lnTo>
                    <a:pt x="0" y="13651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D0E90F7-EBA5-4FC8-B633-2060EE62A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734" t="52051" r="57385" b="42809"/>
            <a:stretch>
              <a:fillRect/>
            </a:stretch>
          </p:blipFill>
          <p:spPr>
            <a:xfrm>
              <a:off x="3032397" y="4362558"/>
              <a:ext cx="246780" cy="213825"/>
            </a:xfrm>
            <a:custGeom>
              <a:avLst/>
              <a:gdLst>
                <a:gd name="connsiteX0" fmla="*/ 0 w 246780"/>
                <a:gd name="connsiteY0" fmla="*/ 0 h 213825"/>
                <a:gd name="connsiteX1" fmla="*/ 246780 w 246780"/>
                <a:gd name="connsiteY1" fmla="*/ 0 h 213825"/>
                <a:gd name="connsiteX2" fmla="*/ 246780 w 246780"/>
                <a:gd name="connsiteY2" fmla="*/ 213825 h 213825"/>
                <a:gd name="connsiteX3" fmla="*/ 0 w 246780"/>
                <a:gd name="connsiteY3" fmla="*/ 213825 h 213825"/>
                <a:gd name="connsiteX4" fmla="*/ 0 w 246780"/>
                <a:gd name="connsiteY4" fmla="*/ 0 h 21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80" h="213825">
                  <a:moveTo>
                    <a:pt x="0" y="0"/>
                  </a:moveTo>
                  <a:lnTo>
                    <a:pt x="246780" y="0"/>
                  </a:lnTo>
                  <a:lnTo>
                    <a:pt x="246780" y="213825"/>
                  </a:lnTo>
                  <a:lnTo>
                    <a:pt x="0" y="21382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AC7F076-D707-4F6C-AA63-4E604515C7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207" t="72474" r="474" b="916"/>
          <a:stretch>
            <a:fillRect/>
          </a:stretch>
        </p:blipFill>
        <p:spPr>
          <a:xfrm>
            <a:off x="6400443" y="3947795"/>
            <a:ext cx="3581757" cy="1106982"/>
          </a:xfrm>
          <a:custGeom>
            <a:avLst/>
            <a:gdLst>
              <a:gd name="connsiteX0" fmla="*/ 0 w 3581757"/>
              <a:gd name="connsiteY0" fmla="*/ 0 h 1106982"/>
              <a:gd name="connsiteX1" fmla="*/ 3581757 w 3581757"/>
              <a:gd name="connsiteY1" fmla="*/ 0 h 1106982"/>
              <a:gd name="connsiteX2" fmla="*/ 3581757 w 3581757"/>
              <a:gd name="connsiteY2" fmla="*/ 1106982 h 1106982"/>
              <a:gd name="connsiteX3" fmla="*/ 0 w 3581757"/>
              <a:gd name="connsiteY3" fmla="*/ 1106982 h 1106982"/>
              <a:gd name="connsiteX4" fmla="*/ 0 w 3581757"/>
              <a:gd name="connsiteY4" fmla="*/ 0 h 110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1757" h="1106982">
                <a:moveTo>
                  <a:pt x="0" y="0"/>
                </a:moveTo>
                <a:lnTo>
                  <a:pt x="3581757" y="0"/>
                </a:lnTo>
                <a:lnTo>
                  <a:pt x="3581757" y="1106982"/>
                </a:lnTo>
                <a:lnTo>
                  <a:pt x="0" y="110698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40945A9-FDFA-4E41-BD0A-E9BCCC72B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316" t="82543" r="57661" b="10320"/>
          <a:stretch>
            <a:fillRect/>
          </a:stretch>
        </p:blipFill>
        <p:spPr>
          <a:xfrm>
            <a:off x="5784926" y="4407852"/>
            <a:ext cx="255866" cy="296926"/>
          </a:xfrm>
          <a:custGeom>
            <a:avLst/>
            <a:gdLst>
              <a:gd name="connsiteX0" fmla="*/ 0 w 255866"/>
              <a:gd name="connsiteY0" fmla="*/ 0 h 296926"/>
              <a:gd name="connsiteX1" fmla="*/ 255866 w 255866"/>
              <a:gd name="connsiteY1" fmla="*/ 0 h 296926"/>
              <a:gd name="connsiteX2" fmla="*/ 255866 w 255866"/>
              <a:gd name="connsiteY2" fmla="*/ 296926 h 296926"/>
              <a:gd name="connsiteX3" fmla="*/ 0 w 255866"/>
              <a:gd name="connsiteY3" fmla="*/ 296926 h 296926"/>
              <a:gd name="connsiteX4" fmla="*/ 0 w 255866"/>
              <a:gd name="connsiteY4" fmla="*/ 0 h 29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866" h="296926">
                <a:moveTo>
                  <a:pt x="0" y="0"/>
                </a:moveTo>
                <a:lnTo>
                  <a:pt x="255866" y="0"/>
                </a:lnTo>
                <a:lnTo>
                  <a:pt x="255866" y="296926"/>
                </a:lnTo>
                <a:lnTo>
                  <a:pt x="0" y="29692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CE8BFB-1E3E-4382-A14B-48EFF89B1A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50" t="13890" r="1775" b="6696"/>
          <a:stretch>
            <a:fillRect/>
          </a:stretch>
        </p:blipFill>
        <p:spPr>
          <a:xfrm>
            <a:off x="8040291" y="2461202"/>
            <a:ext cx="2656840" cy="876300"/>
          </a:xfrm>
          <a:custGeom>
            <a:avLst/>
            <a:gdLst>
              <a:gd name="connsiteX0" fmla="*/ 0 w 2656840"/>
              <a:gd name="connsiteY0" fmla="*/ 0 h 876300"/>
              <a:gd name="connsiteX1" fmla="*/ 2656840 w 2656840"/>
              <a:gd name="connsiteY1" fmla="*/ 0 h 876300"/>
              <a:gd name="connsiteX2" fmla="*/ 2656840 w 2656840"/>
              <a:gd name="connsiteY2" fmla="*/ 876300 h 876300"/>
              <a:gd name="connsiteX3" fmla="*/ 0 w 2656840"/>
              <a:gd name="connsiteY3" fmla="*/ 876300 h 876300"/>
              <a:gd name="connsiteX4" fmla="*/ 0 w 265684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840" h="876300">
                <a:moveTo>
                  <a:pt x="0" y="0"/>
                </a:moveTo>
                <a:lnTo>
                  <a:pt x="2656840" y="0"/>
                </a:lnTo>
                <a:lnTo>
                  <a:pt x="2656840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412E094-4983-4148-BE21-3C79BF5633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6" t="42851" r="89024" b="37771"/>
          <a:stretch>
            <a:fillRect/>
          </a:stretch>
        </p:blipFill>
        <p:spPr>
          <a:xfrm rot="18018081">
            <a:off x="8889443" y="3482563"/>
            <a:ext cx="246780" cy="213825"/>
          </a:xfrm>
          <a:custGeom>
            <a:avLst/>
            <a:gdLst>
              <a:gd name="connsiteX0" fmla="*/ 0 w 246780"/>
              <a:gd name="connsiteY0" fmla="*/ 0 h 213825"/>
              <a:gd name="connsiteX1" fmla="*/ 246780 w 246780"/>
              <a:gd name="connsiteY1" fmla="*/ 0 h 213825"/>
              <a:gd name="connsiteX2" fmla="*/ 246780 w 246780"/>
              <a:gd name="connsiteY2" fmla="*/ 213825 h 213825"/>
              <a:gd name="connsiteX3" fmla="*/ 0 w 246780"/>
              <a:gd name="connsiteY3" fmla="*/ 213825 h 213825"/>
              <a:gd name="connsiteX4" fmla="*/ 0 w 246780"/>
              <a:gd name="connsiteY4" fmla="*/ 0 h 2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80" h="213825">
                <a:moveTo>
                  <a:pt x="0" y="0"/>
                </a:moveTo>
                <a:lnTo>
                  <a:pt x="246780" y="0"/>
                </a:lnTo>
                <a:lnTo>
                  <a:pt x="246780" y="213825"/>
                </a:lnTo>
                <a:lnTo>
                  <a:pt x="0" y="2138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E6A6C1-7B1E-15B2-3C29-3D3F3CDB5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6592" t="16889" r="57220" b="10119"/>
          <a:stretch/>
        </p:blipFill>
        <p:spPr>
          <a:xfrm>
            <a:off x="4905485" y="1101160"/>
            <a:ext cx="341154" cy="703284"/>
          </a:xfrm>
          <a:custGeom>
            <a:avLst/>
            <a:gdLst>
              <a:gd name="connsiteX0" fmla="*/ 0 w 341154"/>
              <a:gd name="connsiteY0" fmla="*/ 0 h 703284"/>
              <a:gd name="connsiteX1" fmla="*/ 341154 w 341154"/>
              <a:gd name="connsiteY1" fmla="*/ 0 h 703284"/>
              <a:gd name="connsiteX2" fmla="*/ 341154 w 341154"/>
              <a:gd name="connsiteY2" fmla="*/ 703284 h 703284"/>
              <a:gd name="connsiteX3" fmla="*/ 0 w 341154"/>
              <a:gd name="connsiteY3" fmla="*/ 703284 h 703284"/>
              <a:gd name="connsiteX4" fmla="*/ 0 w 341154"/>
              <a:gd name="connsiteY4" fmla="*/ 0 h 70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154" h="703284">
                <a:moveTo>
                  <a:pt x="0" y="0"/>
                </a:moveTo>
                <a:lnTo>
                  <a:pt x="341154" y="0"/>
                </a:lnTo>
                <a:lnTo>
                  <a:pt x="341154" y="703284"/>
                </a:lnTo>
                <a:lnTo>
                  <a:pt x="0" y="7032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585EBB-2CAC-BB4B-54B5-BD2620FEDD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 l="-472" t="16889" r="63408" b="10119"/>
          <a:stretch/>
        </p:blipFill>
        <p:spPr>
          <a:xfrm>
            <a:off x="2126159" y="1147550"/>
            <a:ext cx="2043508" cy="703284"/>
          </a:xfrm>
          <a:custGeom>
            <a:avLst/>
            <a:gdLst>
              <a:gd name="connsiteX0" fmla="*/ 0 w 2043508"/>
              <a:gd name="connsiteY0" fmla="*/ 0 h 703284"/>
              <a:gd name="connsiteX1" fmla="*/ 2043508 w 2043508"/>
              <a:gd name="connsiteY1" fmla="*/ 0 h 703284"/>
              <a:gd name="connsiteX2" fmla="*/ 2043508 w 2043508"/>
              <a:gd name="connsiteY2" fmla="*/ 703284 h 703284"/>
              <a:gd name="connsiteX3" fmla="*/ 0 w 2043508"/>
              <a:gd name="connsiteY3" fmla="*/ 703284 h 703284"/>
              <a:gd name="connsiteX4" fmla="*/ 0 w 2043508"/>
              <a:gd name="connsiteY4" fmla="*/ 0 h 70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3508" h="703284">
                <a:moveTo>
                  <a:pt x="0" y="0"/>
                </a:moveTo>
                <a:lnTo>
                  <a:pt x="2043508" y="0"/>
                </a:lnTo>
                <a:lnTo>
                  <a:pt x="2043508" y="703284"/>
                </a:lnTo>
                <a:lnTo>
                  <a:pt x="0" y="7032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CFEA6F-1081-EA9E-E121-3883BE3B1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2780" t="16889" r="4696" b="10119"/>
          <a:stretch/>
        </p:blipFill>
        <p:spPr>
          <a:xfrm>
            <a:off x="5714680" y="1174982"/>
            <a:ext cx="2895920" cy="703284"/>
          </a:xfrm>
          <a:custGeom>
            <a:avLst/>
            <a:gdLst>
              <a:gd name="connsiteX0" fmla="*/ 0 w 2895920"/>
              <a:gd name="connsiteY0" fmla="*/ 0 h 703284"/>
              <a:gd name="connsiteX1" fmla="*/ 2895920 w 2895920"/>
              <a:gd name="connsiteY1" fmla="*/ 0 h 703284"/>
              <a:gd name="connsiteX2" fmla="*/ 2895920 w 2895920"/>
              <a:gd name="connsiteY2" fmla="*/ 703284 h 703284"/>
              <a:gd name="connsiteX3" fmla="*/ 0 w 2895920"/>
              <a:gd name="connsiteY3" fmla="*/ 703284 h 703284"/>
              <a:gd name="connsiteX4" fmla="*/ 0 w 2895920"/>
              <a:gd name="connsiteY4" fmla="*/ 0 h 70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920" h="703284">
                <a:moveTo>
                  <a:pt x="0" y="0"/>
                </a:moveTo>
                <a:lnTo>
                  <a:pt x="2895920" y="0"/>
                </a:lnTo>
                <a:lnTo>
                  <a:pt x="2895920" y="703284"/>
                </a:lnTo>
                <a:lnTo>
                  <a:pt x="0" y="70328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CE3F941-0AD5-47F2-91AC-B889B5D0F1BD}"/>
              </a:ext>
            </a:extLst>
          </p:cNvPr>
          <p:cNvSpPr txBox="1"/>
          <p:nvPr/>
        </p:nvSpPr>
        <p:spPr>
          <a:xfrm>
            <a:off x="4901172" y="586137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Monotonicity</a:t>
            </a:r>
          </a:p>
        </p:txBody>
      </p:sp>
      <p:sp>
        <p:nvSpPr>
          <p:cNvPr id="59" name="Arrow: Up 58">
            <a:extLst>
              <a:ext uri="{FF2B5EF4-FFF2-40B4-BE49-F238E27FC236}">
                <a16:creationId xmlns:a16="http://schemas.microsoft.com/office/drawing/2014/main" id="{1A6F29C3-11CB-47F2-BB27-1CD4CEA52EE1}"/>
              </a:ext>
            </a:extLst>
          </p:cNvPr>
          <p:cNvSpPr/>
          <p:nvPr/>
        </p:nvSpPr>
        <p:spPr>
          <a:xfrm rot="747408">
            <a:off x="5633966" y="4946788"/>
            <a:ext cx="315183" cy="884106"/>
          </a:xfrm>
          <a:custGeom>
            <a:avLst/>
            <a:gdLst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183" h="515680">
                <a:moveTo>
                  <a:pt x="0" y="187427"/>
                </a:moveTo>
                <a:cubicBezTo>
                  <a:pt x="117635" y="116563"/>
                  <a:pt x="124635" y="106925"/>
                  <a:pt x="157592" y="0"/>
                </a:cubicBezTo>
                <a:cubicBezTo>
                  <a:pt x="185607" y="113413"/>
                  <a:pt x="262653" y="124951"/>
                  <a:pt x="315183" y="187427"/>
                </a:cubicBezTo>
                <a:cubicBezTo>
                  <a:pt x="288918" y="187427"/>
                  <a:pt x="227217" y="159488"/>
                  <a:pt x="196158" y="137786"/>
                </a:cubicBezTo>
                <a:lnTo>
                  <a:pt x="236387" y="515680"/>
                </a:lnTo>
                <a:lnTo>
                  <a:pt x="78796" y="515680"/>
                </a:lnTo>
                <a:cubicBezTo>
                  <a:pt x="97866" y="394463"/>
                  <a:pt x="121857" y="266922"/>
                  <a:pt x="140927" y="145705"/>
                </a:cubicBezTo>
                <a:cubicBezTo>
                  <a:pt x="67338" y="174935"/>
                  <a:pt x="45336" y="175627"/>
                  <a:pt x="0" y="187427"/>
                </a:cubicBezTo>
                <a:close/>
              </a:path>
            </a:pathLst>
          </a:custGeom>
          <a:solidFill>
            <a:srgbClr val="DD7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EC278-2F29-4BB9-9740-6364D70B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0425-FF15-4809-B051-6F0DDC60174A}" type="slidenum">
              <a:rPr lang="en-US" smtClean="0"/>
              <a:t>61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24003-E4EB-9CE5-669C-1FDF1D8E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34" t="52051" r="57385" b="42809"/>
          <a:stretch>
            <a:fillRect/>
          </a:stretch>
        </p:blipFill>
        <p:spPr>
          <a:xfrm rot="20010928">
            <a:off x="1771195" y="2014324"/>
            <a:ext cx="246780" cy="213825"/>
          </a:xfrm>
          <a:custGeom>
            <a:avLst/>
            <a:gdLst>
              <a:gd name="connsiteX0" fmla="*/ 0 w 246780"/>
              <a:gd name="connsiteY0" fmla="*/ 0 h 213825"/>
              <a:gd name="connsiteX1" fmla="*/ 246780 w 246780"/>
              <a:gd name="connsiteY1" fmla="*/ 0 h 213825"/>
              <a:gd name="connsiteX2" fmla="*/ 246780 w 246780"/>
              <a:gd name="connsiteY2" fmla="*/ 213825 h 213825"/>
              <a:gd name="connsiteX3" fmla="*/ 0 w 246780"/>
              <a:gd name="connsiteY3" fmla="*/ 213825 h 213825"/>
              <a:gd name="connsiteX4" fmla="*/ 0 w 246780"/>
              <a:gd name="connsiteY4" fmla="*/ 0 h 2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80" h="213825">
                <a:moveTo>
                  <a:pt x="0" y="0"/>
                </a:moveTo>
                <a:lnTo>
                  <a:pt x="246780" y="0"/>
                </a:lnTo>
                <a:lnTo>
                  <a:pt x="246780" y="213825"/>
                </a:lnTo>
                <a:lnTo>
                  <a:pt x="0" y="2138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4296C-FCAB-E4D2-8EC6-D27C9785D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6" t="42851" r="89024" b="37771"/>
          <a:stretch>
            <a:fillRect/>
          </a:stretch>
        </p:blipFill>
        <p:spPr>
          <a:xfrm rot="13697030">
            <a:off x="8487210" y="2066178"/>
            <a:ext cx="246780" cy="213825"/>
          </a:xfrm>
          <a:custGeom>
            <a:avLst/>
            <a:gdLst>
              <a:gd name="connsiteX0" fmla="*/ 0 w 246780"/>
              <a:gd name="connsiteY0" fmla="*/ 0 h 213825"/>
              <a:gd name="connsiteX1" fmla="*/ 246780 w 246780"/>
              <a:gd name="connsiteY1" fmla="*/ 0 h 213825"/>
              <a:gd name="connsiteX2" fmla="*/ 246780 w 246780"/>
              <a:gd name="connsiteY2" fmla="*/ 213825 h 213825"/>
              <a:gd name="connsiteX3" fmla="*/ 0 w 246780"/>
              <a:gd name="connsiteY3" fmla="*/ 213825 h 213825"/>
              <a:gd name="connsiteX4" fmla="*/ 0 w 246780"/>
              <a:gd name="connsiteY4" fmla="*/ 0 h 2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80" h="213825">
                <a:moveTo>
                  <a:pt x="0" y="0"/>
                </a:moveTo>
                <a:lnTo>
                  <a:pt x="246780" y="0"/>
                </a:lnTo>
                <a:lnTo>
                  <a:pt x="246780" y="213825"/>
                </a:lnTo>
                <a:lnTo>
                  <a:pt x="0" y="2138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3592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8" grpId="0"/>
      <p:bldP spid="5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670EC-7277-A276-E051-5EC76092C1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6228"/>
          <a:stretch>
            <a:fillRect/>
          </a:stretch>
        </p:blipFill>
        <p:spPr>
          <a:xfrm>
            <a:off x="2162478" y="3202612"/>
            <a:ext cx="3151175" cy="745557"/>
          </a:xfrm>
          <a:custGeom>
            <a:avLst/>
            <a:gdLst>
              <a:gd name="connsiteX0" fmla="*/ 0 w 3151175"/>
              <a:gd name="connsiteY0" fmla="*/ 0 h 745557"/>
              <a:gd name="connsiteX1" fmla="*/ 3151175 w 3151175"/>
              <a:gd name="connsiteY1" fmla="*/ 0 h 745557"/>
              <a:gd name="connsiteX2" fmla="*/ 3151175 w 3151175"/>
              <a:gd name="connsiteY2" fmla="*/ 745557 h 745557"/>
              <a:gd name="connsiteX3" fmla="*/ 0 w 3151175"/>
              <a:gd name="connsiteY3" fmla="*/ 745557 h 745557"/>
              <a:gd name="connsiteX4" fmla="*/ 0 w 3151175"/>
              <a:gd name="connsiteY4" fmla="*/ 0 h 74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175" h="745557">
                <a:moveTo>
                  <a:pt x="0" y="0"/>
                </a:moveTo>
                <a:lnTo>
                  <a:pt x="3151175" y="0"/>
                </a:lnTo>
                <a:lnTo>
                  <a:pt x="3151175" y="745557"/>
                </a:lnTo>
                <a:lnTo>
                  <a:pt x="0" y="745557"/>
                </a:lnTo>
                <a:lnTo>
                  <a:pt x="0" y="0"/>
                </a:lnTo>
                <a:close/>
              </a:path>
            </a:pathLst>
          </a:custGeom>
          <a:effectLst/>
        </p:spPr>
      </p:pic>
      <p:sp>
        <p:nvSpPr>
          <p:cNvPr id="2071" name="Rectangle 2070">
            <a:extLst>
              <a:ext uri="{FF2B5EF4-FFF2-40B4-BE49-F238E27FC236}">
                <a16:creationId xmlns:a16="http://schemas.microsoft.com/office/drawing/2014/main" id="{73E1A05A-E671-3263-2B67-15A88FD9DD5E}"/>
              </a:ext>
            </a:extLst>
          </p:cNvPr>
          <p:cNvSpPr/>
          <p:nvPr/>
        </p:nvSpPr>
        <p:spPr>
          <a:xfrm>
            <a:off x="1376670" y="5034479"/>
            <a:ext cx="5362575" cy="888774"/>
          </a:xfrm>
          <a:prstGeom prst="rect">
            <a:avLst/>
          </a:prstGeom>
          <a:solidFill>
            <a:srgbClr val="F7F7F7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738C2F-C1DF-668D-E611-F4DA46861B48}"/>
              </a:ext>
            </a:extLst>
          </p:cNvPr>
          <p:cNvSpPr/>
          <p:nvPr/>
        </p:nvSpPr>
        <p:spPr>
          <a:xfrm>
            <a:off x="1376669" y="2832947"/>
            <a:ext cx="5362575" cy="20955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C5A889-382F-FC23-1F72-6DE41B85C0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89254" y="320962"/>
                <a:ext cx="9610069" cy="1325563"/>
              </a:xfrm>
            </p:spPr>
            <p:txBody>
              <a:bodyPr/>
              <a:lstStyle/>
              <a:p>
                <a:r>
                  <a:rPr lang="en-US" dirty="0"/>
                  <a:t>Expressing  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i="1" dirty="0"/>
                  <a:t>=</a:t>
                </a:r>
                <a14:m>
                  <m:oMath xmlns:m="http://schemas.openxmlformats.org/officeDocument/2006/math">
                    <m:r>
                      <a:rPr lang="en-US" b="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dirty="0"/>
                  <a:t>” with a PDG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C5A889-382F-FC23-1F72-6DE41B85C0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9254" y="320962"/>
                <a:ext cx="9610069" cy="1325563"/>
              </a:xfrm>
              <a:blipFill>
                <a:blip r:embed="rId3"/>
                <a:stretch>
                  <a:fillRect l="-2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3A1534D-4FD8-C068-2A07-C59E07E43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89" t="4519" r="4992" b="29462"/>
          <a:stretch/>
        </p:blipFill>
        <p:spPr>
          <a:xfrm>
            <a:off x="9163451" y="2499699"/>
            <a:ext cx="1604213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89962-1746-3608-AD40-9B1405F35C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2415" b="59576"/>
          <a:stretch>
            <a:fillRect/>
          </a:stretch>
        </p:blipFill>
        <p:spPr>
          <a:xfrm>
            <a:off x="7714463" y="2343243"/>
            <a:ext cx="1529199" cy="1399719"/>
          </a:xfrm>
          <a:custGeom>
            <a:avLst/>
            <a:gdLst>
              <a:gd name="connsiteX0" fmla="*/ 0 w 1529199"/>
              <a:gd name="connsiteY0" fmla="*/ 0 h 1399719"/>
              <a:gd name="connsiteX1" fmla="*/ 1529199 w 1529199"/>
              <a:gd name="connsiteY1" fmla="*/ 0 h 1399719"/>
              <a:gd name="connsiteX2" fmla="*/ 1529199 w 1529199"/>
              <a:gd name="connsiteY2" fmla="*/ 1399719 h 1399719"/>
              <a:gd name="connsiteX3" fmla="*/ 0 w 1529199"/>
              <a:gd name="connsiteY3" fmla="*/ 1399719 h 1399719"/>
              <a:gd name="connsiteX4" fmla="*/ 0 w 1529199"/>
              <a:gd name="connsiteY4" fmla="*/ 0 h 139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199" h="1399719">
                <a:moveTo>
                  <a:pt x="0" y="0"/>
                </a:moveTo>
                <a:lnTo>
                  <a:pt x="1529199" y="0"/>
                </a:lnTo>
                <a:lnTo>
                  <a:pt x="1529199" y="1399719"/>
                </a:lnTo>
                <a:lnTo>
                  <a:pt x="0" y="139971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8D2DA4-B887-B4B4-6A87-DCE781C9B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80" t="70538" r="13347" b="4110"/>
          <a:stretch/>
        </p:blipFill>
        <p:spPr>
          <a:xfrm>
            <a:off x="9323871" y="4785699"/>
            <a:ext cx="1175303" cy="877833"/>
          </a:xfrm>
          <a:custGeom>
            <a:avLst/>
            <a:gdLst>
              <a:gd name="connsiteX0" fmla="*/ 0 w 3213621"/>
              <a:gd name="connsiteY0" fmla="*/ 0 h 1020163"/>
              <a:gd name="connsiteX1" fmla="*/ 3213621 w 3213621"/>
              <a:gd name="connsiteY1" fmla="*/ 0 h 1020163"/>
              <a:gd name="connsiteX2" fmla="*/ 3213621 w 3213621"/>
              <a:gd name="connsiteY2" fmla="*/ 1020163 h 1020163"/>
              <a:gd name="connsiteX3" fmla="*/ 0 w 3213621"/>
              <a:gd name="connsiteY3" fmla="*/ 1020163 h 1020163"/>
              <a:gd name="connsiteX4" fmla="*/ 0 w 3213621"/>
              <a:gd name="connsiteY4" fmla="*/ 0 h 102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621" h="1020163">
                <a:moveTo>
                  <a:pt x="0" y="0"/>
                </a:moveTo>
                <a:lnTo>
                  <a:pt x="3213621" y="0"/>
                </a:lnTo>
                <a:lnTo>
                  <a:pt x="3213621" y="1020163"/>
                </a:lnTo>
                <a:lnTo>
                  <a:pt x="0" y="10201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10CDB4A-8803-F7B7-B0C4-A66DBD1B30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772"/>
          <a:stretch>
            <a:fillRect/>
          </a:stretch>
        </p:blipFill>
        <p:spPr>
          <a:xfrm>
            <a:off x="5313654" y="3202612"/>
            <a:ext cx="1120312" cy="745557"/>
          </a:xfrm>
          <a:custGeom>
            <a:avLst/>
            <a:gdLst>
              <a:gd name="connsiteX0" fmla="*/ 0 w 1120312"/>
              <a:gd name="connsiteY0" fmla="*/ 0 h 745557"/>
              <a:gd name="connsiteX1" fmla="*/ 1120312 w 1120312"/>
              <a:gd name="connsiteY1" fmla="*/ 0 h 745557"/>
              <a:gd name="connsiteX2" fmla="*/ 1120312 w 1120312"/>
              <a:gd name="connsiteY2" fmla="*/ 745557 h 745557"/>
              <a:gd name="connsiteX3" fmla="*/ 0 w 1120312"/>
              <a:gd name="connsiteY3" fmla="*/ 745557 h 745557"/>
              <a:gd name="connsiteX4" fmla="*/ 0 w 1120312"/>
              <a:gd name="connsiteY4" fmla="*/ 0 h 74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312" h="745557">
                <a:moveTo>
                  <a:pt x="0" y="0"/>
                </a:moveTo>
                <a:lnTo>
                  <a:pt x="1120312" y="0"/>
                </a:lnTo>
                <a:lnTo>
                  <a:pt x="1120312" y="745557"/>
                </a:lnTo>
                <a:lnTo>
                  <a:pt x="0" y="7455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4C5F729-22F1-BF66-1C93-ABB06AC93F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6228"/>
          <a:stretch>
            <a:fillRect/>
          </a:stretch>
        </p:blipFill>
        <p:spPr>
          <a:xfrm>
            <a:off x="2162479" y="3202612"/>
            <a:ext cx="3151175" cy="745557"/>
          </a:xfrm>
          <a:custGeom>
            <a:avLst/>
            <a:gdLst>
              <a:gd name="connsiteX0" fmla="*/ 0 w 3151175"/>
              <a:gd name="connsiteY0" fmla="*/ 0 h 745557"/>
              <a:gd name="connsiteX1" fmla="*/ 3151175 w 3151175"/>
              <a:gd name="connsiteY1" fmla="*/ 0 h 745557"/>
              <a:gd name="connsiteX2" fmla="*/ 3151175 w 3151175"/>
              <a:gd name="connsiteY2" fmla="*/ 745557 h 745557"/>
              <a:gd name="connsiteX3" fmla="*/ 0 w 3151175"/>
              <a:gd name="connsiteY3" fmla="*/ 745557 h 745557"/>
              <a:gd name="connsiteX4" fmla="*/ 0 w 3151175"/>
              <a:gd name="connsiteY4" fmla="*/ 0 h 74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175" h="745557">
                <a:moveTo>
                  <a:pt x="0" y="0"/>
                </a:moveTo>
                <a:lnTo>
                  <a:pt x="3151175" y="0"/>
                </a:lnTo>
                <a:lnTo>
                  <a:pt x="3151175" y="745557"/>
                </a:lnTo>
                <a:lnTo>
                  <a:pt x="0" y="745557"/>
                </a:lnTo>
                <a:lnTo>
                  <a:pt x="0" y="0"/>
                </a:lnTo>
                <a:close/>
              </a:path>
            </a:pathLst>
          </a:custGeom>
          <a:effectLst>
            <a:glow rad="139700">
              <a:schemeClr val="accent1">
                <a:lumMod val="40000"/>
                <a:lumOff val="60000"/>
                <a:alpha val="45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2D4AD7-1BDF-6609-0CCB-D0E00C650AED}"/>
              </a:ext>
            </a:extLst>
          </p:cNvPr>
          <p:cNvSpPr txBox="1"/>
          <p:nvPr/>
        </p:nvSpPr>
        <p:spPr>
          <a:xfrm>
            <a:off x="1497138" y="2889479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Georgia" panose="02040502050405020303" pitchFamily="18" charset="0"/>
              </a:rPr>
              <a:t>Lemma 22.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8DB4BB-F42A-6156-4D48-3080FB6E0FC7}"/>
              </a:ext>
            </a:extLst>
          </p:cNvPr>
          <p:cNvSpPr txBox="1"/>
          <p:nvPr/>
        </p:nvSpPr>
        <p:spPr>
          <a:xfrm>
            <a:off x="2999823" y="2930959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 every PDG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27E2692-0F9F-A4D7-6252-6F2C1CEBEB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0303" y="2993229"/>
            <a:ext cx="306547" cy="2447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4CFDFCD-4C47-04EC-3231-E58E9E1B54D5}"/>
              </a:ext>
            </a:extLst>
          </p:cNvPr>
          <p:cNvSpPr txBox="1"/>
          <p:nvPr/>
        </p:nvSpPr>
        <p:spPr>
          <a:xfrm>
            <a:off x="4903904" y="2943321"/>
            <a:ext cx="2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,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5C5FE1-A01D-4ABE-94AC-A58E6833D442}"/>
              </a:ext>
            </a:extLst>
          </p:cNvPr>
          <p:cNvGrpSpPr/>
          <p:nvPr/>
        </p:nvGrpSpPr>
        <p:grpSpPr>
          <a:xfrm>
            <a:off x="2729722" y="3812706"/>
            <a:ext cx="3750096" cy="814231"/>
            <a:chOff x="2573527" y="5527979"/>
            <a:chExt cx="3750096" cy="8142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105650-CF57-F127-114B-561C613C3CBE}"/>
                </a:ext>
              </a:extLst>
            </p:cNvPr>
            <p:cNvSpPr txBox="1"/>
            <p:nvPr/>
          </p:nvSpPr>
          <p:spPr>
            <a:xfrm>
              <a:off x="2573527" y="5527979"/>
              <a:ext cx="1699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with equality </a:t>
              </a:r>
              <a:r>
                <a:rPr lang="en-US" err="1"/>
                <a:t>iff</a:t>
              </a:r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004B30-3ACF-52CD-895C-90884662E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42112" y="5897311"/>
              <a:ext cx="1351550" cy="44489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3CD9D34-A80E-C614-20BF-97C257506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16"/>
            <a:stretch/>
          </p:blipFill>
          <p:spPr>
            <a:xfrm>
              <a:off x="4676805" y="5949813"/>
              <a:ext cx="1475417" cy="35823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DEA9EB-808D-C5BD-C2B4-7D639E36D9BA}"/>
                </a:ext>
              </a:extLst>
            </p:cNvPr>
            <p:cNvSpPr txBox="1"/>
            <p:nvPr/>
          </p:nvSpPr>
          <p:spPr>
            <a:xfrm>
              <a:off x="4430162" y="5972878"/>
              <a:ext cx="240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CA6893-801F-BC93-6EE5-C404044B9A5E}"/>
                </a:ext>
              </a:extLst>
            </p:cNvPr>
            <p:cNvSpPr txBox="1"/>
            <p:nvPr/>
          </p:nvSpPr>
          <p:spPr>
            <a:xfrm>
              <a:off x="6082851" y="5972878"/>
              <a:ext cx="240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16A48B8-5F65-F505-BBD7-13C0E42BD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975" y="5949813"/>
              <a:ext cx="180975" cy="276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AD2A1E8-CBCC-DECB-41ED-F7856E74C85F}"/>
              </a:ext>
            </a:extLst>
          </p:cNvPr>
          <p:cNvSpPr txBox="1"/>
          <p:nvPr/>
        </p:nvSpPr>
        <p:spPr>
          <a:xfrm>
            <a:off x="1219647" y="2322286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“this construction does the right thing.”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9F3505-1B81-B343-C6AC-566F3A6E3607}"/>
                  </a:ext>
                </a:extLst>
              </p:cNvPr>
              <p:cNvSpPr txBox="1"/>
              <p:nvPr/>
            </p:nvSpPr>
            <p:spPr>
              <a:xfrm>
                <a:off x="1497138" y="5294200"/>
                <a:ext cx="4999683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b="1" dirty="0">
                    <a:latin typeface="Georgia" panose="02040502050405020303" pitchFamily="18" charset="0"/>
                  </a:rPr>
                  <a:t>Lemma 23.</a:t>
                </a:r>
                <a:r>
                  <a:rPr lang="en-US" dirty="0">
                    <a:latin typeface="Georgia" panose="02040502050405020303" pitchFamily="18" charset="0"/>
                  </a:rPr>
                  <a:t> </a:t>
                </a:r>
                <a:r>
                  <a:rPr lang="en-US" dirty="0"/>
                  <a:t>The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>
                          <a:glow rad="101600">
                            <a:schemeClr val="accent1">
                              <a:lumMod val="20000"/>
                              <a:lumOff val="80000"/>
                              <a:alpha val="6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effectLst>
                          <a:glow rad="101600">
                            <a:schemeClr val="accent1">
                              <a:lumMod val="20000"/>
                              <a:lumOff val="80000"/>
                              <a:alpha val="6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effectLst>
                          <a:glow rad="101600">
                            <a:schemeClr val="accent1">
                              <a:lumMod val="20000"/>
                              <a:lumOff val="80000"/>
                              <a:alpha val="6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effectLst>
                          <a:glow rad="101600">
                            <a:schemeClr val="accent1">
                              <a:lumMod val="20000"/>
                              <a:lumOff val="80000"/>
                              <a:alpha val="6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effectLst>
                      <a:glow rad="101600">
                        <a:schemeClr val="accent1">
                          <a:lumMod val="20000"/>
                          <a:lumOff val="80000"/>
                          <a:alpha val="60000"/>
                        </a:schemeClr>
                      </a:glow>
                    </a:effectLst>
                  </a:rPr>
                  <a:t> </a:t>
                </a:r>
                <a:r>
                  <a:rPr lang="en-US" dirty="0"/>
                  <a:t>is strictly convex.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9F3505-1B81-B343-C6AC-566F3A6E3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138" y="5294200"/>
                <a:ext cx="4999683" cy="369332"/>
              </a:xfrm>
              <a:prstGeom prst="rect">
                <a:avLst/>
              </a:prstGeom>
              <a:blipFill>
                <a:blip r:embed="rId10"/>
                <a:stretch>
                  <a:fillRect l="-1098" t="-9836" r="-976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DFBFB918-A1DE-DBCB-59B1-83991E7EDD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</a:blip>
          <a:srcRect t="21461" b="17556"/>
          <a:stretch/>
        </p:blipFill>
        <p:spPr>
          <a:xfrm>
            <a:off x="589254" y="3302722"/>
            <a:ext cx="1501288" cy="545335"/>
          </a:xfrm>
          <a:prstGeom prst="rect">
            <a:avLst/>
          </a:prstGeom>
          <a:gradFill>
            <a:gsLst>
              <a:gs pos="37000">
                <a:schemeClr val="bg1"/>
              </a:gs>
              <a:gs pos="69000">
                <a:srgbClr val="F2F2F2"/>
              </a:gs>
            </a:gsLst>
            <a:lin ang="0" scaled="0"/>
          </a:gradFill>
          <a:ln w="25400">
            <a:gradFill>
              <a:gsLst>
                <a:gs pos="32000">
                  <a:schemeClr val="tx1"/>
                </a:gs>
                <a:gs pos="59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0"/>
            </a:gra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4F72CA-2DE6-C2C0-499D-38C67B01A3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461" b="17556"/>
          <a:stretch/>
        </p:blipFill>
        <p:spPr>
          <a:xfrm>
            <a:off x="604032" y="3300291"/>
            <a:ext cx="1501288" cy="545335"/>
          </a:xfrm>
          <a:prstGeom prst="rect">
            <a:avLst/>
          </a:prstGeom>
          <a:effectLst>
            <a:glow rad="139700">
              <a:schemeClr val="accent1">
                <a:lumMod val="40000"/>
                <a:lumOff val="60000"/>
                <a:alpha val="45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C2FEDE-759F-6DA4-E379-BE9E587779E6}"/>
              </a:ext>
            </a:extLst>
          </p:cNvPr>
          <p:cNvSpPr/>
          <p:nvPr/>
        </p:nvSpPr>
        <p:spPr>
          <a:xfrm>
            <a:off x="10047044" y="4182586"/>
            <a:ext cx="609153" cy="498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39744-2B1F-47AC-3036-FD3B12C783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6228"/>
          <a:stretch>
            <a:fillRect/>
          </a:stretch>
        </p:blipFill>
        <p:spPr>
          <a:xfrm>
            <a:off x="2160096" y="3200444"/>
            <a:ext cx="3151175" cy="745557"/>
          </a:xfrm>
          <a:custGeom>
            <a:avLst/>
            <a:gdLst>
              <a:gd name="connsiteX0" fmla="*/ 0 w 3151175"/>
              <a:gd name="connsiteY0" fmla="*/ 0 h 745557"/>
              <a:gd name="connsiteX1" fmla="*/ 3151175 w 3151175"/>
              <a:gd name="connsiteY1" fmla="*/ 0 h 745557"/>
              <a:gd name="connsiteX2" fmla="*/ 3151175 w 3151175"/>
              <a:gd name="connsiteY2" fmla="*/ 745557 h 745557"/>
              <a:gd name="connsiteX3" fmla="*/ 0 w 3151175"/>
              <a:gd name="connsiteY3" fmla="*/ 745557 h 745557"/>
              <a:gd name="connsiteX4" fmla="*/ 0 w 3151175"/>
              <a:gd name="connsiteY4" fmla="*/ 0 h 74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175" h="745557">
                <a:moveTo>
                  <a:pt x="0" y="0"/>
                </a:moveTo>
                <a:lnTo>
                  <a:pt x="3151175" y="0"/>
                </a:lnTo>
                <a:lnTo>
                  <a:pt x="3151175" y="745557"/>
                </a:lnTo>
                <a:lnTo>
                  <a:pt x="0" y="745557"/>
                </a:lnTo>
                <a:lnTo>
                  <a:pt x="0" y="0"/>
                </a:lnTo>
                <a:close/>
              </a:path>
            </a:pathLst>
          </a:custGeom>
          <a:effectLst/>
        </p:spPr>
      </p:pic>
    </p:spTree>
    <p:extLst>
      <p:ext uri="{BB962C8B-B14F-4D97-AF65-F5344CB8AC3E}">
        <p14:creationId xmlns:p14="http://schemas.microsoft.com/office/powerpoint/2010/main" val="302141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 animBg="1"/>
      <p:bldP spid="32" grpId="0" animBg="1"/>
      <p:bldP spid="18" grpId="0"/>
      <p:bldP spid="20" grpId="0"/>
      <p:bldP spid="27" grpId="0"/>
      <p:bldP spid="33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52C849-667B-B42C-8343-4B67D44DF788}"/>
              </a:ext>
            </a:extLst>
          </p:cNvPr>
          <p:cNvSpPr>
            <a:spLocks/>
          </p:cNvSpPr>
          <p:nvPr/>
        </p:nvSpPr>
        <p:spPr>
          <a:xfrm>
            <a:off x="-157275" y="1741108"/>
            <a:ext cx="12404558" cy="524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BDDA3A9-06B4-F342-7706-462A9C42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611" y="-2145665"/>
            <a:ext cx="12192000" cy="1139060"/>
          </a:xfrm>
        </p:spPr>
        <p:txBody>
          <a:bodyPr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PDG SYNTAX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D4A992-4679-CEA6-1F79-35AFBCCEFA14}"/>
              </a:ext>
            </a:extLst>
          </p:cNvPr>
          <p:cNvSpPr txBox="1"/>
          <p:nvPr/>
        </p:nvSpPr>
        <p:spPr>
          <a:xfrm>
            <a:off x="12247283" y="256409"/>
            <a:ext cx="509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Conditional Probability Distributions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87B29-AEFF-3070-B019-6B7624DFFA39}"/>
              </a:ext>
            </a:extLst>
          </p:cNvPr>
          <p:cNvSpPr txBox="1"/>
          <p:nvPr/>
        </p:nvSpPr>
        <p:spPr>
          <a:xfrm>
            <a:off x="1847015" y="191072"/>
            <a:ext cx="346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</a:rPr>
              <a:t>Directed Hypergraphs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0969DD-C361-97F9-0250-2F541AF9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67" t="16175" r="53431" b="14108"/>
          <a:stretch>
            <a:fillRect/>
          </a:stretch>
        </p:blipFill>
        <p:spPr>
          <a:xfrm>
            <a:off x="1847015" y="2194275"/>
            <a:ext cx="381125" cy="389893"/>
          </a:xfrm>
          <a:custGeom>
            <a:avLst/>
            <a:gdLst>
              <a:gd name="connsiteX0" fmla="*/ 0 w 381125"/>
              <a:gd name="connsiteY0" fmla="*/ 0 h 389893"/>
              <a:gd name="connsiteX1" fmla="*/ 381125 w 381125"/>
              <a:gd name="connsiteY1" fmla="*/ 0 h 389893"/>
              <a:gd name="connsiteX2" fmla="*/ 381125 w 381125"/>
              <a:gd name="connsiteY2" fmla="*/ 389893 h 389893"/>
              <a:gd name="connsiteX3" fmla="*/ 0 w 381125"/>
              <a:gd name="connsiteY3" fmla="*/ 389893 h 389893"/>
              <a:gd name="connsiteX4" fmla="*/ 0 w 381125"/>
              <a:gd name="connsiteY4" fmla="*/ 0 h 38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125" h="389893">
                <a:moveTo>
                  <a:pt x="0" y="0"/>
                </a:moveTo>
                <a:lnTo>
                  <a:pt x="381125" y="0"/>
                </a:lnTo>
                <a:lnTo>
                  <a:pt x="381125" y="389893"/>
                </a:lnTo>
                <a:lnTo>
                  <a:pt x="0" y="3898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693F09-F91E-6AFD-293B-C07C312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431" t="16175" r="11743" b="12420"/>
          <a:stretch>
            <a:fillRect/>
          </a:stretch>
        </p:blipFill>
        <p:spPr>
          <a:xfrm>
            <a:off x="2390176" y="2194275"/>
            <a:ext cx="407407" cy="399333"/>
          </a:xfrm>
          <a:custGeom>
            <a:avLst/>
            <a:gdLst>
              <a:gd name="connsiteX0" fmla="*/ 0 w 407407"/>
              <a:gd name="connsiteY0" fmla="*/ 0 h 399333"/>
              <a:gd name="connsiteX1" fmla="*/ 407407 w 407407"/>
              <a:gd name="connsiteY1" fmla="*/ 0 h 399333"/>
              <a:gd name="connsiteX2" fmla="*/ 407407 w 407407"/>
              <a:gd name="connsiteY2" fmla="*/ 399333 h 399333"/>
              <a:gd name="connsiteX3" fmla="*/ 0 w 407407"/>
              <a:gd name="connsiteY3" fmla="*/ 399333 h 399333"/>
              <a:gd name="connsiteX4" fmla="*/ 0 w 407407"/>
              <a:gd name="connsiteY4" fmla="*/ 0 h 39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07" h="399333">
                <a:moveTo>
                  <a:pt x="0" y="0"/>
                </a:moveTo>
                <a:lnTo>
                  <a:pt x="407407" y="0"/>
                </a:lnTo>
                <a:lnTo>
                  <a:pt x="407407" y="399333"/>
                </a:lnTo>
                <a:lnTo>
                  <a:pt x="0" y="39933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5B84895-6AF6-B54E-9A9E-3C55B360E6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2026" y="2103814"/>
            <a:ext cx="1365960" cy="559252"/>
          </a:xfrm>
          <a:custGeom>
            <a:avLst/>
            <a:gdLst>
              <a:gd name="connsiteX0" fmla="*/ 0 w 1365960"/>
              <a:gd name="connsiteY0" fmla="*/ 0 h 559252"/>
              <a:gd name="connsiteX1" fmla="*/ 1365960 w 1365960"/>
              <a:gd name="connsiteY1" fmla="*/ 0 h 559252"/>
              <a:gd name="connsiteX2" fmla="*/ 1365960 w 1365960"/>
              <a:gd name="connsiteY2" fmla="*/ 559252 h 559252"/>
              <a:gd name="connsiteX3" fmla="*/ 0 w 1365960"/>
              <a:gd name="connsiteY3" fmla="*/ 559252 h 559252"/>
              <a:gd name="connsiteX4" fmla="*/ 0 w 1365960"/>
              <a:gd name="connsiteY4" fmla="*/ 0 h 559252"/>
              <a:gd name="connsiteX5" fmla="*/ 254988 w 1365960"/>
              <a:gd name="connsiteY5" fmla="*/ 90460 h 559252"/>
              <a:gd name="connsiteX6" fmla="*/ 254988 w 1365960"/>
              <a:gd name="connsiteY6" fmla="*/ 480353 h 559252"/>
              <a:gd name="connsiteX7" fmla="*/ 636113 w 1365960"/>
              <a:gd name="connsiteY7" fmla="*/ 480353 h 559252"/>
              <a:gd name="connsiteX8" fmla="*/ 636113 w 1365960"/>
              <a:gd name="connsiteY8" fmla="*/ 90460 h 559252"/>
              <a:gd name="connsiteX9" fmla="*/ 254988 w 1365960"/>
              <a:gd name="connsiteY9" fmla="*/ 90460 h 559252"/>
              <a:gd name="connsiteX10" fmla="*/ 798149 w 1365960"/>
              <a:gd name="connsiteY10" fmla="*/ 90460 h 559252"/>
              <a:gd name="connsiteX11" fmla="*/ 798149 w 1365960"/>
              <a:gd name="connsiteY11" fmla="*/ 489793 h 559252"/>
              <a:gd name="connsiteX12" fmla="*/ 1205556 w 1365960"/>
              <a:gd name="connsiteY12" fmla="*/ 489793 h 559252"/>
              <a:gd name="connsiteX13" fmla="*/ 1205556 w 1365960"/>
              <a:gd name="connsiteY13" fmla="*/ 90460 h 559252"/>
              <a:gd name="connsiteX14" fmla="*/ 798149 w 1365960"/>
              <a:gd name="connsiteY14" fmla="*/ 90460 h 55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65960" h="559252">
                <a:moveTo>
                  <a:pt x="0" y="0"/>
                </a:moveTo>
                <a:lnTo>
                  <a:pt x="1365960" y="0"/>
                </a:lnTo>
                <a:lnTo>
                  <a:pt x="1365960" y="559252"/>
                </a:lnTo>
                <a:lnTo>
                  <a:pt x="0" y="559252"/>
                </a:lnTo>
                <a:lnTo>
                  <a:pt x="0" y="0"/>
                </a:lnTo>
                <a:close/>
                <a:moveTo>
                  <a:pt x="254988" y="90460"/>
                </a:moveTo>
                <a:lnTo>
                  <a:pt x="254988" y="480353"/>
                </a:lnTo>
                <a:lnTo>
                  <a:pt x="636113" y="480353"/>
                </a:lnTo>
                <a:lnTo>
                  <a:pt x="636113" y="90460"/>
                </a:lnTo>
                <a:lnTo>
                  <a:pt x="254988" y="90460"/>
                </a:lnTo>
                <a:close/>
                <a:moveTo>
                  <a:pt x="798149" y="90460"/>
                </a:moveTo>
                <a:lnTo>
                  <a:pt x="798149" y="489793"/>
                </a:lnTo>
                <a:lnTo>
                  <a:pt x="1205556" y="489793"/>
                </a:lnTo>
                <a:lnTo>
                  <a:pt x="1205556" y="90460"/>
                </a:lnTo>
                <a:lnTo>
                  <a:pt x="798149" y="90460"/>
                </a:lnTo>
                <a:close/>
              </a:path>
            </a:pathLst>
          </a:cu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EB4DF62-ABEE-5BFF-27CB-678DCE668FB7}"/>
              </a:ext>
            </a:extLst>
          </p:cNvPr>
          <p:cNvSpPr txBox="1"/>
          <p:nvPr/>
        </p:nvSpPr>
        <p:spPr>
          <a:xfrm>
            <a:off x="913769" y="2926393"/>
            <a:ext cx="1534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set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nodes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F2329E-9020-A44E-CDC9-29EB30EB07BF}"/>
              </a:ext>
            </a:extLst>
          </p:cNvPr>
          <p:cNvSpPr txBox="1"/>
          <p:nvPr/>
        </p:nvSpPr>
        <p:spPr>
          <a:xfrm>
            <a:off x="2637333" y="2956831"/>
            <a:ext cx="2402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set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hyperarcs;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DA7A8C5-9F73-0E3D-BD58-26CC908FD56A}"/>
              </a:ext>
            </a:extLst>
          </p:cNvPr>
          <p:cNvGrpSpPr/>
          <p:nvPr/>
        </p:nvGrpSpPr>
        <p:grpSpPr>
          <a:xfrm>
            <a:off x="2812100" y="3395740"/>
            <a:ext cx="2561309" cy="1086531"/>
            <a:chOff x="2345901" y="2425630"/>
            <a:chExt cx="2561309" cy="1086531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25C8EDD1-5299-B6B2-396E-6CFE51CBA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636" y="2839301"/>
              <a:ext cx="922346" cy="240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8BB46C27-7205-8294-A130-36CD8899F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105" y="3186148"/>
              <a:ext cx="935516" cy="24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D3BB12E6-C495-83C1-89B9-A453A6571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767" y="2493777"/>
              <a:ext cx="704821" cy="214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DDA545-8C0F-AF96-6253-921A19A3A93F}"/>
                </a:ext>
              </a:extLst>
            </p:cNvPr>
            <p:cNvSpPr txBox="1"/>
            <p:nvPr/>
          </p:nvSpPr>
          <p:spPr>
            <a:xfrm>
              <a:off x="2375315" y="2427908"/>
              <a:ext cx="704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each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6F2F39-691A-A93D-6F13-AF649AA0E700}"/>
                </a:ext>
              </a:extLst>
            </p:cNvPr>
            <p:cNvSpPr txBox="1"/>
            <p:nvPr/>
          </p:nvSpPr>
          <p:spPr>
            <a:xfrm>
              <a:off x="3786365" y="2425630"/>
              <a:ext cx="704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has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2C9A3C4-024F-8A06-56BA-E0518D072AC2}"/>
                </a:ext>
              </a:extLst>
            </p:cNvPr>
            <p:cNvSpPr txBox="1"/>
            <p:nvPr/>
          </p:nvSpPr>
          <p:spPr>
            <a:xfrm>
              <a:off x="2868547" y="2762772"/>
              <a:ext cx="1002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sources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A48BE5-205F-B50E-58E6-D1DBEDD1E7E9}"/>
                </a:ext>
              </a:extLst>
            </p:cNvPr>
            <p:cNvSpPr txBox="1"/>
            <p:nvPr/>
          </p:nvSpPr>
          <p:spPr>
            <a:xfrm>
              <a:off x="2345901" y="3058482"/>
              <a:ext cx="1525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targets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CB5E8B3-2D40-96BA-B0C3-06059A2DCB7F}"/>
                </a:ext>
              </a:extLst>
            </p:cNvPr>
            <p:cNvSpPr txBox="1"/>
            <p:nvPr/>
          </p:nvSpPr>
          <p:spPr>
            <a:xfrm>
              <a:off x="4748818" y="3142829"/>
              <a:ext cx="158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.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0AF06E4-8462-2B54-1F22-2694D5D8BA90}"/>
                  </a:ext>
                </a:extLst>
              </p14:cNvPr>
              <p14:cNvContentPartPr/>
              <p14:nvPr/>
            </p14:nvContentPartPr>
            <p14:xfrm>
              <a:off x="1928341" y="2673040"/>
              <a:ext cx="96120" cy="3193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0AF06E4-8462-2B54-1F22-2694D5D8BA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9375" y="2664030"/>
                <a:ext cx="113694" cy="336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82C94C8-2B4B-C5AF-CC09-77185B7BC6DA}"/>
                  </a:ext>
                </a:extLst>
              </p14:cNvPr>
              <p14:cNvContentPartPr/>
              <p14:nvPr/>
            </p14:nvContentPartPr>
            <p14:xfrm>
              <a:off x="2629261" y="2639920"/>
              <a:ext cx="1066320" cy="390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82C94C8-2B4B-C5AF-CC09-77185B7BC6D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20261" y="2630920"/>
                <a:ext cx="1083960" cy="40788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1C0A93B7-94B3-B40A-A6AD-B1956802B32E}"/>
              </a:ext>
            </a:extLst>
          </p:cNvPr>
          <p:cNvSpPr/>
          <p:nvPr/>
        </p:nvSpPr>
        <p:spPr>
          <a:xfrm>
            <a:off x="1131454" y="4736689"/>
            <a:ext cx="539750" cy="48707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790F5B4-8820-6BED-1778-9FC706DBC02C}"/>
              </a:ext>
            </a:extLst>
          </p:cNvPr>
          <p:cNvSpPr/>
          <p:nvPr/>
        </p:nvSpPr>
        <p:spPr>
          <a:xfrm>
            <a:off x="2449185" y="4762154"/>
            <a:ext cx="539750" cy="487075"/>
          </a:xfrm>
          <a:prstGeom prst="ellipse">
            <a:avLst/>
          </a:prstGeom>
          <a:solidFill>
            <a:srgbClr val="FF802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AE3D0BA-40F0-525E-098D-86DC0030BFB2}"/>
              </a:ext>
            </a:extLst>
          </p:cNvPr>
          <p:cNvSpPr/>
          <p:nvPr/>
        </p:nvSpPr>
        <p:spPr>
          <a:xfrm>
            <a:off x="1740322" y="5725496"/>
            <a:ext cx="539750" cy="48707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774D45F-ED93-C7A0-37C5-21A4B451F7BA}"/>
                  </a:ext>
                </a:extLst>
              </p14:cNvPr>
              <p14:cNvContentPartPr/>
              <p14:nvPr/>
            </p14:nvContentPartPr>
            <p14:xfrm>
              <a:off x="1759241" y="4900924"/>
              <a:ext cx="529920" cy="1861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774D45F-ED93-C7A0-37C5-21A4B451F7B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50241" y="4891924"/>
                <a:ext cx="54756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5D092C9-3E40-3F6C-0AFC-3E80A99B3C3D}"/>
                  </a:ext>
                </a:extLst>
              </p14:cNvPr>
              <p14:cNvContentPartPr/>
              <p14:nvPr/>
            </p14:nvContentPartPr>
            <p14:xfrm>
              <a:off x="1705961" y="5213764"/>
              <a:ext cx="300960" cy="193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5D092C9-3E40-3F6C-0AFC-3E80A99B3C3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96961" y="5204764"/>
                <a:ext cx="31860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FDD3CA68-FD71-108B-1006-BDAF37EE743A}"/>
                  </a:ext>
                </a:extLst>
              </p14:cNvPr>
              <p14:cNvContentPartPr/>
              <p14:nvPr/>
            </p14:nvContentPartPr>
            <p14:xfrm>
              <a:off x="1918001" y="5198644"/>
              <a:ext cx="432360" cy="4453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FDD3CA68-FD71-108B-1006-BDAF37EE743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08993" y="5189637"/>
                <a:ext cx="450015" cy="462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CBBDC1B0-80FF-D16A-33D4-069884677461}"/>
                  </a:ext>
                </a:extLst>
              </p14:cNvPr>
              <p14:cNvContentPartPr/>
              <p14:nvPr/>
            </p14:nvContentPartPr>
            <p14:xfrm>
              <a:off x="898121" y="5292244"/>
              <a:ext cx="379800" cy="3981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CBBDC1B0-80FF-D16A-33D4-06988467746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9121" y="5283244"/>
                <a:ext cx="39744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20A0A94B-B161-9564-DAC5-F770624785B0}"/>
                  </a:ext>
                </a:extLst>
              </p14:cNvPr>
              <p14:cNvContentPartPr/>
              <p14:nvPr/>
            </p14:nvContentPartPr>
            <p14:xfrm>
              <a:off x="2715761" y="5301964"/>
              <a:ext cx="285840" cy="6325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20A0A94B-B161-9564-DAC5-F770624785B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06761" y="5292969"/>
                <a:ext cx="303480" cy="65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0267D1F-C773-571E-588A-C5CE47DD8AE6}"/>
                  </a:ext>
                </a:extLst>
              </p14:cNvPr>
              <p14:cNvContentPartPr/>
              <p14:nvPr/>
            </p14:nvContentPartPr>
            <p14:xfrm>
              <a:off x="2428121" y="5606164"/>
              <a:ext cx="334440" cy="2530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0267D1F-C773-571E-588A-C5CE47DD8AE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19121" y="5597164"/>
                <a:ext cx="352080" cy="27072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C01B6E4F-86E3-B0AE-C237-79D12000813B}"/>
              </a:ext>
            </a:extLst>
          </p:cNvPr>
          <p:cNvSpPr txBox="1"/>
          <p:nvPr/>
        </p:nvSpPr>
        <p:spPr>
          <a:xfrm>
            <a:off x="7483715" y="4919451"/>
            <a:ext cx="4798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 directed (hyper)graph whose nodes correspond to variables,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D38F649-FC27-FC75-151E-409B69AA234C}"/>
              </a:ext>
            </a:extLst>
          </p:cNvPr>
          <p:cNvSpPr txBox="1"/>
          <p:nvPr/>
        </p:nvSpPr>
        <p:spPr>
          <a:xfrm>
            <a:off x="6874847" y="4427914"/>
            <a:ext cx="1138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PDG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: </a:t>
            </a:r>
            <a:endParaRPr lang="en-US" sz="3200" b="1" dirty="0">
              <a:latin typeface="+mj-lt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041A19C-B1CA-07E5-17ED-A4E9992C164B}"/>
              </a:ext>
            </a:extLst>
          </p:cNvPr>
          <p:cNvSpPr/>
          <p:nvPr/>
        </p:nvSpPr>
        <p:spPr>
          <a:xfrm>
            <a:off x="9648355" y="3950702"/>
            <a:ext cx="584176" cy="435454"/>
          </a:xfrm>
          <a:prstGeom prst="roundRect">
            <a:avLst>
              <a:gd name="adj" fmla="val 25887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D6D15D4-E45C-367D-E621-C336BE8A50CC}"/>
              </a:ext>
            </a:extLst>
          </p:cNvPr>
          <p:cNvSpPr/>
          <p:nvPr/>
        </p:nvSpPr>
        <p:spPr>
          <a:xfrm>
            <a:off x="9045241" y="2941852"/>
            <a:ext cx="584176" cy="435454"/>
          </a:xfrm>
          <a:prstGeom prst="roundRect">
            <a:avLst>
              <a:gd name="adj" fmla="val 25887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55AB6D5-40E9-47F3-45E0-9644A419F2DD}"/>
              </a:ext>
            </a:extLst>
          </p:cNvPr>
          <p:cNvSpPr/>
          <p:nvPr/>
        </p:nvSpPr>
        <p:spPr>
          <a:xfrm>
            <a:off x="10349834" y="2930151"/>
            <a:ext cx="584176" cy="435454"/>
          </a:xfrm>
          <a:prstGeom prst="roundRect">
            <a:avLst>
              <a:gd name="adj" fmla="val 25887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9613DD6-D840-1306-0F92-660BEEE6854B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7155" t="903" r="5429" b="1889"/>
          <a:stretch>
            <a:fillRect/>
          </a:stretch>
        </p:blipFill>
        <p:spPr>
          <a:xfrm rot="7355224">
            <a:off x="10349160" y="3603479"/>
            <a:ext cx="741160" cy="581782"/>
          </a:xfrm>
          <a:custGeom>
            <a:avLst/>
            <a:gdLst>
              <a:gd name="connsiteX0" fmla="*/ 1012825 w 2406650"/>
              <a:gd name="connsiteY0" fmla="*/ 0 h 1889125"/>
              <a:gd name="connsiteX1" fmla="*/ 1355725 w 2406650"/>
              <a:gd name="connsiteY1" fmla="*/ 3175 h 1889125"/>
              <a:gd name="connsiteX2" fmla="*/ 1485900 w 2406650"/>
              <a:gd name="connsiteY2" fmla="*/ 873125 h 1889125"/>
              <a:gd name="connsiteX3" fmla="*/ 2406650 w 2406650"/>
              <a:gd name="connsiteY3" fmla="*/ 1301750 h 1889125"/>
              <a:gd name="connsiteX4" fmla="*/ 2359025 w 2406650"/>
              <a:gd name="connsiteY4" fmla="*/ 1831975 h 1889125"/>
              <a:gd name="connsiteX5" fmla="*/ 1806575 w 2406650"/>
              <a:gd name="connsiteY5" fmla="*/ 1889125 h 1889125"/>
              <a:gd name="connsiteX6" fmla="*/ 1203325 w 2406650"/>
              <a:gd name="connsiteY6" fmla="*/ 1276350 h 1889125"/>
              <a:gd name="connsiteX7" fmla="*/ 704850 w 2406650"/>
              <a:gd name="connsiteY7" fmla="*/ 1889125 h 1889125"/>
              <a:gd name="connsiteX8" fmla="*/ 317500 w 2406650"/>
              <a:gd name="connsiteY8" fmla="*/ 1863725 h 1889125"/>
              <a:gd name="connsiteX9" fmla="*/ 66675 w 2406650"/>
              <a:gd name="connsiteY9" fmla="*/ 1803400 h 1889125"/>
              <a:gd name="connsiteX10" fmla="*/ 0 w 2406650"/>
              <a:gd name="connsiteY10" fmla="*/ 1273175 h 1889125"/>
              <a:gd name="connsiteX11" fmla="*/ 911225 w 2406650"/>
              <a:gd name="connsiteY11" fmla="*/ 854075 h 188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06650" h="1889125">
                <a:moveTo>
                  <a:pt x="1012825" y="0"/>
                </a:moveTo>
                <a:lnTo>
                  <a:pt x="1355725" y="3175"/>
                </a:lnTo>
                <a:lnTo>
                  <a:pt x="1485900" y="873125"/>
                </a:lnTo>
                <a:lnTo>
                  <a:pt x="2406650" y="1301750"/>
                </a:lnTo>
                <a:lnTo>
                  <a:pt x="2359025" y="1831975"/>
                </a:lnTo>
                <a:lnTo>
                  <a:pt x="1806575" y="1889125"/>
                </a:lnTo>
                <a:lnTo>
                  <a:pt x="1203325" y="1276350"/>
                </a:lnTo>
                <a:lnTo>
                  <a:pt x="704850" y="1889125"/>
                </a:lnTo>
                <a:lnTo>
                  <a:pt x="317500" y="1863725"/>
                </a:lnTo>
                <a:lnTo>
                  <a:pt x="66675" y="1803400"/>
                </a:lnTo>
                <a:lnTo>
                  <a:pt x="0" y="1273175"/>
                </a:lnTo>
                <a:lnTo>
                  <a:pt x="911225" y="854075"/>
                </a:lnTo>
                <a:close/>
              </a:path>
            </a:pathLst>
          </a:cu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1842414-9119-61C1-3060-599F370B9E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8855286">
            <a:off x="8373841" y="3318003"/>
            <a:ext cx="655918" cy="22068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4E7ABCF-AF41-4EF0-338B-70BB69A5FE4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22713" y="3059813"/>
            <a:ext cx="593050" cy="1995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3BFBC0A-505E-CA72-710D-F3094147731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2519" t="-829"/>
          <a:stretch/>
        </p:blipFill>
        <p:spPr>
          <a:xfrm rot="5400000">
            <a:off x="9847057" y="3668393"/>
            <a:ext cx="281584" cy="201185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C1A2E8A-B3E3-29DE-7D6D-A4FAC353A737}"/>
              </a:ext>
            </a:extLst>
          </p:cNvPr>
          <p:cNvCxnSpPr>
            <a:cxnSpLocks/>
            <a:endCxn id="96" idx="1"/>
          </p:cNvCxnSpPr>
          <p:nvPr/>
        </p:nvCxnSpPr>
        <p:spPr>
          <a:xfrm>
            <a:off x="9646602" y="3391594"/>
            <a:ext cx="341247" cy="236600"/>
          </a:xfrm>
          <a:prstGeom prst="line">
            <a:avLst/>
          </a:prstGeom>
          <a:ln w="254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056B340-CB97-D6F1-B595-6BEBC3622B3E}"/>
              </a:ext>
            </a:extLst>
          </p:cNvPr>
          <p:cNvCxnSpPr>
            <a:cxnSpLocks/>
            <a:stCxn id="96" idx="1"/>
          </p:cNvCxnSpPr>
          <p:nvPr/>
        </p:nvCxnSpPr>
        <p:spPr>
          <a:xfrm flipV="1">
            <a:off x="9987849" y="3375180"/>
            <a:ext cx="327914" cy="253014"/>
          </a:xfrm>
          <a:prstGeom prst="line">
            <a:avLst/>
          </a:prstGeom>
          <a:ln w="254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1254F46-7352-DACF-D4D5-D4D3EACF85DB}"/>
                  </a:ext>
                </a:extLst>
              </p:cNvPr>
              <p:cNvSpPr txBox="1"/>
              <p:nvPr/>
            </p:nvSpPr>
            <p:spPr>
              <a:xfrm>
                <a:off x="9027563" y="3145848"/>
                <a:ext cx="2587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1254F46-7352-DACF-D4D5-D4D3EACF8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563" y="3145848"/>
                <a:ext cx="258711" cy="24622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0C0B281-5E6F-90B1-9F9E-593768E168E3}"/>
                  </a:ext>
                </a:extLst>
              </p:cNvPr>
              <p:cNvSpPr txBox="1"/>
              <p:nvPr/>
            </p:nvSpPr>
            <p:spPr>
              <a:xfrm>
                <a:off x="9353161" y="3138561"/>
                <a:ext cx="2587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0C0B281-5E6F-90B1-9F9E-593768E16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161" y="3138561"/>
                <a:ext cx="258711" cy="24622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6EBF084-F5B2-05E5-7922-D5912FE3DF9C}"/>
                  </a:ext>
                </a:extLst>
              </p:cNvPr>
              <p:cNvSpPr txBox="1"/>
              <p:nvPr/>
            </p:nvSpPr>
            <p:spPr>
              <a:xfrm>
                <a:off x="9193184" y="3139752"/>
                <a:ext cx="2587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6EBF084-F5B2-05E5-7922-D5912FE3D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3184" y="3139752"/>
                <a:ext cx="258711" cy="24622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Oval 107">
            <a:extLst>
              <a:ext uri="{FF2B5EF4-FFF2-40B4-BE49-F238E27FC236}">
                <a16:creationId xmlns:a16="http://schemas.microsoft.com/office/drawing/2014/main" id="{4857091B-AA76-8F28-437C-2637E0ECBB5F}"/>
              </a:ext>
            </a:extLst>
          </p:cNvPr>
          <p:cNvSpPr/>
          <p:nvPr/>
        </p:nvSpPr>
        <p:spPr>
          <a:xfrm>
            <a:off x="9140914" y="3158222"/>
            <a:ext cx="55647" cy="57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075DAB2-7B34-A250-4407-4E4F7D2E7B14}"/>
              </a:ext>
            </a:extLst>
          </p:cNvPr>
          <p:cNvSpPr txBox="1"/>
          <p:nvPr/>
        </p:nvSpPr>
        <p:spPr>
          <a:xfrm>
            <a:off x="9078618" y="2807572"/>
            <a:ext cx="258711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dirty="0">
                <a:effectLst>
                  <a:glow rad="304800">
                    <a:schemeClr val="bg1">
                      <a:lumMod val="95000"/>
                    </a:schemeClr>
                  </a:glow>
                </a:effectLst>
              </a:rPr>
              <a:t>X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96881DA-28F5-8B3B-C90E-635F5C4AA270}"/>
              </a:ext>
            </a:extLst>
          </p:cNvPr>
          <p:cNvSpPr/>
          <p:nvPr/>
        </p:nvSpPr>
        <p:spPr>
          <a:xfrm>
            <a:off x="9295195" y="3155813"/>
            <a:ext cx="55647" cy="57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8595DCB-89D6-33F9-687D-CE7E269BF0B1}"/>
              </a:ext>
            </a:extLst>
          </p:cNvPr>
          <p:cNvSpPr/>
          <p:nvPr/>
        </p:nvSpPr>
        <p:spPr>
          <a:xfrm>
            <a:off x="9450199" y="3153458"/>
            <a:ext cx="55647" cy="57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0E13C9B-B9FD-BE2B-C469-B5DD8A206A80}"/>
                  </a:ext>
                </a:extLst>
              </p:cNvPr>
              <p:cNvSpPr txBox="1"/>
              <p:nvPr/>
            </p:nvSpPr>
            <p:spPr>
              <a:xfrm>
                <a:off x="8478100" y="3122616"/>
                <a:ext cx="2736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0E13C9B-B9FD-BE2B-C469-B5DD8A206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100" y="3122616"/>
                <a:ext cx="273649" cy="276999"/>
              </a:xfrm>
              <a:prstGeom prst="rect">
                <a:avLst/>
              </a:prstGeom>
              <a:blipFill>
                <a:blip r:embed="rId27"/>
                <a:stretch>
                  <a:fillRect l="-33333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A71ED37-B0C9-6E55-1093-931565D3C9FF}"/>
                  </a:ext>
                </a:extLst>
              </p:cNvPr>
              <p:cNvSpPr txBox="1"/>
              <p:nvPr/>
            </p:nvSpPr>
            <p:spPr>
              <a:xfrm>
                <a:off x="9847443" y="2800554"/>
                <a:ext cx="2736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A71ED37-B0C9-6E55-1093-931565D3C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443" y="2800554"/>
                <a:ext cx="273649" cy="276999"/>
              </a:xfrm>
              <a:prstGeom prst="rect">
                <a:avLst/>
              </a:prstGeom>
              <a:blipFill>
                <a:blip r:embed="rId28"/>
                <a:stretch>
                  <a:fillRect l="-31111" r="-2222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BA463BB-00A6-1604-A93F-828F3ADF55A9}"/>
                  </a:ext>
                </a:extLst>
              </p:cNvPr>
              <p:cNvSpPr txBox="1"/>
              <p:nvPr/>
            </p:nvSpPr>
            <p:spPr>
              <a:xfrm>
                <a:off x="9711273" y="3488991"/>
                <a:ext cx="2736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BA463BB-00A6-1604-A93F-828F3ADF5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273" y="3488991"/>
                <a:ext cx="273649" cy="276999"/>
              </a:xfrm>
              <a:prstGeom prst="rect">
                <a:avLst/>
              </a:prstGeom>
              <a:blipFill>
                <a:blip r:embed="rId29"/>
                <a:stretch>
                  <a:fillRect l="-31111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EC18C94A-465A-DDCE-5EAB-4E67407E28A6}"/>
              </a:ext>
            </a:extLst>
          </p:cNvPr>
          <p:cNvSpPr txBox="1"/>
          <p:nvPr/>
        </p:nvSpPr>
        <p:spPr>
          <a:xfrm>
            <a:off x="10389724" y="2800553"/>
            <a:ext cx="258711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dirty="0">
                <a:effectLst>
                  <a:glow rad="317500">
                    <a:schemeClr val="bg1">
                      <a:lumMod val="95000"/>
                    </a:schemeClr>
                  </a:glow>
                </a:effectLst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8F1FF81-172C-FB7B-2DD4-97FFF7CB5BD9}"/>
                  </a:ext>
                </a:extLst>
              </p:cNvPr>
              <p:cNvSpPr txBox="1"/>
              <p:nvPr/>
            </p:nvSpPr>
            <p:spPr>
              <a:xfrm>
                <a:off x="10575638" y="3041192"/>
                <a:ext cx="2587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glow rad="254000">
                              <a:schemeClr val="bg1">
                                <a:lumMod val="95000"/>
                                <a:alpha val="73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glow rad="254000">
                      <a:schemeClr val="bg1">
                        <a:lumMod val="95000"/>
                        <a:alpha val="73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8F1FF81-172C-FB7B-2DD4-97FFF7CB5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5638" y="3041192"/>
                <a:ext cx="258711" cy="276999"/>
              </a:xfrm>
              <a:prstGeom prst="rect">
                <a:avLst/>
              </a:prstGeom>
              <a:blipFill>
                <a:blip r:embed="rId30"/>
                <a:stretch>
                  <a:fillRect l="-64286" t="-28889" r="-42857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7108BA2-EF03-C8FE-3013-67D8BBD13BE7}"/>
                  </a:ext>
                </a:extLst>
              </p:cNvPr>
              <p:cNvSpPr txBox="1"/>
              <p:nvPr/>
            </p:nvSpPr>
            <p:spPr>
              <a:xfrm>
                <a:off x="10582915" y="3887187"/>
                <a:ext cx="2736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7108BA2-EF03-C8FE-3013-67D8BBD13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915" y="3887187"/>
                <a:ext cx="273649" cy="276999"/>
              </a:xfrm>
              <a:prstGeom prst="rect">
                <a:avLst/>
              </a:prstGeom>
              <a:blipFill>
                <a:blip r:embed="rId31"/>
                <a:stretch>
                  <a:fillRect l="-31111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0C0564-EACD-01DC-4F5B-92D885716E98}"/>
              </a:ext>
            </a:extLst>
          </p:cNvPr>
          <p:cNvSpPr txBox="1"/>
          <p:nvPr/>
        </p:nvSpPr>
        <p:spPr>
          <a:xfrm>
            <a:off x="7496381" y="5615159"/>
            <a:ext cx="4798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and whose arcs correspond to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cpds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A8E76-8573-70DF-19E9-29D34710EE04}"/>
              </a:ext>
            </a:extLst>
          </p:cNvPr>
          <p:cNvSpPr txBox="1"/>
          <p:nvPr/>
        </p:nvSpPr>
        <p:spPr>
          <a:xfrm>
            <a:off x="8451958" y="6056933"/>
            <a:ext cx="297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(weighted by confidence)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14BC7D-0BEF-0166-9778-7CAD2F1A6336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5499" y="3668141"/>
            <a:ext cx="409882" cy="282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8A654E-2330-9AD1-907D-535961D3FE4A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6227" y="3488991"/>
            <a:ext cx="374937" cy="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5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83" grpId="0"/>
      <p:bldP spid="84" grpId="0"/>
      <p:bldP spid="87" grpId="0" animBg="1"/>
      <p:bldP spid="88" grpId="0" animBg="1"/>
      <p:bldP spid="90" grpId="0" animBg="1"/>
      <p:bldP spid="105" grpId="0"/>
      <p:bldP spid="106" grpId="0"/>
      <p:bldP spid="107" grpId="0"/>
      <p:bldP spid="108" grpId="0" animBg="1"/>
      <p:bldP spid="109" grpId="0"/>
      <p:bldP spid="110" grpId="0" animBg="1"/>
      <p:bldP spid="111" grpId="0" animBg="1"/>
      <p:bldP spid="112" grpId="0"/>
      <p:bldP spid="113" grpId="0"/>
      <p:bldP spid="114" grpId="0"/>
      <p:bldP spid="115" grpId="0"/>
      <p:bldP spid="116" grpId="0"/>
      <p:bldP spid="117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77A09-D1AB-C70D-67D3-B9FB2284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15" y="53021"/>
            <a:ext cx="10515600" cy="1325563"/>
          </a:xfrm>
        </p:spPr>
        <p:txBody>
          <a:bodyPr/>
          <a:lstStyle/>
          <a:p>
            <a:r>
              <a:rPr lang="en-US" dirty="0"/>
              <a:t>Probabilistic Dependency Graph: Definition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B3415-2430-56FF-0158-7F3B4F91EE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6677" y="1535018"/>
            <a:ext cx="2549012" cy="839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BE7B0-213D-5AAB-D3B2-CB5D091CC7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05329" y="1511975"/>
            <a:ext cx="2251217" cy="839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282428-9D83-9F91-99EB-B428E1B745F6}"/>
              </a:ext>
            </a:extLst>
          </p:cNvPr>
          <p:cNvSpPr txBox="1"/>
          <p:nvPr/>
        </p:nvSpPr>
        <p:spPr>
          <a:xfrm>
            <a:off x="5413981" y="2539497"/>
            <a:ext cx="3308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(measurable) space of</a:t>
            </a:r>
            <a:br>
              <a:rPr lang="en-US" sz="2400" dirty="0"/>
            </a:br>
            <a:r>
              <a:rPr lang="en-US" sz="2400" dirty="0"/>
              <a:t>values for each node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335C6-1657-8CFE-313B-E7B185B41A00}"/>
                  </a:ext>
                </a:extLst>
              </p:cNvPr>
              <p:cNvSpPr txBox="1"/>
              <p:nvPr/>
            </p:nvSpPr>
            <p:spPr>
              <a:xfrm>
                <a:off x="6657727" y="3499341"/>
                <a:ext cx="39298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cpd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for each arc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335C6-1657-8CFE-313B-E7B185B41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727" y="3499341"/>
                <a:ext cx="3929858" cy="461665"/>
              </a:xfrm>
              <a:prstGeom prst="rect">
                <a:avLst/>
              </a:prstGeom>
              <a:blipFill>
                <a:blip r:embed="rId4"/>
                <a:stretch>
                  <a:fillRect l="-201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9B2355-7C97-5E6E-16C1-4915D7C62DCE}"/>
                  </a:ext>
                </a:extLst>
              </p:cNvPr>
              <p:cNvSpPr txBox="1"/>
              <p:nvPr/>
            </p:nvSpPr>
            <p:spPr>
              <a:xfrm>
                <a:off x="7721430" y="4007566"/>
                <a:ext cx="39298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confidence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400" dirty="0"/>
                  <a:t>  in the </a:t>
                </a:r>
                <a:br>
                  <a:rPr lang="en-US" sz="2400" dirty="0"/>
                </a:br>
                <a:r>
                  <a:rPr lang="en-US" sz="2400" dirty="0"/>
                  <a:t>reliability of </a:t>
                </a:r>
                <a:r>
                  <a:rPr lang="en-US" sz="2400" dirty="0" err="1"/>
                  <a:t>cpd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9B2355-7C97-5E6E-16C1-4915D7C62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430" y="4007566"/>
                <a:ext cx="3929857" cy="830997"/>
              </a:xfrm>
              <a:prstGeom prst="rect">
                <a:avLst/>
              </a:prstGeom>
              <a:blipFill>
                <a:blip r:embed="rId5"/>
                <a:stretch>
                  <a:fillRect t="-5839" r="-4348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01B15B-9B5D-D235-55C5-E3191B4E46FD}"/>
                  </a:ext>
                </a:extLst>
              </p:cNvPr>
              <p:cNvSpPr txBox="1"/>
              <p:nvPr/>
            </p:nvSpPr>
            <p:spPr>
              <a:xfrm>
                <a:off x="1690574" y="4009933"/>
                <a:ext cx="46964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confidence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400" dirty="0"/>
                  <a:t>  in the functional dependence along arc a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01B15B-9B5D-D235-55C5-E3191B4E4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574" y="4009933"/>
                <a:ext cx="4696467" cy="830997"/>
              </a:xfrm>
              <a:prstGeom prst="rect">
                <a:avLst/>
              </a:prstGeom>
              <a:blipFill>
                <a:blip r:embed="rId6"/>
                <a:stretch>
                  <a:fillRect l="-1686" t="-5882" r="-908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67AB522-F62F-4808-6B88-D6CB26969CF3}"/>
              </a:ext>
            </a:extLst>
          </p:cNvPr>
          <p:cNvSpPr txBox="1"/>
          <p:nvPr/>
        </p:nvSpPr>
        <p:spPr>
          <a:xfrm>
            <a:off x="463718" y="280095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set of nodes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933DA-7E43-3C22-C659-49262EC41480}"/>
              </a:ext>
            </a:extLst>
          </p:cNvPr>
          <p:cNvSpPr txBox="1"/>
          <p:nvPr/>
        </p:nvSpPr>
        <p:spPr>
          <a:xfrm>
            <a:off x="817756" y="3358479"/>
            <a:ext cx="3855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set of directed (hyper)arcs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1389FAE-2450-CE53-DBB5-5DC1D3F75411}"/>
              </a:ext>
            </a:extLst>
          </p:cNvPr>
          <p:cNvCxnSpPr>
            <a:cxnSpLocks/>
          </p:cNvCxnSpPr>
          <p:nvPr/>
        </p:nvCxnSpPr>
        <p:spPr>
          <a:xfrm>
            <a:off x="585142" y="4864370"/>
            <a:ext cx="4442343" cy="492803"/>
          </a:xfrm>
          <a:prstGeom prst="line">
            <a:avLst/>
          </a:prstGeom>
          <a:ln w="1016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C1EAAB3-4EA8-B526-88BC-E729905CAD5F}"/>
              </a:ext>
            </a:extLst>
          </p:cNvPr>
          <p:cNvCxnSpPr>
            <a:cxnSpLocks/>
          </p:cNvCxnSpPr>
          <p:nvPr/>
        </p:nvCxnSpPr>
        <p:spPr>
          <a:xfrm>
            <a:off x="6565593" y="4738935"/>
            <a:ext cx="5307968" cy="644562"/>
          </a:xfrm>
          <a:prstGeom prst="line">
            <a:avLst/>
          </a:prstGeom>
          <a:ln w="1016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4" name="Picture 53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269ABDC3-BCA8-7158-A5D5-DAFE92678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1" y="1513350"/>
            <a:ext cx="924054" cy="8097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8E6319-DAD3-AE94-3351-CE286BAC0A5E}"/>
              </a:ext>
            </a:extLst>
          </p:cNvPr>
          <p:cNvCxnSpPr>
            <a:cxnSpLocks/>
          </p:cNvCxnSpPr>
          <p:nvPr/>
        </p:nvCxnSpPr>
        <p:spPr>
          <a:xfrm>
            <a:off x="1523189" y="1864749"/>
            <a:ext cx="2861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143A7E-FED4-C8E2-B173-ADDC29521761}"/>
              </a:ext>
            </a:extLst>
          </p:cNvPr>
          <p:cNvCxnSpPr>
            <a:cxnSpLocks/>
          </p:cNvCxnSpPr>
          <p:nvPr/>
        </p:nvCxnSpPr>
        <p:spPr>
          <a:xfrm>
            <a:off x="1523122" y="1958296"/>
            <a:ext cx="2862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C952FB9-384C-ED16-8790-3FD98637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752" y="1547155"/>
            <a:ext cx="2549012" cy="83936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0CF53D-BB21-AED6-B674-CDBB4A00EC91}"/>
              </a:ext>
            </a:extLst>
          </p:cNvPr>
          <p:cNvCxnSpPr>
            <a:cxnSpLocks/>
          </p:cNvCxnSpPr>
          <p:nvPr/>
        </p:nvCxnSpPr>
        <p:spPr>
          <a:xfrm flipV="1">
            <a:off x="2354580" y="2342666"/>
            <a:ext cx="390947" cy="458285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B6A2E7-0256-8019-346D-573596B8FDDB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3261360" y="2386518"/>
            <a:ext cx="285898" cy="876098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8AA4F0-4D8B-60FA-DE8E-CAF910DA9282}"/>
              </a:ext>
            </a:extLst>
          </p:cNvPr>
          <p:cNvCxnSpPr>
            <a:cxnSpLocks/>
          </p:cNvCxnSpPr>
          <p:nvPr/>
        </p:nvCxnSpPr>
        <p:spPr>
          <a:xfrm flipH="1" flipV="1">
            <a:off x="4357954" y="2357890"/>
            <a:ext cx="884606" cy="1585888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2B445E-DD27-DF63-A1D6-D258DFEC11EF}"/>
              </a:ext>
            </a:extLst>
          </p:cNvPr>
          <p:cNvCxnSpPr>
            <a:cxnSpLocks/>
          </p:cNvCxnSpPr>
          <p:nvPr/>
        </p:nvCxnSpPr>
        <p:spPr>
          <a:xfrm flipH="1" flipV="1">
            <a:off x="9559326" y="2323088"/>
            <a:ext cx="1339660" cy="1620690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CE72BB-93F4-8BC1-896E-133CE4E14F88}"/>
              </a:ext>
            </a:extLst>
          </p:cNvPr>
          <p:cNvCxnSpPr>
            <a:cxnSpLocks/>
          </p:cNvCxnSpPr>
          <p:nvPr/>
        </p:nvCxnSpPr>
        <p:spPr>
          <a:xfrm flipV="1">
            <a:off x="7754091" y="2289396"/>
            <a:ext cx="382054" cy="246773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056784-4334-09A8-FC92-C61C450251CE}"/>
              </a:ext>
            </a:extLst>
          </p:cNvPr>
          <p:cNvCxnSpPr>
            <a:cxnSpLocks/>
          </p:cNvCxnSpPr>
          <p:nvPr/>
        </p:nvCxnSpPr>
        <p:spPr>
          <a:xfrm flipH="1" flipV="1">
            <a:off x="8876827" y="2301555"/>
            <a:ext cx="26963" cy="1104185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C48DFCAE-7C18-0CFE-B3AD-A4539F03B2BA}"/>
              </a:ext>
            </a:extLst>
          </p:cNvPr>
          <p:cNvSpPr txBox="1">
            <a:spLocks/>
          </p:cNvSpPr>
          <p:nvPr/>
        </p:nvSpPr>
        <p:spPr>
          <a:xfrm>
            <a:off x="416290" y="56349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Probabilistic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Dependency </a:t>
            </a:r>
            <a:r>
              <a:rPr lang="en-US" dirty="0"/>
              <a:t>Graph: Definition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213D77-C2BD-1EF7-E1F9-AEC90117C50E}"/>
              </a:ext>
            </a:extLst>
          </p:cNvPr>
          <p:cNvSpPr txBox="1"/>
          <p:nvPr/>
        </p:nvSpPr>
        <p:spPr>
          <a:xfrm>
            <a:off x="7754091" y="1242659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Observational Info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80D739-0C6D-6773-0713-A3D204B5CE75}"/>
              </a:ext>
            </a:extLst>
          </p:cNvPr>
          <p:cNvSpPr txBox="1"/>
          <p:nvPr/>
        </p:nvSpPr>
        <p:spPr>
          <a:xfrm>
            <a:off x="2694557" y="125338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Structural Info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289A4A-F73D-5080-3EB4-DE91AC16D303}"/>
              </a:ext>
            </a:extLst>
          </p:cNvPr>
          <p:cNvSpPr txBox="1"/>
          <p:nvPr/>
        </p:nvSpPr>
        <p:spPr>
          <a:xfrm rot="394124">
            <a:off x="6404829" y="5003016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Functor </a:t>
            </a:r>
          </a:p>
        </p:txBody>
      </p:sp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BB7725D-53AB-18BE-F4A5-B9B837F5198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" r="80334"/>
          <a:stretch>
            <a:fillRect/>
          </a:stretch>
        </p:blipFill>
        <p:spPr>
          <a:xfrm>
            <a:off x="6657727" y="5400725"/>
            <a:ext cx="633786" cy="595423"/>
          </a:xfrm>
          <a:custGeom>
            <a:avLst/>
            <a:gdLst>
              <a:gd name="connsiteX0" fmla="*/ 0 w 633786"/>
              <a:gd name="connsiteY0" fmla="*/ 0 h 595423"/>
              <a:gd name="connsiteX1" fmla="*/ 633786 w 633786"/>
              <a:gd name="connsiteY1" fmla="*/ 0 h 595423"/>
              <a:gd name="connsiteX2" fmla="*/ 633786 w 633786"/>
              <a:gd name="connsiteY2" fmla="*/ 595423 h 595423"/>
              <a:gd name="connsiteX3" fmla="*/ 0 w 633786"/>
              <a:gd name="connsiteY3" fmla="*/ 595423 h 595423"/>
              <a:gd name="connsiteX4" fmla="*/ 0 w 633786"/>
              <a:gd name="connsiteY4" fmla="*/ 0 h 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786" h="595423">
                <a:moveTo>
                  <a:pt x="0" y="0"/>
                </a:moveTo>
                <a:lnTo>
                  <a:pt x="633786" y="0"/>
                </a:lnTo>
                <a:lnTo>
                  <a:pt x="633786" y="595423"/>
                </a:lnTo>
                <a:lnTo>
                  <a:pt x="0" y="595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AC75453-D64A-DE52-6AFD-04A815B9E44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4" r="35284"/>
          <a:stretch>
            <a:fillRect/>
          </a:stretch>
        </p:blipFill>
        <p:spPr>
          <a:xfrm>
            <a:off x="8649152" y="5400725"/>
            <a:ext cx="715995" cy="595423"/>
          </a:xfrm>
          <a:custGeom>
            <a:avLst/>
            <a:gdLst>
              <a:gd name="connsiteX0" fmla="*/ 0 w 715995"/>
              <a:gd name="connsiteY0" fmla="*/ 0 h 595423"/>
              <a:gd name="connsiteX1" fmla="*/ 715995 w 715995"/>
              <a:gd name="connsiteY1" fmla="*/ 0 h 595423"/>
              <a:gd name="connsiteX2" fmla="*/ 715995 w 715995"/>
              <a:gd name="connsiteY2" fmla="*/ 595423 h 595423"/>
              <a:gd name="connsiteX3" fmla="*/ 0 w 715995"/>
              <a:gd name="connsiteY3" fmla="*/ 595423 h 595423"/>
              <a:gd name="connsiteX4" fmla="*/ 0 w 715995"/>
              <a:gd name="connsiteY4" fmla="*/ 0 h 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995" h="595423">
                <a:moveTo>
                  <a:pt x="0" y="0"/>
                </a:moveTo>
                <a:lnTo>
                  <a:pt x="715995" y="0"/>
                </a:lnTo>
                <a:lnTo>
                  <a:pt x="715995" y="595423"/>
                </a:lnTo>
                <a:lnTo>
                  <a:pt x="0" y="595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30A3CF5-4776-CEA9-9387-AD5C98EB1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r="50976"/>
          <a:stretch>
            <a:fillRect/>
          </a:stretch>
        </p:blipFill>
        <p:spPr>
          <a:xfrm>
            <a:off x="7309637" y="5400725"/>
            <a:ext cx="1339514" cy="595423"/>
          </a:xfrm>
          <a:custGeom>
            <a:avLst/>
            <a:gdLst>
              <a:gd name="connsiteX0" fmla="*/ 0 w 1339514"/>
              <a:gd name="connsiteY0" fmla="*/ 0 h 595423"/>
              <a:gd name="connsiteX1" fmla="*/ 1339514 w 1339514"/>
              <a:gd name="connsiteY1" fmla="*/ 0 h 595423"/>
              <a:gd name="connsiteX2" fmla="*/ 1339514 w 1339514"/>
              <a:gd name="connsiteY2" fmla="*/ 595423 h 595423"/>
              <a:gd name="connsiteX3" fmla="*/ 0 w 1339514"/>
              <a:gd name="connsiteY3" fmla="*/ 595423 h 595423"/>
              <a:gd name="connsiteX4" fmla="*/ 0 w 1339514"/>
              <a:gd name="connsiteY4" fmla="*/ 0 h 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514" h="595423">
                <a:moveTo>
                  <a:pt x="0" y="0"/>
                </a:moveTo>
                <a:lnTo>
                  <a:pt x="1339514" y="0"/>
                </a:lnTo>
                <a:lnTo>
                  <a:pt x="1339514" y="595423"/>
                </a:lnTo>
                <a:lnTo>
                  <a:pt x="0" y="59542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5D8F01-C7ED-C5D0-47DB-09EA0CE13363}"/>
              </a:ext>
            </a:extLst>
          </p:cNvPr>
          <p:cNvSpPr txBox="1"/>
          <p:nvPr/>
        </p:nvSpPr>
        <p:spPr>
          <a:xfrm rot="378538">
            <a:off x="968665" y="5288819"/>
            <a:ext cx="326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Weighted Directed Hypergraph</a:t>
            </a:r>
          </a:p>
        </p:txBody>
      </p:sp>
      <p:pic>
        <p:nvPicPr>
          <p:cNvPr id="24" name="Picture 2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E406BB8-5463-CBA8-9A14-C32CD64CCA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24"/>
          <a:stretch>
            <a:fillRect/>
          </a:stretch>
        </p:blipFill>
        <p:spPr>
          <a:xfrm>
            <a:off x="6394189" y="5400725"/>
            <a:ext cx="263539" cy="595423"/>
          </a:xfrm>
          <a:custGeom>
            <a:avLst/>
            <a:gdLst>
              <a:gd name="connsiteX0" fmla="*/ 0 w 263539"/>
              <a:gd name="connsiteY0" fmla="*/ 0 h 595423"/>
              <a:gd name="connsiteX1" fmla="*/ 263539 w 263539"/>
              <a:gd name="connsiteY1" fmla="*/ 0 h 595423"/>
              <a:gd name="connsiteX2" fmla="*/ 263539 w 263539"/>
              <a:gd name="connsiteY2" fmla="*/ 595423 h 595423"/>
              <a:gd name="connsiteX3" fmla="*/ 0 w 263539"/>
              <a:gd name="connsiteY3" fmla="*/ 595423 h 595423"/>
              <a:gd name="connsiteX4" fmla="*/ 0 w 263539"/>
              <a:gd name="connsiteY4" fmla="*/ 0 h 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39" h="595423">
                <a:moveTo>
                  <a:pt x="0" y="0"/>
                </a:moveTo>
                <a:lnTo>
                  <a:pt x="263539" y="0"/>
                </a:lnTo>
                <a:lnTo>
                  <a:pt x="263539" y="595423"/>
                </a:lnTo>
                <a:lnTo>
                  <a:pt x="0" y="595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AF1BB1E-6E6C-7DAF-7498-65578429D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46"/>
          <a:stretch/>
        </p:blipFill>
        <p:spPr bwMode="auto">
          <a:xfrm>
            <a:off x="9398049" y="5532866"/>
            <a:ext cx="576621" cy="33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94F241-7D44-B638-C042-C1A5ABBBBA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5619" y="5453523"/>
            <a:ext cx="993381" cy="4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35" grpId="0" animBg="1"/>
      <p:bldP spid="40" grpId="0"/>
      <p:bldP spid="39" grpId="0"/>
      <p:bldP spid="12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9222">
            <a:extLst>
              <a:ext uri="{FF2B5EF4-FFF2-40B4-BE49-F238E27FC236}">
                <a16:creationId xmlns:a16="http://schemas.microsoft.com/office/drawing/2014/main" id="{D5FDD94F-97E4-28FD-7DE3-114056B84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888" t="13265" r="36127" b="59027"/>
          <a:stretch/>
        </p:blipFill>
        <p:spPr>
          <a:xfrm>
            <a:off x="2782234" y="4664097"/>
            <a:ext cx="1049491" cy="605950"/>
          </a:xfrm>
          <a:custGeom>
            <a:avLst/>
            <a:gdLst>
              <a:gd name="connsiteX0" fmla="*/ 338762 w 1049491"/>
              <a:gd name="connsiteY0" fmla="*/ 0 h 605950"/>
              <a:gd name="connsiteX1" fmla="*/ 665608 w 1049491"/>
              <a:gd name="connsiteY1" fmla="*/ 0 h 605950"/>
              <a:gd name="connsiteX2" fmla="*/ 1049491 w 1049491"/>
              <a:gd name="connsiteY2" fmla="*/ 20887 h 605950"/>
              <a:gd name="connsiteX3" fmla="*/ 833591 w 1049491"/>
              <a:gd name="connsiteY3" fmla="*/ 539124 h 605950"/>
              <a:gd name="connsiteX4" fmla="*/ 0 w 1049491"/>
              <a:gd name="connsiteY4" fmla="*/ 605799 h 605950"/>
              <a:gd name="connsiteX5" fmla="*/ 254347 w 1049491"/>
              <a:gd name="connsiteY5" fmla="*/ 138540 h 605950"/>
              <a:gd name="connsiteX6" fmla="*/ 338762 w 1049491"/>
              <a:gd name="connsiteY6" fmla="*/ 0 h 60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491" h="605950">
                <a:moveTo>
                  <a:pt x="338762" y="0"/>
                </a:moveTo>
                <a:lnTo>
                  <a:pt x="665608" y="0"/>
                </a:lnTo>
                <a:lnTo>
                  <a:pt x="1049491" y="20887"/>
                </a:lnTo>
                <a:lnTo>
                  <a:pt x="833591" y="539124"/>
                </a:lnTo>
                <a:cubicBezTo>
                  <a:pt x="555727" y="561349"/>
                  <a:pt x="277864" y="608974"/>
                  <a:pt x="0" y="605799"/>
                </a:cubicBezTo>
                <a:cubicBezTo>
                  <a:pt x="46832" y="450046"/>
                  <a:pt x="154385" y="294293"/>
                  <a:pt x="254347" y="138540"/>
                </a:cubicBezTo>
                <a:lnTo>
                  <a:pt x="338762" y="0"/>
                </a:lnTo>
                <a:close/>
              </a:path>
            </a:pathLst>
          </a:custGeom>
          <a:effectLst>
            <a:glow rad="152400">
              <a:schemeClr val="bg1">
                <a:alpha val="76000"/>
              </a:schemeClr>
            </a:glow>
          </a:effectLst>
        </p:spPr>
      </p:pic>
      <p:sp>
        <p:nvSpPr>
          <p:cNvPr id="59" name="Rectangle: Diagonal Corners Rounded 58">
            <a:extLst>
              <a:ext uri="{FF2B5EF4-FFF2-40B4-BE49-F238E27FC236}">
                <a16:creationId xmlns:a16="http://schemas.microsoft.com/office/drawing/2014/main" id="{67B57D28-CDD9-4DA9-8A2E-C80A0353427A}"/>
              </a:ext>
            </a:extLst>
          </p:cNvPr>
          <p:cNvSpPr/>
          <p:nvPr/>
        </p:nvSpPr>
        <p:spPr>
          <a:xfrm>
            <a:off x="465057" y="2048953"/>
            <a:ext cx="716189" cy="813046"/>
          </a:xfrm>
          <a:prstGeom prst="round2DiagRect">
            <a:avLst>
              <a:gd name="adj1" fmla="val 33693"/>
              <a:gd name="adj2" fmla="val 50000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B72031-7587-B149-D2BC-304B753434E4}"/>
              </a:ext>
            </a:extLst>
          </p:cNvPr>
          <p:cNvSpPr/>
          <p:nvPr/>
        </p:nvSpPr>
        <p:spPr>
          <a:xfrm>
            <a:off x="477757" y="2036253"/>
            <a:ext cx="3954543" cy="2432501"/>
          </a:xfrm>
          <a:prstGeom prst="roundRect">
            <a:avLst>
              <a:gd name="adj" fmla="val 50000"/>
            </a:avLst>
          </a:prstGeom>
          <a:solidFill>
            <a:srgbClr val="FEEFE6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76000">
                  <a:srgbClr val="FEEFE6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E2ACF-9C3A-4F58-966E-CB03F345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56" y="218475"/>
            <a:ext cx="6722007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Special case: PDGs from</a:t>
            </a:r>
            <a:br>
              <a:rPr lang="en-US" sz="4000" b="1" dirty="0"/>
            </a:br>
            <a:r>
              <a:rPr lang="en-US" sz="4000" b="1" dirty="0"/>
              <a:t>Bayesian Networks (BNs)</a:t>
            </a:r>
          </a:p>
        </p:txBody>
      </p:sp>
      <p:pic>
        <p:nvPicPr>
          <p:cNvPr id="9221" name="Picture 9220">
            <a:extLst>
              <a:ext uri="{FF2B5EF4-FFF2-40B4-BE49-F238E27FC236}">
                <a16:creationId xmlns:a16="http://schemas.microsoft.com/office/drawing/2014/main" id="{D995A8A5-C05E-16B7-2A5B-89D9664D6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11" t="34041" r="62185" b="35893"/>
          <a:stretch/>
        </p:blipFill>
        <p:spPr>
          <a:xfrm>
            <a:off x="1674237" y="5118450"/>
            <a:ext cx="1062896" cy="657520"/>
          </a:xfrm>
          <a:custGeom>
            <a:avLst/>
            <a:gdLst>
              <a:gd name="connsiteX0" fmla="*/ 0 w 1062896"/>
              <a:gd name="connsiteY0" fmla="*/ 0 h 657520"/>
              <a:gd name="connsiteX1" fmla="*/ 1062896 w 1062896"/>
              <a:gd name="connsiteY1" fmla="*/ 0 h 657520"/>
              <a:gd name="connsiteX2" fmla="*/ 1062896 w 1062896"/>
              <a:gd name="connsiteY2" fmla="*/ 657520 h 657520"/>
              <a:gd name="connsiteX3" fmla="*/ 0 w 1062896"/>
              <a:gd name="connsiteY3" fmla="*/ 657520 h 657520"/>
              <a:gd name="connsiteX4" fmla="*/ 0 w 1062896"/>
              <a:gd name="connsiteY4" fmla="*/ 0 h 65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896" h="657520">
                <a:moveTo>
                  <a:pt x="0" y="0"/>
                </a:moveTo>
                <a:lnTo>
                  <a:pt x="1062896" y="0"/>
                </a:lnTo>
                <a:lnTo>
                  <a:pt x="1062896" y="657520"/>
                </a:lnTo>
                <a:lnTo>
                  <a:pt x="0" y="6575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219" name="Picture 9218">
            <a:extLst>
              <a:ext uri="{FF2B5EF4-FFF2-40B4-BE49-F238E27FC236}">
                <a16:creationId xmlns:a16="http://schemas.microsoft.com/office/drawing/2014/main" id="{7EA6530C-42D0-D438-4054-7BB7E55C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591" t="35103" r="14535" b="35538"/>
          <a:stretch/>
        </p:blipFill>
        <p:spPr>
          <a:xfrm>
            <a:off x="3609852" y="5141672"/>
            <a:ext cx="1128866" cy="642062"/>
          </a:xfrm>
          <a:custGeom>
            <a:avLst/>
            <a:gdLst>
              <a:gd name="connsiteX0" fmla="*/ 1128866 w 1128866"/>
              <a:gd name="connsiteY0" fmla="*/ 0 h 642062"/>
              <a:gd name="connsiteX1" fmla="*/ 1116166 w 1128866"/>
              <a:gd name="connsiteY1" fmla="*/ 642062 h 642062"/>
              <a:gd name="connsiteX2" fmla="*/ 0 w 1128866"/>
              <a:gd name="connsiteY2" fmla="*/ 521412 h 642062"/>
              <a:gd name="connsiteX3" fmla="*/ 0 w 1128866"/>
              <a:gd name="connsiteY3" fmla="*/ 111125 h 642062"/>
              <a:gd name="connsiteX4" fmla="*/ 1128866 w 1128866"/>
              <a:gd name="connsiteY4" fmla="*/ 0 h 64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866" h="642062">
                <a:moveTo>
                  <a:pt x="1128866" y="0"/>
                </a:moveTo>
                <a:lnTo>
                  <a:pt x="1116166" y="642062"/>
                </a:lnTo>
                <a:lnTo>
                  <a:pt x="0" y="521412"/>
                </a:lnTo>
                <a:lnTo>
                  <a:pt x="0" y="111125"/>
                </a:lnTo>
                <a:lnTo>
                  <a:pt x="1128866" y="0"/>
                </a:lnTo>
                <a:close/>
              </a:path>
            </a:pathLst>
          </a:custGeom>
        </p:spPr>
      </p:pic>
      <p:pic>
        <p:nvPicPr>
          <p:cNvPr id="9217" name="Picture 9216">
            <a:extLst>
              <a:ext uri="{FF2B5EF4-FFF2-40B4-BE49-F238E27FC236}">
                <a16:creationId xmlns:a16="http://schemas.microsoft.com/office/drawing/2014/main" id="{02993ED7-49A1-DC30-80E6-C5697AEB2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640" t="54788" r="33893" b="13285"/>
          <a:stretch/>
        </p:blipFill>
        <p:spPr>
          <a:xfrm>
            <a:off x="2771798" y="5572167"/>
            <a:ext cx="1153758" cy="698201"/>
          </a:xfrm>
          <a:custGeom>
            <a:avLst/>
            <a:gdLst>
              <a:gd name="connsiteX0" fmla="*/ 0 w 1153758"/>
              <a:gd name="connsiteY0" fmla="*/ 0 h 698201"/>
              <a:gd name="connsiteX1" fmla="*/ 1128358 w 1153758"/>
              <a:gd name="connsiteY1" fmla="*/ 177800 h 698201"/>
              <a:gd name="connsiteX2" fmla="*/ 1153758 w 1153758"/>
              <a:gd name="connsiteY2" fmla="*/ 698201 h 698201"/>
              <a:gd name="connsiteX3" fmla="*/ 25400 w 1153758"/>
              <a:gd name="connsiteY3" fmla="*/ 698201 h 698201"/>
              <a:gd name="connsiteX4" fmla="*/ 0 w 1153758"/>
              <a:gd name="connsiteY4" fmla="*/ 0 h 69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758" h="698201">
                <a:moveTo>
                  <a:pt x="0" y="0"/>
                </a:moveTo>
                <a:lnTo>
                  <a:pt x="1128358" y="177800"/>
                </a:lnTo>
                <a:lnTo>
                  <a:pt x="1153758" y="698201"/>
                </a:lnTo>
                <a:lnTo>
                  <a:pt x="25400" y="6982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6FDDC694-8F8E-4B92-9643-3C405A8AEF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0245" y="5085533"/>
            <a:ext cx="1068387" cy="698201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B215F29A-C9FB-4917-A43E-E0D600FDD529}"/>
              </a:ext>
            </a:extLst>
          </p:cNvPr>
          <p:cNvSpPr txBox="1">
            <a:spLocks/>
          </p:cNvSpPr>
          <p:nvPr/>
        </p:nvSpPr>
        <p:spPr>
          <a:xfrm>
            <a:off x="5775968" y="2284256"/>
            <a:ext cx="5707802" cy="1022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arcs model not just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probabilities</a:t>
            </a:r>
            <a:r>
              <a:rPr lang="en-US" dirty="0"/>
              <a:t> but, together, also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independencies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A3C93-FB63-72FD-6FBE-7ADEF191AA44}"/>
              </a:ext>
            </a:extLst>
          </p:cNvPr>
          <p:cNvSpPr txBox="1"/>
          <p:nvPr/>
        </p:nvSpPr>
        <p:spPr>
          <a:xfrm>
            <a:off x="2006724" y="2180999"/>
            <a:ext cx="1175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is smoker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35374-146A-C1AF-04A8-48167AD52A59}"/>
              </a:ext>
            </a:extLst>
          </p:cNvPr>
          <p:cNvSpPr txBox="1"/>
          <p:nvPr/>
        </p:nvSpPr>
        <p:spPr>
          <a:xfrm>
            <a:off x="905751" y="2441467"/>
            <a:ext cx="1107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parents</a:t>
            </a:r>
            <a:br>
              <a:rPr lang="en-US" sz="1600" dirty="0"/>
            </a:br>
            <a:r>
              <a:rPr lang="en-US" sz="1600" dirty="0"/>
              <a:t>smoke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4F9B0-93F8-322A-CD57-850DFFF805A7}"/>
              </a:ext>
            </a:extLst>
          </p:cNvPr>
          <p:cNvSpPr txBox="1"/>
          <p:nvPr/>
        </p:nvSpPr>
        <p:spPr>
          <a:xfrm>
            <a:off x="3094683" y="2521992"/>
            <a:ext cx="1032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cancer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98B39C-92C9-D619-1E7F-D76603EF5181}"/>
              </a:ext>
            </a:extLst>
          </p:cNvPr>
          <p:cNvCxnSpPr>
            <a:cxnSpLocks/>
          </p:cNvCxnSpPr>
          <p:nvPr/>
        </p:nvCxnSpPr>
        <p:spPr>
          <a:xfrm>
            <a:off x="1622323" y="3547849"/>
            <a:ext cx="604744" cy="1523404"/>
          </a:xfrm>
          <a:prstGeom prst="line">
            <a:avLst/>
          </a:prstGeom>
          <a:ln w="1016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bg1">
                    <a:lumMod val="65000"/>
                    <a:alpha val="58000"/>
                  </a:schemeClr>
                </a:gs>
              </a:gsLst>
              <a:lin ang="2700000" scaled="1"/>
              <a:tileRect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27E573-11F4-E645-3C14-D71B3BBBF493}"/>
              </a:ext>
            </a:extLst>
          </p:cNvPr>
          <p:cNvCxnSpPr>
            <a:cxnSpLocks/>
          </p:cNvCxnSpPr>
          <p:nvPr/>
        </p:nvCxnSpPr>
        <p:spPr>
          <a:xfrm>
            <a:off x="2819535" y="3126508"/>
            <a:ext cx="550297" cy="1478876"/>
          </a:xfrm>
          <a:prstGeom prst="line">
            <a:avLst/>
          </a:prstGeom>
          <a:ln w="101600">
            <a:gradFill flip="none" rotWithShape="1">
              <a:gsLst>
                <a:gs pos="0">
                  <a:schemeClr val="accent6">
                    <a:lumMod val="40000"/>
                    <a:lumOff val="60000"/>
                    <a:alpha val="58000"/>
                  </a:schemeClr>
                </a:gs>
                <a:gs pos="100000">
                  <a:schemeClr val="bg1">
                    <a:lumMod val="65000"/>
                    <a:alpha val="58000"/>
                  </a:schemeClr>
                </a:gs>
              </a:gsLst>
              <a:lin ang="2700000" scaled="1"/>
              <a:tileRect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6707B466-9F96-477D-AA35-1D9B1504A0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CCBB7"/>
              </a:clrFrom>
              <a:clrTo>
                <a:srgbClr val="CCCBB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425" y="2350276"/>
            <a:ext cx="2781107" cy="1635481"/>
          </a:xfrm>
          <a:prstGeom prst="rect">
            <a:avLst/>
          </a:prstGeom>
          <a:effectLst>
            <a:glow rad="101600">
              <a:srgbClr val="FEEFE6">
                <a:alpha val="87000"/>
              </a:srgbClr>
            </a:glo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EA8F71-5AC0-487B-3088-5D7FB4B2FF49}"/>
              </a:ext>
            </a:extLst>
          </p:cNvPr>
          <p:cNvCxnSpPr>
            <a:cxnSpLocks/>
          </p:cNvCxnSpPr>
          <p:nvPr/>
        </p:nvCxnSpPr>
        <p:spPr>
          <a:xfrm>
            <a:off x="3626837" y="3547849"/>
            <a:ext cx="625690" cy="1483672"/>
          </a:xfrm>
          <a:prstGeom prst="line">
            <a:avLst/>
          </a:prstGeom>
          <a:ln w="1016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bg1">
                    <a:lumMod val="65000"/>
                    <a:alpha val="58000"/>
                  </a:schemeClr>
                </a:gs>
              </a:gsLst>
              <a:lin ang="2700000" scaled="1"/>
              <a:tileRect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58E97C0-DD04-3092-0ACD-586BEC95B10E}"/>
              </a:ext>
            </a:extLst>
          </p:cNvPr>
          <p:cNvSpPr txBox="1"/>
          <p:nvPr/>
        </p:nvSpPr>
        <p:spPr>
          <a:xfrm>
            <a:off x="1854760" y="3791585"/>
            <a:ext cx="221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second-hand</a:t>
            </a:r>
          </a:p>
          <a:p>
            <a:r>
              <a:rPr lang="en-US" sz="1600" dirty="0"/>
              <a:t>   smoke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BDE69A-72B7-AEC3-13E2-89CA83C9767A}"/>
              </a:ext>
            </a:extLst>
          </p:cNvPr>
          <p:cNvCxnSpPr>
            <a:cxnSpLocks/>
          </p:cNvCxnSpPr>
          <p:nvPr/>
        </p:nvCxnSpPr>
        <p:spPr>
          <a:xfrm>
            <a:off x="2673349" y="4298360"/>
            <a:ext cx="549542" cy="1347757"/>
          </a:xfrm>
          <a:prstGeom prst="line">
            <a:avLst/>
          </a:prstGeom>
          <a:ln w="101600">
            <a:gradFill flip="none" rotWithShape="1">
              <a:gsLst>
                <a:gs pos="0">
                  <a:schemeClr val="accent6">
                    <a:lumMod val="40000"/>
                    <a:lumOff val="60000"/>
                    <a:alpha val="49000"/>
                  </a:schemeClr>
                </a:gs>
                <a:gs pos="100000">
                  <a:schemeClr val="bg1">
                    <a:lumMod val="65000"/>
                    <a:alpha val="58000"/>
                  </a:schemeClr>
                </a:gs>
              </a:gsLst>
              <a:lin ang="2700000" scaled="1"/>
              <a:tileRect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89A4FA43-B179-F5E3-324B-A0C1C6A46022}"/>
              </a:ext>
            </a:extLst>
          </p:cNvPr>
          <p:cNvSpPr txBox="1">
            <a:spLocks/>
          </p:cNvSpPr>
          <p:nvPr/>
        </p:nvSpPr>
        <p:spPr>
          <a:xfrm>
            <a:off x="5801516" y="3306536"/>
            <a:ext cx="5356059" cy="1204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PDGs can model multiple beliefs about the same variable</a:t>
            </a:r>
          </a:p>
        </p:txBody>
      </p:sp>
    </p:spTree>
    <p:extLst>
      <p:ext uri="{BB962C8B-B14F-4D97-AF65-F5344CB8AC3E}">
        <p14:creationId xmlns:p14="http://schemas.microsoft.com/office/powerpoint/2010/main" val="33926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" grpId="0" animBg="1"/>
      <p:bldP spid="90" grpId="0" uiExpand="1" build="p"/>
      <p:bldP spid="3" grpId="0"/>
      <p:bldP spid="7" grpId="0"/>
      <p:bldP spid="8" grpId="0"/>
      <p:bldP spid="4" grpId="0"/>
      <p:bldP spid="5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ustom 3">
      <a:majorFont>
        <a:latin typeface="Sitka Display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16227</TotalTime>
  <Words>2742</Words>
  <Application>Microsoft Office PowerPoint</Application>
  <PresentationFormat>Widescreen</PresentationFormat>
  <Paragraphs>585</Paragraphs>
  <Slides>62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Arial</vt:lpstr>
      <vt:lpstr>Calibri</vt:lpstr>
      <vt:lpstr>Cambria Math</vt:lpstr>
      <vt:lpstr>Courier New</vt:lpstr>
      <vt:lpstr>Georgia</vt:lpstr>
      <vt:lpstr>Georgia Pro</vt:lpstr>
      <vt:lpstr>Georgia Pro Light</vt:lpstr>
      <vt:lpstr>NimbusRomNo9L-Regu</vt:lpstr>
      <vt:lpstr>Sitka Display</vt:lpstr>
      <vt:lpstr>Times New Roman</vt:lpstr>
      <vt:lpstr>Wingdings</vt:lpstr>
      <vt:lpstr>Office Theme</vt:lpstr>
      <vt:lpstr>A Graphical Model of Belief, Dependence, and Inconsistency</vt:lpstr>
      <vt:lpstr>PowerPoint Presentation</vt:lpstr>
      <vt:lpstr>Probabilistic Dependency  Graphs     (PDGs) </vt:lpstr>
      <vt:lpstr>Outline</vt:lpstr>
      <vt:lpstr>PDG SYNTAX</vt:lpstr>
      <vt:lpstr>PDG SYNTAX</vt:lpstr>
      <vt:lpstr>PDG SYNTAX</vt:lpstr>
      <vt:lpstr>Probabilistic Dependency Graph: Definition</vt:lpstr>
      <vt:lpstr>Special case: PDGs from Bayesian Networks (BNs)</vt:lpstr>
      <vt:lpstr>PDGs are particularly modular. </vt:lpstr>
      <vt:lpstr>PDGs are particularly modular. </vt:lpstr>
      <vt:lpstr>PDG  SEMANTICS</vt:lpstr>
      <vt:lpstr>PDG Semantics</vt:lpstr>
      <vt:lpstr>Entropy</vt:lpstr>
      <vt:lpstr>Entropy</vt:lpstr>
      <vt:lpstr>Scoring Function Semantics</vt:lpstr>
      <vt:lpstr>PDGs and other Graphical Models</vt:lpstr>
      <vt:lpstr>PDGs capture …</vt:lpstr>
      <vt:lpstr>Minimizing Inconsistency    is a  “universal”  objective.</vt:lpstr>
      <vt:lpstr>PowerPoint Presentation</vt:lpstr>
      <vt:lpstr>Information-Based Losses as Inconsistencies</vt:lpstr>
      <vt:lpstr> </vt:lpstr>
      <vt:lpstr>Regularizers  ↔  Priors</vt:lpstr>
      <vt:lpstr>PowerPoint Presentation</vt:lpstr>
      <vt:lpstr>Statistical Divergence  as Inconsistency</vt:lpstr>
      <vt:lpstr>Map of  as (r,s) vary</vt:lpstr>
      <vt:lpstr>More belief can only increase inconsistency</vt:lpstr>
      <vt:lpstr>Variational Auto Encoders (VAEs), Take 1.</vt:lpstr>
      <vt:lpstr>VAEs, Take 2</vt:lpstr>
      <vt:lpstr>Qualitative Mechanism Independence</vt:lpstr>
      <vt:lpstr>Definition.           is  QIM-compatible with     iff  </vt:lpstr>
      <vt:lpstr>PowerPoint Presentation</vt:lpstr>
      <vt:lpstr>The Beginnings of a Bridge</vt:lpstr>
      <vt:lpstr>Computing with PDGs</vt:lpstr>
      <vt:lpstr>Two Computational Problems for PDGs</vt:lpstr>
      <vt:lpstr>PowerPoint Presentation</vt:lpstr>
      <vt:lpstr>PowerPoint Presentation</vt:lpstr>
      <vt:lpstr>PowerPoint Presentation</vt:lpstr>
      <vt:lpstr>Empirical  Results</vt:lpstr>
      <vt:lpstr>Summary of papers</vt:lpstr>
      <vt:lpstr>Conclusions</vt:lpstr>
      <vt:lpstr>Acknowledgements</vt:lpstr>
      <vt:lpstr>PowerPoint Presentation</vt:lpstr>
      <vt:lpstr>PowerPoint Presentation</vt:lpstr>
      <vt:lpstr>EXTRA</vt:lpstr>
      <vt:lpstr>The usual picture of an agent</vt:lpstr>
      <vt:lpstr>How To Choose A Loss Function?</vt:lpstr>
      <vt:lpstr>A NON-STANDARD SETTING  “Do PDGs ever prescribe a loss that’s not what you’d first think of?”</vt:lpstr>
      <vt:lpstr>PowerPoint Presentation</vt:lpstr>
      <vt:lpstr>Hypergraphs  vs  Graphs</vt:lpstr>
      <vt:lpstr>PowerPoint Presentation</vt:lpstr>
      <vt:lpstr>From Factor Graphs to PDGs</vt:lpstr>
      <vt:lpstr>The Local Inconsistency Resolution (LIR) Algorithm</vt:lpstr>
      <vt:lpstr>Learning</vt:lpstr>
      <vt:lpstr>PowerPoint Presentation</vt:lpstr>
      <vt:lpstr>PowerPoint Presentation</vt:lpstr>
      <vt:lpstr>PowerPoint Presentation</vt:lpstr>
      <vt:lpstr>Regularizers  ↔  Priors</vt:lpstr>
      <vt:lpstr>Regularizers  ↔  Priors</vt:lpstr>
      <vt:lpstr>Visual Proof: Data-Processing Inequality</vt:lpstr>
      <vt:lpstr>Visual Proof: Data-Processing Inequality</vt:lpstr>
      <vt:lpstr>Expressing  “Pr⁡(Y=y)=p” with a PDG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Richardson</dc:creator>
  <cp:lastModifiedBy>Oliver Richardson</cp:lastModifiedBy>
  <cp:revision>20</cp:revision>
  <dcterms:created xsi:type="dcterms:W3CDTF">2023-11-24T22:17:38Z</dcterms:created>
  <dcterms:modified xsi:type="dcterms:W3CDTF">2024-07-16T21:00:30Z</dcterms:modified>
</cp:coreProperties>
</file>