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60.xml" ContentType="application/inkml+xml"/>
  <Override PartName="/ppt/ink/ink6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0"/>
  </p:notesMasterIdLst>
  <p:sldIdLst>
    <p:sldId id="256" r:id="rId3"/>
    <p:sldId id="404" r:id="rId4"/>
    <p:sldId id="257" r:id="rId5"/>
    <p:sldId id="299" r:id="rId6"/>
    <p:sldId id="343" r:id="rId7"/>
    <p:sldId id="443" r:id="rId8"/>
    <p:sldId id="442" r:id="rId9"/>
    <p:sldId id="410" r:id="rId10"/>
    <p:sldId id="432" r:id="rId11"/>
    <p:sldId id="433" r:id="rId12"/>
    <p:sldId id="434" r:id="rId13"/>
    <p:sldId id="419" r:id="rId14"/>
    <p:sldId id="437" r:id="rId15"/>
    <p:sldId id="425" r:id="rId16"/>
    <p:sldId id="426" r:id="rId17"/>
    <p:sldId id="344" r:id="rId18"/>
    <p:sldId id="447" r:id="rId19"/>
    <p:sldId id="323" r:id="rId20"/>
    <p:sldId id="260" r:id="rId21"/>
    <p:sldId id="420" r:id="rId22"/>
    <p:sldId id="421" r:id="rId23"/>
    <p:sldId id="422" r:id="rId24"/>
    <p:sldId id="283" r:id="rId25"/>
    <p:sldId id="259" r:id="rId26"/>
    <p:sldId id="284" r:id="rId27"/>
    <p:sldId id="269" r:id="rId28"/>
    <p:sldId id="466" r:id="rId29"/>
    <p:sldId id="258" r:id="rId30"/>
    <p:sldId id="474" r:id="rId31"/>
    <p:sldId id="470" r:id="rId32"/>
    <p:sldId id="304" r:id="rId33"/>
    <p:sldId id="469" r:id="rId34"/>
    <p:sldId id="403" r:id="rId35"/>
    <p:sldId id="468" r:id="rId36"/>
    <p:sldId id="395" r:id="rId37"/>
    <p:sldId id="467" r:id="rId38"/>
    <p:sldId id="372" r:id="rId39"/>
    <p:sldId id="374" r:id="rId40"/>
    <p:sldId id="388" r:id="rId41"/>
    <p:sldId id="394" r:id="rId42"/>
    <p:sldId id="378" r:id="rId43"/>
    <p:sldId id="473" r:id="rId44"/>
    <p:sldId id="356" r:id="rId45"/>
    <p:sldId id="358" r:id="rId46"/>
    <p:sldId id="360" r:id="rId47"/>
    <p:sldId id="364" r:id="rId48"/>
    <p:sldId id="361" r:id="rId49"/>
    <p:sldId id="369" r:id="rId50"/>
    <p:sldId id="370" r:id="rId51"/>
    <p:sldId id="371" r:id="rId52"/>
    <p:sldId id="381" r:id="rId53"/>
    <p:sldId id="382" r:id="rId54"/>
    <p:sldId id="362" r:id="rId55"/>
    <p:sldId id="383" r:id="rId56"/>
    <p:sldId id="384" r:id="rId57"/>
    <p:sldId id="385" r:id="rId58"/>
    <p:sldId id="38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7D1494-FDC1-4A63-839D-B07B4EA3B049}">
          <p14:sldIdLst>
            <p14:sldId id="256"/>
            <p14:sldId id="404"/>
            <p14:sldId id="257"/>
            <p14:sldId id="299"/>
            <p14:sldId id="343"/>
            <p14:sldId id="443"/>
            <p14:sldId id="442"/>
            <p14:sldId id="410"/>
            <p14:sldId id="432"/>
            <p14:sldId id="433"/>
            <p14:sldId id="434"/>
            <p14:sldId id="419"/>
            <p14:sldId id="437"/>
            <p14:sldId id="425"/>
            <p14:sldId id="426"/>
            <p14:sldId id="344"/>
            <p14:sldId id="447"/>
            <p14:sldId id="323"/>
            <p14:sldId id="260"/>
            <p14:sldId id="420"/>
            <p14:sldId id="421"/>
            <p14:sldId id="422"/>
            <p14:sldId id="283"/>
            <p14:sldId id="259"/>
            <p14:sldId id="284"/>
            <p14:sldId id="269"/>
            <p14:sldId id="466"/>
            <p14:sldId id="258"/>
            <p14:sldId id="474"/>
            <p14:sldId id="470"/>
            <p14:sldId id="304"/>
            <p14:sldId id="469"/>
            <p14:sldId id="403"/>
            <p14:sldId id="468"/>
            <p14:sldId id="395"/>
            <p14:sldId id="467"/>
            <p14:sldId id="372"/>
            <p14:sldId id="374"/>
            <p14:sldId id="388"/>
            <p14:sldId id="394"/>
          </p14:sldIdLst>
        </p14:section>
        <p14:section name="Untitled Section" id="{79BDC662-A55B-4395-9FBC-A0A80D3BF7D6}">
          <p14:sldIdLst>
            <p14:sldId id="378"/>
          </p14:sldIdLst>
        </p14:section>
        <p14:section name="Inference" id="{32B74871-9744-4963-8012-93C96F5B3AD3}">
          <p14:sldIdLst>
            <p14:sldId id="473"/>
            <p14:sldId id="356"/>
            <p14:sldId id="358"/>
            <p14:sldId id="360"/>
            <p14:sldId id="364"/>
            <p14:sldId id="361"/>
            <p14:sldId id="369"/>
            <p14:sldId id="370"/>
            <p14:sldId id="371"/>
            <p14:sldId id="381"/>
            <p14:sldId id="382"/>
            <p14:sldId id="362"/>
            <p14:sldId id="383"/>
            <p14:sldId id="384"/>
            <p14:sldId id="385"/>
            <p14:sldId id="3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B589B0"/>
    <a:srgbClr val="001236"/>
    <a:srgbClr val="3C1806"/>
    <a:srgbClr val="96607D"/>
    <a:srgbClr val="E0DCE4"/>
    <a:srgbClr val="B49AAA"/>
    <a:srgbClr val="FAB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BD3837-97A4-41FF-96C8-FB1DE5DBF9A3}" v="1276" dt="2026-04-02T18:43:43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4" autoAdjust="0"/>
    <p:restoredTop sz="94660"/>
  </p:normalViewPr>
  <p:slideViewPr>
    <p:cSldViewPr snapToGrid="0">
      <p:cViewPr varScale="1">
        <p:scale>
          <a:sx n="96" d="100"/>
          <a:sy n="96" d="100"/>
        </p:scale>
        <p:origin x="78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Richardson" userId="cd5f33dd71adc40f" providerId="LiveId" clId="{0A04C10C-5159-454D-B144-882B08FF1A05}"/>
    <pc:docChg chg="undo redo custSel addSld delSld modSld sldOrd addSection modSection">
      <pc:chgData name="Oliver Richardson" userId="cd5f33dd71adc40f" providerId="LiveId" clId="{0A04C10C-5159-454D-B144-882B08FF1A05}" dt="2026-04-02T18:44:09.553" v="3983" actId="1076"/>
      <pc:docMkLst>
        <pc:docMk/>
      </pc:docMkLst>
      <pc:sldChg chg="addSp delSp modSp mod modAnim">
        <pc:chgData name="Oliver Richardson" userId="cd5f33dd71adc40f" providerId="LiveId" clId="{0A04C10C-5159-454D-B144-882B08FF1A05}" dt="2026-04-02T17:34:49.264" v="2435" actId="1076"/>
        <pc:sldMkLst>
          <pc:docMk/>
          <pc:sldMk cId="2498811252" sldId="257"/>
        </pc:sldMkLst>
        <pc:spChg chg="mod">
          <ac:chgData name="Oliver Richardson" userId="cd5f33dd71adc40f" providerId="LiveId" clId="{0A04C10C-5159-454D-B144-882B08FF1A05}" dt="2026-04-02T17:32:51.490" v="2248" actId="1076"/>
          <ac:spMkLst>
            <pc:docMk/>
            <pc:sldMk cId="2498811252" sldId="257"/>
            <ac:spMk id="2" creationId="{E9540519-0AD4-DC15-635D-E5CB8E514AA7}"/>
          </ac:spMkLst>
        </pc:spChg>
        <pc:spChg chg="mod">
          <ac:chgData name="Oliver Richardson" userId="cd5f33dd71adc40f" providerId="LiveId" clId="{0A04C10C-5159-454D-B144-882B08FF1A05}" dt="2026-04-02T17:34:49.264" v="2435" actId="1076"/>
          <ac:spMkLst>
            <pc:docMk/>
            <pc:sldMk cId="2498811252" sldId="257"/>
            <ac:spMk id="3" creationId="{A884561E-98B7-F414-266B-21A0379AA0E4}"/>
          </ac:spMkLst>
        </pc:spChg>
        <pc:spChg chg="add mod">
          <ac:chgData name="Oliver Richardson" userId="cd5f33dd71adc40f" providerId="LiveId" clId="{0A04C10C-5159-454D-B144-882B08FF1A05}" dt="2026-04-02T17:32:47.042" v="2246" actId="1076"/>
          <ac:spMkLst>
            <pc:docMk/>
            <pc:sldMk cId="2498811252" sldId="257"/>
            <ac:spMk id="5" creationId="{CAFD6D4A-56CA-0E3D-1210-09B04FAEA462}"/>
          </ac:spMkLst>
        </pc:spChg>
        <pc:spChg chg="add mod">
          <ac:chgData name="Oliver Richardson" userId="cd5f33dd71adc40f" providerId="LiveId" clId="{0A04C10C-5159-454D-B144-882B08FF1A05}" dt="2026-04-02T16:59:49.633" v="690" actId="1076"/>
          <ac:spMkLst>
            <pc:docMk/>
            <pc:sldMk cId="2498811252" sldId="257"/>
            <ac:spMk id="10" creationId="{6EEFFE45-C5E1-DEDF-78C9-1840A16E7C75}"/>
          </ac:spMkLst>
        </pc:spChg>
        <pc:spChg chg="add mod">
          <ac:chgData name="Oliver Richardson" userId="cd5f33dd71adc40f" providerId="LiveId" clId="{0A04C10C-5159-454D-B144-882B08FF1A05}" dt="2026-04-02T16:59:49.633" v="690" actId="1076"/>
          <ac:spMkLst>
            <pc:docMk/>
            <pc:sldMk cId="2498811252" sldId="257"/>
            <ac:spMk id="11" creationId="{FF581D80-D5CA-C51D-70D4-F496C25AF154}"/>
          </ac:spMkLst>
        </pc:spChg>
        <pc:spChg chg="add mod">
          <ac:chgData name="Oliver Richardson" userId="cd5f33dd71adc40f" providerId="LiveId" clId="{0A04C10C-5159-454D-B144-882B08FF1A05}" dt="2026-04-02T16:59:49.633" v="690" actId="1076"/>
          <ac:spMkLst>
            <pc:docMk/>
            <pc:sldMk cId="2498811252" sldId="257"/>
            <ac:spMk id="16" creationId="{3108FE82-BD8B-1612-4197-D6278358394A}"/>
          </ac:spMkLst>
        </pc:spChg>
        <pc:spChg chg="add del mod">
          <ac:chgData name="Oliver Richardson" userId="cd5f33dd71adc40f" providerId="LiveId" clId="{0A04C10C-5159-454D-B144-882B08FF1A05}" dt="2026-04-02T16:59:39.102" v="686" actId="478"/>
          <ac:spMkLst>
            <pc:docMk/>
            <pc:sldMk cId="2498811252" sldId="257"/>
            <ac:spMk id="17" creationId="{C1BC6CA6-41E9-85E7-4713-1B0735B972DA}"/>
          </ac:spMkLst>
        </pc:spChg>
        <pc:spChg chg="add mod">
          <ac:chgData name="Oliver Richardson" userId="cd5f33dd71adc40f" providerId="LiveId" clId="{0A04C10C-5159-454D-B144-882B08FF1A05}" dt="2026-04-02T16:59:49.633" v="690" actId="1076"/>
          <ac:spMkLst>
            <pc:docMk/>
            <pc:sldMk cId="2498811252" sldId="257"/>
            <ac:spMk id="18" creationId="{AD320CEE-28F9-0FFB-5E4B-D8EC1E045EE4}"/>
          </ac:spMkLst>
        </pc:spChg>
        <pc:spChg chg="add del">
          <ac:chgData name="Oliver Richardson" userId="cd5f33dd71adc40f" providerId="LiveId" clId="{0A04C10C-5159-454D-B144-882B08FF1A05}" dt="2026-04-02T17:00:34.946" v="856" actId="22"/>
          <ac:spMkLst>
            <pc:docMk/>
            <pc:sldMk cId="2498811252" sldId="257"/>
            <ac:spMk id="20" creationId="{1B24FF70-B567-31CA-3ABA-9EE5C8EFFED7}"/>
          </ac:spMkLst>
        </pc:spChg>
        <pc:spChg chg="add mod">
          <ac:chgData name="Oliver Richardson" userId="cd5f33dd71adc40f" providerId="LiveId" clId="{0A04C10C-5159-454D-B144-882B08FF1A05}" dt="2026-04-02T17:34:49.264" v="2435" actId="1076"/>
          <ac:spMkLst>
            <pc:docMk/>
            <pc:sldMk cId="2498811252" sldId="257"/>
            <ac:spMk id="21" creationId="{D2C33F2E-D22C-DA40-2D4B-D3A003FD00B8}"/>
          </ac:spMkLst>
        </pc:spChg>
        <pc:spChg chg="add mod">
          <ac:chgData name="Oliver Richardson" userId="cd5f33dd71adc40f" providerId="LiveId" clId="{0A04C10C-5159-454D-B144-882B08FF1A05}" dt="2026-04-02T17:34:49.264" v="2435" actId="1076"/>
          <ac:spMkLst>
            <pc:docMk/>
            <pc:sldMk cId="2498811252" sldId="257"/>
            <ac:spMk id="22" creationId="{B13B11A1-7B5A-12D0-7097-96902CCBF19C}"/>
          </ac:spMkLst>
        </pc:spChg>
        <pc:spChg chg="add del mod">
          <ac:chgData name="Oliver Richardson" userId="cd5f33dd71adc40f" providerId="LiveId" clId="{0A04C10C-5159-454D-B144-882B08FF1A05}" dt="2026-04-02T17:23:01.307" v="1585"/>
          <ac:spMkLst>
            <pc:docMk/>
            <pc:sldMk cId="2498811252" sldId="257"/>
            <ac:spMk id="23" creationId="{AC183014-965F-1DF4-8171-E688E7384B53}"/>
          </ac:spMkLst>
        </pc:spChg>
        <pc:spChg chg="add mod">
          <ac:chgData name="Oliver Richardson" userId="cd5f33dd71adc40f" providerId="LiveId" clId="{0A04C10C-5159-454D-B144-882B08FF1A05}" dt="2026-04-02T17:34:49.264" v="2435" actId="1076"/>
          <ac:spMkLst>
            <pc:docMk/>
            <pc:sldMk cId="2498811252" sldId="257"/>
            <ac:spMk id="24" creationId="{E3182C16-84AE-F530-F5C2-3E939DD08F00}"/>
          </ac:spMkLst>
        </pc:spChg>
        <pc:spChg chg="add mod">
          <ac:chgData name="Oliver Richardson" userId="cd5f33dd71adc40f" providerId="LiveId" clId="{0A04C10C-5159-454D-B144-882B08FF1A05}" dt="2026-04-02T17:34:49.264" v="2435" actId="1076"/>
          <ac:spMkLst>
            <pc:docMk/>
            <pc:sldMk cId="2498811252" sldId="257"/>
            <ac:spMk id="25" creationId="{2C0C8AF3-7ECE-62ED-1904-8E5E2A52DC62}"/>
          </ac:spMkLst>
        </pc:spChg>
        <pc:grpChg chg="mod">
          <ac:chgData name="Oliver Richardson" userId="cd5f33dd71adc40f" providerId="LiveId" clId="{0A04C10C-5159-454D-B144-882B08FF1A05}" dt="2026-04-02T16:59:49.633" v="690" actId="1076"/>
          <ac:grpSpMkLst>
            <pc:docMk/>
            <pc:sldMk cId="2498811252" sldId="257"/>
            <ac:grpSpMk id="14" creationId="{157576E3-04D3-0E65-15EB-F33355A0584A}"/>
          </ac:grpSpMkLst>
        </pc:grpChg>
        <pc:picChg chg="add mod">
          <ac:chgData name="Oliver Richardson" userId="cd5f33dd71adc40f" providerId="LiveId" clId="{0A04C10C-5159-454D-B144-882B08FF1A05}" dt="2026-04-02T16:59:49.633" v="690" actId="1076"/>
          <ac:picMkLst>
            <pc:docMk/>
            <pc:sldMk cId="2498811252" sldId="257"/>
            <ac:picMk id="7" creationId="{487F2DC4-89BC-611D-CD21-3BB2477B4DD9}"/>
          </ac:picMkLst>
        </pc:picChg>
        <pc:picChg chg="add mod">
          <ac:chgData name="Oliver Richardson" userId="cd5f33dd71adc40f" providerId="LiveId" clId="{0A04C10C-5159-454D-B144-882B08FF1A05}" dt="2026-04-02T16:59:52.973" v="692" actId="1076"/>
          <ac:picMkLst>
            <pc:docMk/>
            <pc:sldMk cId="2498811252" sldId="257"/>
            <ac:picMk id="8" creationId="{057466AF-A0F7-1FD5-22F3-8F8FDCE7BC92}"/>
          </ac:picMkLst>
        </pc:picChg>
        <pc:picChg chg="add mod">
          <ac:chgData name="Oliver Richardson" userId="cd5f33dd71adc40f" providerId="LiveId" clId="{0A04C10C-5159-454D-B144-882B08FF1A05}" dt="2026-04-02T16:48:10.553" v="513"/>
          <ac:picMkLst>
            <pc:docMk/>
            <pc:sldMk cId="2498811252" sldId="257"/>
            <ac:picMk id="9" creationId="{1688C578-382B-3E19-CCBA-5D16F3EEFFC9}"/>
          </ac:picMkLst>
        </pc:picChg>
        <pc:picChg chg="add mod">
          <ac:chgData name="Oliver Richardson" userId="cd5f33dd71adc40f" providerId="LiveId" clId="{0A04C10C-5159-454D-B144-882B08FF1A05}" dt="2026-04-02T17:34:49.264" v="2435" actId="1076"/>
          <ac:picMkLst>
            <pc:docMk/>
            <pc:sldMk cId="2498811252" sldId="257"/>
            <ac:picMk id="1026" creationId="{99D02714-BA64-A416-5D64-A8BB4EB24D8C}"/>
          </ac:picMkLst>
        </pc:picChg>
        <pc:picChg chg="add mod">
          <ac:chgData name="Oliver Richardson" userId="cd5f33dd71adc40f" providerId="LiveId" clId="{0A04C10C-5159-454D-B144-882B08FF1A05}" dt="2026-04-02T17:34:49.264" v="2435" actId="1076"/>
          <ac:picMkLst>
            <pc:docMk/>
            <pc:sldMk cId="2498811252" sldId="257"/>
            <ac:picMk id="1028" creationId="{03F2CF9B-A86B-3AF8-7DBE-1B08A3A97D4A}"/>
          </ac:picMkLst>
        </pc:picChg>
        <pc:picChg chg="add mod">
          <ac:chgData name="Oliver Richardson" userId="cd5f33dd71adc40f" providerId="LiveId" clId="{0A04C10C-5159-454D-B144-882B08FF1A05}" dt="2026-04-02T17:34:49.264" v="2435" actId="1076"/>
          <ac:picMkLst>
            <pc:docMk/>
            <pc:sldMk cId="2498811252" sldId="257"/>
            <ac:picMk id="1030" creationId="{79EB9E87-1E13-CB0F-741F-67B30A513261}"/>
          </ac:picMkLst>
        </pc:picChg>
        <pc:picChg chg="add del mod">
          <ac:chgData name="Oliver Richardson" userId="cd5f33dd71adc40f" providerId="LiveId" clId="{0A04C10C-5159-454D-B144-882B08FF1A05}" dt="2026-04-02T17:18:58.511" v="1477" actId="478"/>
          <ac:picMkLst>
            <pc:docMk/>
            <pc:sldMk cId="2498811252" sldId="257"/>
            <ac:picMk id="1032" creationId="{2475BE56-E68C-A03D-6983-4E21ED7093F0}"/>
          </ac:picMkLst>
        </pc:picChg>
        <pc:picChg chg="add mod">
          <ac:chgData name="Oliver Richardson" userId="cd5f33dd71adc40f" providerId="LiveId" clId="{0A04C10C-5159-454D-B144-882B08FF1A05}" dt="2026-04-02T17:34:49.264" v="2435" actId="1076"/>
          <ac:picMkLst>
            <pc:docMk/>
            <pc:sldMk cId="2498811252" sldId="257"/>
            <ac:picMk id="1034" creationId="{E5553B75-B03C-CCF2-80AB-4E2CCDC356DB}"/>
          </ac:picMkLst>
        </pc:picChg>
        <pc:inkChg chg="add mod">
          <ac:chgData name="Oliver Richardson" userId="cd5f33dd71adc40f" providerId="LiveId" clId="{0A04C10C-5159-454D-B144-882B08FF1A05}" dt="2026-04-02T16:58:38.775" v="671"/>
          <ac:inkMkLst>
            <pc:docMk/>
            <pc:sldMk cId="2498811252" sldId="257"/>
            <ac:inkMk id="12" creationId="{1B9B4329-77F2-7918-7619-0B33E496ED34}"/>
          </ac:inkMkLst>
        </pc:inkChg>
        <pc:inkChg chg="add mod">
          <ac:chgData name="Oliver Richardson" userId="cd5f33dd71adc40f" providerId="LiveId" clId="{0A04C10C-5159-454D-B144-882B08FF1A05}" dt="2026-04-02T16:58:38.775" v="671"/>
          <ac:inkMkLst>
            <pc:docMk/>
            <pc:sldMk cId="2498811252" sldId="257"/>
            <ac:inkMk id="13" creationId="{5674D17D-EB55-CED3-A7A9-898710AF3FC0}"/>
          </ac:inkMkLst>
        </pc:inkChg>
        <pc:inkChg chg="add mod">
          <ac:chgData name="Oliver Richardson" userId="cd5f33dd71adc40f" providerId="LiveId" clId="{0A04C10C-5159-454D-B144-882B08FF1A05}" dt="2026-04-02T16:59:49.633" v="690" actId="1076"/>
          <ac:inkMkLst>
            <pc:docMk/>
            <pc:sldMk cId="2498811252" sldId="257"/>
            <ac:inkMk id="15" creationId="{80DD2F72-9E12-31B4-6B8B-D33BF9250131}"/>
          </ac:inkMkLst>
        </pc:inkChg>
      </pc:sldChg>
      <pc:sldChg chg="addSp delSp modSp add del mod modAnim">
        <pc:chgData name="Oliver Richardson" userId="cd5f33dd71adc40f" providerId="LiveId" clId="{0A04C10C-5159-454D-B144-882B08FF1A05}" dt="2026-04-02T18:07:50.536" v="2871" actId="1036"/>
        <pc:sldMkLst>
          <pc:docMk/>
          <pc:sldMk cId="2588218967" sldId="258"/>
        </pc:sldMkLst>
        <pc:spChg chg="mod">
          <ac:chgData name="Oliver Richardson" userId="cd5f33dd71adc40f" providerId="LiveId" clId="{0A04C10C-5159-454D-B144-882B08FF1A05}" dt="2026-04-02T17:51:03.962" v="2651" actId="1076"/>
          <ac:spMkLst>
            <pc:docMk/>
            <pc:sldMk cId="2588218967" sldId="258"/>
            <ac:spMk id="2" creationId="{00B6B246-E6BE-D556-E927-12DEA5EC5EE3}"/>
          </ac:spMkLst>
        </pc:spChg>
        <pc:spChg chg="add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3" creationId="{7440B85C-3048-BD42-EB67-A92C7A5805B5}"/>
          </ac:spMkLst>
        </pc:spChg>
        <pc:spChg chg="add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4" creationId="{21C0CD35-C4C8-E6CD-0C43-E7402FAC7695}"/>
          </ac:spMkLst>
        </pc:spChg>
        <pc:spChg chg="add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5" creationId="{73DE7B87-DF41-9DA6-EB36-511A36A36D9D}"/>
          </ac:spMkLst>
        </pc:spChg>
        <pc:spChg chg="mod">
          <ac:chgData name="Oliver Richardson" userId="cd5f33dd71adc40f" providerId="LiveId" clId="{0A04C10C-5159-454D-B144-882B08FF1A05}" dt="2026-04-02T18:06:55.603" v="2858" actId="1076"/>
          <ac:spMkLst>
            <pc:docMk/>
            <pc:sldMk cId="2588218967" sldId="258"/>
            <ac:spMk id="6" creationId="{14946D2B-8AB3-9AE9-4F49-B24F56140A67}"/>
          </ac:spMkLst>
        </pc:spChg>
        <pc:spChg chg="add del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7" creationId="{5A4DCE4B-1921-41EC-B7AE-277596994A41}"/>
          </ac:spMkLst>
        </pc:spChg>
        <pc:spChg chg="mod">
          <ac:chgData name="Oliver Richardson" userId="cd5f33dd71adc40f" providerId="LiveId" clId="{0A04C10C-5159-454D-B144-882B08FF1A05}" dt="2026-04-02T18:05:53.397" v="2851" actId="1076"/>
          <ac:spMkLst>
            <pc:docMk/>
            <pc:sldMk cId="2588218967" sldId="258"/>
            <ac:spMk id="9" creationId="{50E159A5-CF95-7DDE-BE9E-2DE33C8E6680}"/>
          </ac:spMkLst>
        </pc:spChg>
        <pc:spChg chg="mod">
          <ac:chgData name="Oliver Richardson" userId="cd5f33dd71adc40f" providerId="LiveId" clId="{0A04C10C-5159-454D-B144-882B08FF1A05}" dt="2026-04-02T18:05:53.397" v="2851" actId="1076"/>
          <ac:spMkLst>
            <pc:docMk/>
            <pc:sldMk cId="2588218967" sldId="258"/>
            <ac:spMk id="11" creationId="{53C0DD50-321F-8FE1-3F86-67BD5F00DAA6}"/>
          </ac:spMkLst>
        </pc:spChg>
        <pc:spChg chg="mod">
          <ac:chgData name="Oliver Richardson" userId="cd5f33dd71adc40f" providerId="LiveId" clId="{0A04C10C-5159-454D-B144-882B08FF1A05}" dt="2026-04-02T18:05:53.397" v="2851" actId="1076"/>
          <ac:spMkLst>
            <pc:docMk/>
            <pc:sldMk cId="2588218967" sldId="258"/>
            <ac:spMk id="13" creationId="{A8834803-68AE-E68E-AE6E-31264B164578}"/>
          </ac:spMkLst>
        </pc:spChg>
        <pc:spChg chg="mod topLvl">
          <ac:chgData name="Oliver Richardson" userId="cd5f33dd71adc40f" providerId="LiveId" clId="{0A04C10C-5159-454D-B144-882B08FF1A05}" dt="2026-04-02T18:07:29.471" v="2868" actId="164"/>
          <ac:spMkLst>
            <pc:docMk/>
            <pc:sldMk cId="2588218967" sldId="258"/>
            <ac:spMk id="21" creationId="{AD5FE6AF-4A9F-EEB8-3117-3992B17F1B71}"/>
          </ac:spMkLst>
        </pc:spChg>
        <pc:spChg chg="mod">
          <ac:chgData name="Oliver Richardson" userId="cd5f33dd71adc40f" providerId="LiveId" clId="{0A04C10C-5159-454D-B144-882B08FF1A05}" dt="2026-04-02T17:50:06.083" v="2638" actId="1076"/>
          <ac:spMkLst>
            <pc:docMk/>
            <pc:sldMk cId="2588218967" sldId="258"/>
            <ac:spMk id="24" creationId="{D671A26E-DFFE-6F2C-9BB7-BE24228E825B}"/>
          </ac:spMkLst>
        </pc:spChg>
        <pc:spChg chg="mod">
          <ac:chgData name="Oliver Richardson" userId="cd5f33dd71adc40f" providerId="LiveId" clId="{0A04C10C-5159-454D-B144-882B08FF1A05}" dt="2026-04-02T17:50:06.083" v="2638" actId="1076"/>
          <ac:spMkLst>
            <pc:docMk/>
            <pc:sldMk cId="2588218967" sldId="258"/>
            <ac:spMk id="25" creationId="{EDCC8D7F-FDC0-C50C-4454-CB2363B097ED}"/>
          </ac:spMkLst>
        </pc:spChg>
        <pc:spChg chg="mod topLvl">
          <ac:chgData name="Oliver Richardson" userId="cd5f33dd71adc40f" providerId="LiveId" clId="{0A04C10C-5159-454D-B144-882B08FF1A05}" dt="2026-04-02T18:07:29.471" v="2868" actId="164"/>
          <ac:spMkLst>
            <pc:docMk/>
            <pc:sldMk cId="2588218967" sldId="258"/>
            <ac:spMk id="26" creationId="{981E3FB6-58E9-D981-A2FB-E64D28311378}"/>
          </ac:spMkLst>
        </pc:spChg>
        <pc:spChg chg="mod">
          <ac:chgData name="Oliver Richardson" userId="cd5f33dd71adc40f" providerId="LiveId" clId="{0A04C10C-5159-454D-B144-882B08FF1A05}" dt="2026-04-02T17:50:06.083" v="2638" actId="1076"/>
          <ac:spMkLst>
            <pc:docMk/>
            <pc:sldMk cId="2588218967" sldId="258"/>
            <ac:spMk id="27" creationId="{0A23E871-A849-F6B7-32C5-AFE426DE7B8A}"/>
          </ac:spMkLst>
        </pc:spChg>
        <pc:spChg chg="mod">
          <ac:chgData name="Oliver Richardson" userId="cd5f33dd71adc40f" providerId="LiveId" clId="{0A04C10C-5159-454D-B144-882B08FF1A05}" dt="2026-04-02T18:05:53.397" v="2851" actId="1076"/>
          <ac:spMkLst>
            <pc:docMk/>
            <pc:sldMk cId="2588218967" sldId="258"/>
            <ac:spMk id="28" creationId="{FB0B1214-EA86-CEF1-D441-83149B9FF047}"/>
          </ac:spMkLst>
        </pc:spChg>
        <pc:spChg chg="mod">
          <ac:chgData name="Oliver Richardson" userId="cd5f33dd71adc40f" providerId="LiveId" clId="{0A04C10C-5159-454D-B144-882B08FF1A05}" dt="2026-04-02T18:05:53.397" v="2851" actId="1076"/>
          <ac:spMkLst>
            <pc:docMk/>
            <pc:sldMk cId="2588218967" sldId="258"/>
            <ac:spMk id="29" creationId="{76747DE7-BD3D-6E7E-C27E-B8E632CFD582}"/>
          </ac:spMkLst>
        </pc:spChg>
        <pc:spChg chg="mod topLvl">
          <ac:chgData name="Oliver Richardson" userId="cd5f33dd71adc40f" providerId="LiveId" clId="{0A04C10C-5159-454D-B144-882B08FF1A05}" dt="2026-04-02T18:07:29.471" v="2868" actId="164"/>
          <ac:spMkLst>
            <pc:docMk/>
            <pc:sldMk cId="2588218967" sldId="258"/>
            <ac:spMk id="32" creationId="{FAFB5A49-1978-48B6-A48D-F7B5B132E003}"/>
          </ac:spMkLst>
        </pc:spChg>
        <pc:spChg chg="mod topLvl">
          <ac:chgData name="Oliver Richardson" userId="cd5f33dd71adc40f" providerId="LiveId" clId="{0A04C10C-5159-454D-B144-882B08FF1A05}" dt="2026-04-02T18:07:29.471" v="2868" actId="164"/>
          <ac:spMkLst>
            <pc:docMk/>
            <pc:sldMk cId="2588218967" sldId="258"/>
            <ac:spMk id="33" creationId="{2E2ED658-909B-8544-EFDC-9D050B36120F}"/>
          </ac:spMkLst>
        </pc:spChg>
        <pc:spChg chg="mod">
          <ac:chgData name="Oliver Richardson" userId="cd5f33dd71adc40f" providerId="LiveId" clId="{0A04C10C-5159-454D-B144-882B08FF1A05}" dt="2026-04-02T17:50:42.322" v="2647" actId="1076"/>
          <ac:spMkLst>
            <pc:docMk/>
            <pc:sldMk cId="2588218967" sldId="258"/>
            <ac:spMk id="34" creationId="{232CA236-BECA-1ECD-2430-278D2A8C51CB}"/>
          </ac:spMkLst>
        </pc:spChg>
        <pc:spChg chg="mod">
          <ac:chgData name="Oliver Richardson" userId="cd5f33dd71adc40f" providerId="LiveId" clId="{0A04C10C-5159-454D-B144-882B08FF1A05}" dt="2026-04-02T18:07:08.899" v="2860" actId="1076"/>
          <ac:spMkLst>
            <pc:docMk/>
            <pc:sldMk cId="2588218967" sldId="258"/>
            <ac:spMk id="36" creationId="{5BC40EBC-6E50-D860-6B0A-925192A4C7D8}"/>
          </ac:spMkLst>
        </pc:spChg>
        <pc:spChg chg="mod">
          <ac:chgData name="Oliver Richardson" userId="cd5f33dd71adc40f" providerId="LiveId" clId="{0A04C10C-5159-454D-B144-882B08FF1A05}" dt="2026-04-02T18:05:54.318" v="2852" actId="1076"/>
          <ac:spMkLst>
            <pc:docMk/>
            <pc:sldMk cId="2588218967" sldId="258"/>
            <ac:spMk id="37" creationId="{48C08275-B6BC-1F9A-9495-CF790004EA7A}"/>
          </ac:spMkLst>
        </pc:spChg>
        <pc:spChg chg="mod topLvl">
          <ac:chgData name="Oliver Richardson" userId="cd5f33dd71adc40f" providerId="LiveId" clId="{0A04C10C-5159-454D-B144-882B08FF1A05}" dt="2026-04-02T18:07:50.536" v="2871" actId="1036"/>
          <ac:spMkLst>
            <pc:docMk/>
            <pc:sldMk cId="2588218967" sldId="258"/>
            <ac:spMk id="38" creationId="{379D42CB-5322-BA2F-79B8-001141634A9A}"/>
          </ac:spMkLst>
        </pc:spChg>
        <pc:spChg chg="add del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40" creationId="{3BBF9892-8F43-31EA-A211-D06DDEC48860}"/>
          </ac:spMkLst>
        </pc:spChg>
        <pc:spChg chg="add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42" creationId="{A2849316-D80D-A4F7-9D1E-FF1C43F3D10E}"/>
          </ac:spMkLst>
        </pc:spChg>
        <pc:spChg chg="add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43" creationId="{884D7F57-53E3-149C-5119-533AB66CAA60}"/>
          </ac:spMkLst>
        </pc:spChg>
        <pc:spChg chg="add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44" creationId="{D18B46A7-FD74-E988-1E14-474642A10A70}"/>
          </ac:spMkLst>
        </pc:spChg>
        <pc:spChg chg="add mod">
          <ac:chgData name="Oliver Richardson" userId="cd5f33dd71adc40f" providerId="LiveId" clId="{0A04C10C-5159-454D-B144-882B08FF1A05}" dt="2026-04-02T17:41:48.744" v="2538" actId="1076"/>
          <ac:spMkLst>
            <pc:docMk/>
            <pc:sldMk cId="2588218967" sldId="258"/>
            <ac:spMk id="50" creationId="{8EC0042A-AD1D-8199-C5D2-1F29C3731A18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53" creationId="{BC569DE8-0D24-E337-76DB-5D550D0EF1E8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54" creationId="{0FD0DD7D-F75C-E896-58C4-00F85DFEB662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55" creationId="{A47EF407-A427-D996-7D1A-A24803329785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56" creationId="{167BCF7B-A069-18E9-6E7C-CD764E7B0BC6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1029" creationId="{BEB846C7-C02C-252C-4F4F-BD56CD8DD1C7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1030" creationId="{FF9E2222-F0B6-D17C-1425-8C63E75C40A0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1038" creationId="{02C59278-1EA7-1160-E814-DE1B8AC91707}"/>
          </ac:spMkLst>
        </pc:spChg>
        <pc:spChg chg="add mod">
          <ac:chgData name="Oliver Richardson" userId="cd5f33dd71adc40f" providerId="LiveId" clId="{0A04C10C-5159-454D-B144-882B08FF1A05}" dt="2026-04-02T17:48:13.880" v="2611"/>
          <ac:spMkLst>
            <pc:docMk/>
            <pc:sldMk cId="2588218967" sldId="258"/>
            <ac:spMk id="1040" creationId="{663467D2-D5B4-F230-75A2-AAF5753C5804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41" creationId="{06A796F0-9FBB-4583-FD59-9422AAF4B3C7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42" creationId="{CFFB0AB4-0B06-1412-F389-B8A8DA149DE7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43" creationId="{02938D50-7C5F-D853-FE5C-FB8717DAE08D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44" creationId="{AAE07447-CE36-C0AF-B137-D0B3EE0D47F0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56" creationId="{B444EB61-C9B9-9D66-3743-5155846C0DA0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57" creationId="{4ADC9ABF-1858-0FDD-CB7C-72CA8646F70E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63" creationId="{C47E8483-D984-C1FF-E9DB-183C4C36A16D}"/>
          </ac:spMkLst>
        </pc:spChg>
        <pc:spChg chg="add mod">
          <ac:chgData name="Oliver Richardson" userId="cd5f33dd71adc40f" providerId="LiveId" clId="{0A04C10C-5159-454D-B144-882B08FF1A05}" dt="2026-04-02T17:48:30.473" v="2614" actId="1076"/>
          <ac:spMkLst>
            <pc:docMk/>
            <pc:sldMk cId="2588218967" sldId="258"/>
            <ac:spMk id="1065" creationId="{722898CE-2E7D-4C3E-2D5B-8A21451F4187}"/>
          </ac:spMkLst>
        </pc:spChg>
        <pc:grpChg chg="add del mod">
          <ac:chgData name="Oliver Richardson" userId="cd5f33dd71adc40f" providerId="LiveId" clId="{0A04C10C-5159-454D-B144-882B08FF1A05}" dt="2026-04-02T18:07:23.726" v="2867" actId="165"/>
          <ac:grpSpMkLst>
            <pc:docMk/>
            <pc:sldMk cId="2588218967" sldId="258"/>
            <ac:grpSpMk id="41" creationId="{AF6C0F66-8681-B0EC-9C04-48D5D4A337B1}"/>
          </ac:grpSpMkLst>
        </pc:grpChg>
        <pc:grpChg chg="mod">
          <ac:chgData name="Oliver Richardson" userId="cd5f33dd71adc40f" providerId="LiveId" clId="{0A04C10C-5159-454D-B144-882B08FF1A05}" dt="2026-04-02T17:41:47.874" v="2536" actId="1076"/>
          <ac:grpSpMkLst>
            <pc:docMk/>
            <pc:sldMk cId="2588218967" sldId="258"/>
            <ac:grpSpMk id="46" creationId="{F5A5E742-8465-E748-97C1-9BFBF7ADC964}"/>
          </ac:grpSpMkLst>
        </pc:grpChg>
        <pc:grpChg chg="del">
          <ac:chgData name="Oliver Richardson" userId="cd5f33dd71adc40f" providerId="LiveId" clId="{0A04C10C-5159-454D-B144-882B08FF1A05}" dt="2026-04-02T17:41:49.595" v="2539" actId="21"/>
          <ac:grpSpMkLst>
            <pc:docMk/>
            <pc:sldMk cId="2588218967" sldId="258"/>
            <ac:grpSpMk id="52" creationId="{0E445E68-AFC2-2CD9-3586-28567B3C791D}"/>
          </ac:grpSpMkLst>
        </pc:grpChg>
        <pc:grpChg chg="add mod">
          <ac:chgData name="Oliver Richardson" userId="cd5f33dd71adc40f" providerId="LiveId" clId="{0A04C10C-5159-454D-B144-882B08FF1A05}" dt="2026-04-02T17:48:13.880" v="2611"/>
          <ac:grpSpMkLst>
            <pc:docMk/>
            <pc:sldMk cId="2588218967" sldId="258"/>
            <ac:grpSpMk id="63" creationId="{938C1754-C3FA-5063-1D12-CC5D15D57AAD}"/>
          </ac:grpSpMkLst>
        </pc:grpChg>
        <pc:grpChg chg="add mod">
          <ac:chgData name="Oliver Richardson" userId="cd5f33dd71adc40f" providerId="LiveId" clId="{0A04C10C-5159-454D-B144-882B08FF1A05}" dt="2026-04-02T17:48:30.473" v="2614" actId="1076"/>
          <ac:grpSpMkLst>
            <pc:docMk/>
            <pc:sldMk cId="2588218967" sldId="258"/>
            <ac:grpSpMk id="1059" creationId="{109E3D0A-7BC1-9736-9DE0-EF9FC38549E1}"/>
          </ac:grpSpMkLst>
        </pc:grpChg>
        <pc:grpChg chg="add mod">
          <ac:chgData name="Oliver Richardson" userId="cd5f33dd71adc40f" providerId="LiveId" clId="{0A04C10C-5159-454D-B144-882B08FF1A05}" dt="2026-04-02T18:07:29.471" v="2868" actId="164"/>
          <ac:grpSpMkLst>
            <pc:docMk/>
            <pc:sldMk cId="2588218967" sldId="258"/>
            <ac:grpSpMk id="1068" creationId="{25B3BC35-2B73-D604-74EA-68FF411C7096}"/>
          </ac:grpSpMkLst>
        </pc:grpChg>
        <pc:picChg chg="add mod">
          <ac:chgData name="Oliver Richardson" userId="cd5f33dd71adc40f" providerId="LiveId" clId="{0A04C10C-5159-454D-B144-882B08FF1A05}" dt="2026-04-02T17:41:48.744" v="2538" actId="1076"/>
          <ac:picMkLst>
            <pc:docMk/>
            <pc:sldMk cId="2588218967" sldId="258"/>
            <ac:picMk id="8" creationId="{EBA99228-3D2F-17A3-6897-58A077C934AA}"/>
          </ac:picMkLst>
        </pc:picChg>
        <pc:picChg chg="mod">
          <ac:chgData name="Oliver Richardson" userId="cd5f33dd71adc40f" providerId="LiveId" clId="{0A04C10C-5159-454D-B144-882B08FF1A05}" dt="2026-04-02T18:05:53.397" v="2851" actId="1076"/>
          <ac:picMkLst>
            <pc:docMk/>
            <pc:sldMk cId="2588218967" sldId="258"/>
            <ac:picMk id="18" creationId="{30EF7F6E-B5C6-FEA1-D12D-B62DE5DEED44}"/>
          </ac:picMkLst>
        </pc:picChg>
        <pc:picChg chg="mod topLvl">
          <ac:chgData name="Oliver Richardson" userId="cd5f33dd71adc40f" providerId="LiveId" clId="{0A04C10C-5159-454D-B144-882B08FF1A05}" dt="2026-04-02T18:07:29.471" v="2868" actId="164"/>
          <ac:picMkLst>
            <pc:docMk/>
            <pc:sldMk cId="2588218967" sldId="258"/>
            <ac:picMk id="30" creationId="{01D09563-ECA2-5518-CC0E-F907A53A3926}"/>
          </ac:picMkLst>
        </pc:picChg>
        <pc:picChg chg="mod topLvl">
          <ac:chgData name="Oliver Richardson" userId="cd5f33dd71adc40f" providerId="LiveId" clId="{0A04C10C-5159-454D-B144-882B08FF1A05}" dt="2026-04-02T18:07:29.471" v="2868" actId="164"/>
          <ac:picMkLst>
            <pc:docMk/>
            <pc:sldMk cId="2588218967" sldId="258"/>
            <ac:picMk id="31" creationId="{10051712-7D81-751F-83B6-8CB484B4D1EC}"/>
          </ac:picMkLst>
        </pc:picChg>
        <pc:picChg chg="add mod">
          <ac:chgData name="Oliver Richardson" userId="cd5f33dd71adc40f" providerId="LiveId" clId="{0A04C10C-5159-454D-B144-882B08FF1A05}" dt="2026-04-02T17:48:13.880" v="2611"/>
          <ac:picMkLst>
            <pc:docMk/>
            <pc:sldMk cId="2588218967" sldId="258"/>
            <ac:picMk id="57" creationId="{FF650154-056A-A056-96A5-E73CAACD491F}"/>
          </ac:picMkLst>
        </pc:picChg>
        <pc:picChg chg="mod">
          <ac:chgData name="Oliver Richardson" userId="cd5f33dd71adc40f" providerId="LiveId" clId="{0A04C10C-5159-454D-B144-882B08FF1A05}" dt="2026-04-02T18:05:53.397" v="2851" actId="1076"/>
          <ac:picMkLst>
            <pc:docMk/>
            <pc:sldMk cId="2588218967" sldId="258"/>
            <ac:picMk id="1028" creationId="{E061D173-2DED-3174-29AD-AA51B181877F}"/>
          </ac:picMkLst>
        </pc:picChg>
        <pc:picChg chg="mod">
          <ac:chgData name="Oliver Richardson" userId="cd5f33dd71adc40f" providerId="LiveId" clId="{0A04C10C-5159-454D-B144-882B08FF1A05}" dt="2026-04-02T18:05:53.397" v="2851" actId="1076"/>
          <ac:picMkLst>
            <pc:docMk/>
            <pc:sldMk cId="2588218967" sldId="258"/>
            <ac:picMk id="1034" creationId="{53F23D3A-BFA9-EA65-D21E-E0921FC10AB0}"/>
          </ac:picMkLst>
        </pc:picChg>
        <pc:picChg chg="add mod">
          <ac:chgData name="Oliver Richardson" userId="cd5f33dd71adc40f" providerId="LiveId" clId="{0A04C10C-5159-454D-B144-882B08FF1A05}" dt="2026-04-02T17:48:30.473" v="2614" actId="1076"/>
          <ac:picMkLst>
            <pc:docMk/>
            <pc:sldMk cId="2588218967" sldId="258"/>
            <ac:picMk id="1045" creationId="{633B26A7-4ECB-5468-92B9-D40059F266BC}"/>
          </ac:picMkLst>
        </pc:picChg>
        <pc:picChg chg="add mod">
          <ac:chgData name="Oliver Richardson" userId="cd5f33dd71adc40f" providerId="LiveId" clId="{0A04C10C-5159-454D-B144-882B08FF1A05}" dt="2026-04-02T18:05:25.376" v="2847" actId="1076"/>
          <ac:picMkLst>
            <pc:docMk/>
            <pc:sldMk cId="2588218967" sldId="258"/>
            <ac:picMk id="1067" creationId="{E3216F36-6FC1-C590-9B11-DA272B600AB4}"/>
          </ac:picMkLst>
        </pc:picChg>
      </pc:sldChg>
      <pc:sldChg chg="add del">
        <pc:chgData name="Oliver Richardson" userId="cd5f33dd71adc40f" providerId="LiveId" clId="{0A04C10C-5159-454D-B144-882B08FF1A05}" dt="2026-04-02T18:03:08.147" v="2783"/>
        <pc:sldMkLst>
          <pc:docMk/>
          <pc:sldMk cId="3963554827" sldId="259"/>
        </pc:sldMkLst>
      </pc:sldChg>
      <pc:sldChg chg="add del">
        <pc:chgData name="Oliver Richardson" userId="cd5f33dd71adc40f" providerId="LiveId" clId="{0A04C10C-5159-454D-B144-882B08FF1A05}" dt="2026-04-02T18:03:08.147" v="2783"/>
        <pc:sldMkLst>
          <pc:docMk/>
          <pc:sldMk cId="3194484784" sldId="260"/>
        </pc:sldMkLst>
      </pc:sldChg>
      <pc:sldChg chg="add del">
        <pc:chgData name="Oliver Richardson" userId="cd5f33dd71adc40f" providerId="LiveId" clId="{0A04C10C-5159-454D-B144-882B08FF1A05}" dt="2026-04-02T18:04:27.161" v="2846"/>
        <pc:sldMkLst>
          <pc:docMk/>
          <pc:sldMk cId="534343509" sldId="269"/>
        </pc:sldMkLst>
      </pc:sldChg>
      <pc:sldChg chg="add del">
        <pc:chgData name="Oliver Richardson" userId="cd5f33dd71adc40f" providerId="LiveId" clId="{0A04C10C-5159-454D-B144-882B08FF1A05}" dt="2026-04-02T18:03:08.147" v="2783"/>
        <pc:sldMkLst>
          <pc:docMk/>
          <pc:sldMk cId="2148904607" sldId="283"/>
        </pc:sldMkLst>
      </pc:sldChg>
      <pc:sldChg chg="add del">
        <pc:chgData name="Oliver Richardson" userId="cd5f33dd71adc40f" providerId="LiveId" clId="{0A04C10C-5159-454D-B144-882B08FF1A05}" dt="2026-04-02T18:03:08.147" v="2783"/>
        <pc:sldMkLst>
          <pc:docMk/>
          <pc:sldMk cId="2916964436" sldId="284"/>
        </pc:sldMkLst>
      </pc:sldChg>
      <pc:sldChg chg="add del ord setBg">
        <pc:chgData name="Oliver Richardson" userId="cd5f33dd71adc40f" providerId="LiveId" clId="{0A04C10C-5159-454D-B144-882B08FF1A05}" dt="2026-04-02T17:10:15.474" v="1034" actId="20578"/>
        <pc:sldMkLst>
          <pc:docMk/>
          <pc:sldMk cId="102926733" sldId="299"/>
        </pc:sldMkLst>
      </pc:sldChg>
      <pc:sldChg chg="add ord">
        <pc:chgData name="Oliver Richardson" userId="cd5f33dd71adc40f" providerId="LiveId" clId="{0A04C10C-5159-454D-B144-882B08FF1A05}" dt="2026-04-02T18:36:59.521" v="3900"/>
        <pc:sldMkLst>
          <pc:docMk/>
          <pc:sldMk cId="1162520734" sldId="304"/>
        </pc:sldMkLst>
      </pc:sldChg>
      <pc:sldChg chg="add del">
        <pc:chgData name="Oliver Richardson" userId="cd5f33dd71adc40f" providerId="LiveId" clId="{0A04C10C-5159-454D-B144-882B08FF1A05}" dt="2026-04-02T18:35:48.205" v="3834" actId="2696"/>
        <pc:sldMkLst>
          <pc:docMk/>
          <pc:sldMk cId="3611469375" sldId="304"/>
        </pc:sldMkLst>
      </pc:sldChg>
      <pc:sldChg chg="add del setBg">
        <pc:chgData name="Oliver Richardson" userId="cd5f33dd71adc40f" providerId="LiveId" clId="{0A04C10C-5159-454D-B144-882B08FF1A05}" dt="2026-04-02T18:03:08.147" v="2783"/>
        <pc:sldMkLst>
          <pc:docMk/>
          <pc:sldMk cId="1162799557" sldId="323"/>
        </pc:sldMkLst>
      </pc:sldChg>
      <pc:sldChg chg="addSp modSp add del mod ord modAnim">
        <pc:chgData name="Oliver Richardson" userId="cd5f33dd71adc40f" providerId="LiveId" clId="{0A04C10C-5159-454D-B144-882B08FF1A05}" dt="2026-04-02T17:15:44.455" v="1444" actId="1076"/>
        <pc:sldMkLst>
          <pc:docMk/>
          <pc:sldMk cId="3392627236" sldId="343"/>
        </pc:sldMkLst>
        <pc:spChg chg="mod">
          <ac:chgData name="Oliver Richardson" userId="cd5f33dd71adc40f" providerId="LiveId" clId="{0A04C10C-5159-454D-B144-882B08FF1A05}" dt="2026-04-02T17:10:37.462" v="1052" actId="113"/>
          <ac:spMkLst>
            <pc:docMk/>
            <pc:sldMk cId="3392627236" sldId="343"/>
            <ac:spMk id="2" creationId="{6A4E2ACF-9C3A-4F58-966E-CB03F345E3AB}"/>
          </ac:spMkLst>
        </pc:spChg>
        <pc:spChg chg="add mod">
          <ac:chgData name="Oliver Richardson" userId="cd5f33dd71adc40f" providerId="LiveId" clId="{0A04C10C-5159-454D-B144-882B08FF1A05}" dt="2026-04-02T17:11:46.803" v="1139" actId="20577"/>
          <ac:spMkLst>
            <pc:docMk/>
            <pc:sldMk cId="3392627236" sldId="343"/>
            <ac:spMk id="6" creationId="{9F6A7ECB-1956-85B9-32AE-13DF8C37CD56}"/>
          </ac:spMkLst>
        </pc:spChg>
        <pc:spChg chg="mod">
          <ac:chgData name="Oliver Richardson" userId="cd5f33dd71adc40f" providerId="LiveId" clId="{0A04C10C-5159-454D-B144-882B08FF1A05}" dt="2026-04-02T17:11:04.131" v="1057" actId="20577"/>
          <ac:spMkLst>
            <pc:docMk/>
            <pc:sldMk cId="3392627236" sldId="343"/>
            <ac:spMk id="52" creationId="{89A4FA43-B179-F5E3-324B-A0C1C6A46022}"/>
          </ac:spMkLst>
        </pc:spChg>
        <pc:spChg chg="mod">
          <ac:chgData name="Oliver Richardson" userId="cd5f33dd71adc40f" providerId="LiveId" clId="{0A04C10C-5159-454D-B144-882B08FF1A05}" dt="2026-04-02T17:15:44.455" v="1444" actId="1076"/>
          <ac:spMkLst>
            <pc:docMk/>
            <pc:sldMk cId="3392627236" sldId="343"/>
            <ac:spMk id="90" creationId="{B215F29A-C9FB-4917-A43E-E0D600FDD529}"/>
          </ac:spMkLst>
        </pc:spChg>
      </pc:sldChg>
      <pc:sldChg chg="add del">
        <pc:chgData name="Oliver Richardson" userId="cd5f33dd71adc40f" providerId="LiveId" clId="{0A04C10C-5159-454D-B144-882B08FF1A05}" dt="2026-04-02T17:04:14.977" v="910"/>
        <pc:sldMkLst>
          <pc:docMk/>
          <pc:sldMk cId="1721067237" sldId="344"/>
        </pc:sldMkLst>
      </pc:sldChg>
      <pc:sldChg chg="del">
        <pc:chgData name="Oliver Richardson" userId="cd5f33dd71adc40f" providerId="LiveId" clId="{0A04C10C-5159-454D-B144-882B08FF1A05}" dt="2026-04-02T17:53:34.919" v="2686" actId="47"/>
        <pc:sldMkLst>
          <pc:docMk/>
          <pc:sldMk cId="3023737669" sldId="350"/>
        </pc:sldMkLst>
      </pc:sldChg>
      <pc:sldChg chg="addSp delSp modSp del mod">
        <pc:chgData name="Oliver Richardson" userId="cd5f33dd71adc40f" providerId="LiveId" clId="{0A04C10C-5159-454D-B144-882B08FF1A05}" dt="2026-04-02T18:02:35.454" v="2778" actId="47"/>
        <pc:sldMkLst>
          <pc:docMk/>
          <pc:sldMk cId="217822505" sldId="354"/>
        </pc:sldMkLst>
        <pc:spChg chg="mod">
          <ac:chgData name="Oliver Richardson" userId="cd5f33dd71adc40f" providerId="LiveId" clId="{0A04C10C-5159-454D-B144-882B08FF1A05}" dt="2026-04-02T17:57:28.066" v="2725" actId="164"/>
          <ac:spMkLst>
            <pc:docMk/>
            <pc:sldMk cId="217822505" sldId="354"/>
            <ac:spMk id="12" creationId="{D49AAF5E-CC32-4D89-89E3-DE35FD48FDFE}"/>
          </ac:spMkLst>
        </pc:spChg>
        <pc:spChg chg="del mod">
          <ac:chgData name="Oliver Richardson" userId="cd5f33dd71adc40f" providerId="LiveId" clId="{0A04C10C-5159-454D-B144-882B08FF1A05}" dt="2026-04-02T17:58:00.064" v="2733" actId="21"/>
          <ac:spMkLst>
            <pc:docMk/>
            <pc:sldMk cId="217822505" sldId="354"/>
            <ac:spMk id="26" creationId="{9CFCC982-C197-0527-4F84-EF0D660ADFA2}"/>
          </ac:spMkLst>
        </pc:spChg>
        <pc:spChg chg="del mod">
          <ac:chgData name="Oliver Richardson" userId="cd5f33dd71adc40f" providerId="LiveId" clId="{0A04C10C-5159-454D-B144-882B08FF1A05}" dt="2026-04-02T17:58:00.064" v="2733" actId="21"/>
          <ac:spMkLst>
            <pc:docMk/>
            <pc:sldMk cId="217822505" sldId="354"/>
            <ac:spMk id="27" creationId="{7E57EE0B-B17C-1DB9-3E2E-C49AB92082DE}"/>
          </ac:spMkLst>
        </pc:spChg>
        <pc:spChg chg="mod">
          <ac:chgData name="Oliver Richardson" userId="cd5f33dd71adc40f" providerId="LiveId" clId="{0A04C10C-5159-454D-B144-882B08FF1A05}" dt="2026-04-02T17:57:28.066" v="2725" actId="164"/>
          <ac:spMkLst>
            <pc:docMk/>
            <pc:sldMk cId="217822505" sldId="354"/>
            <ac:spMk id="65" creationId="{6279570A-FBFD-7F47-874E-3647E4F9E990}"/>
          </ac:spMkLst>
        </pc:spChg>
        <pc:spChg chg="mod">
          <ac:chgData name="Oliver Richardson" userId="cd5f33dd71adc40f" providerId="LiveId" clId="{0A04C10C-5159-454D-B144-882B08FF1A05}" dt="2026-04-02T17:57:28.066" v="2725" actId="164"/>
          <ac:spMkLst>
            <pc:docMk/>
            <pc:sldMk cId="217822505" sldId="354"/>
            <ac:spMk id="76" creationId="{09AEC379-5425-4798-9D5F-BA3278D87DBF}"/>
          </ac:spMkLst>
        </pc:spChg>
        <pc:spChg chg="mod">
          <ac:chgData name="Oliver Richardson" userId="cd5f33dd71adc40f" providerId="LiveId" clId="{0A04C10C-5159-454D-B144-882B08FF1A05}" dt="2026-04-02T17:57:28.066" v="2725" actId="164"/>
          <ac:spMkLst>
            <pc:docMk/>
            <pc:sldMk cId="217822505" sldId="354"/>
            <ac:spMk id="77" creationId="{92FA53B6-85B5-2810-7591-E58FA0B82056}"/>
          </ac:spMkLst>
        </pc:spChg>
        <pc:spChg chg="mod">
          <ac:chgData name="Oliver Richardson" userId="cd5f33dd71adc40f" providerId="LiveId" clId="{0A04C10C-5159-454D-B144-882B08FF1A05}" dt="2026-04-02T17:57:28.066" v="2725" actId="164"/>
          <ac:spMkLst>
            <pc:docMk/>
            <pc:sldMk cId="217822505" sldId="354"/>
            <ac:spMk id="78" creationId="{ACA1E2CA-D86E-206C-F592-5B48A2E602EC}"/>
          </ac:spMkLst>
        </pc:spChg>
        <pc:grpChg chg="add del mod">
          <ac:chgData name="Oliver Richardson" userId="cd5f33dd71adc40f" providerId="LiveId" clId="{0A04C10C-5159-454D-B144-882B08FF1A05}" dt="2026-04-02T17:58:00.064" v="2733" actId="21"/>
          <ac:grpSpMkLst>
            <pc:docMk/>
            <pc:sldMk cId="217822505" sldId="354"/>
            <ac:grpSpMk id="18" creationId="{5C9F1EFF-816A-07FC-6F27-147A2B1E55F3}"/>
          </ac:grpSpMkLst>
        </pc:grpChg>
        <pc:cxnChg chg="mod">
          <ac:chgData name="Oliver Richardson" userId="cd5f33dd71adc40f" providerId="LiveId" clId="{0A04C10C-5159-454D-B144-882B08FF1A05}" dt="2026-04-02T17:57:28.066" v="2725" actId="164"/>
          <ac:cxnSpMkLst>
            <pc:docMk/>
            <pc:sldMk cId="217822505" sldId="354"/>
            <ac:cxnSpMk id="6" creationId="{12FC7A72-0B14-23AC-ECFC-12A6DADCF0C4}"/>
          </ac:cxnSpMkLst>
        </pc:cxnChg>
        <pc:cxnChg chg="del mod">
          <ac:chgData name="Oliver Richardson" userId="cd5f33dd71adc40f" providerId="LiveId" clId="{0A04C10C-5159-454D-B144-882B08FF1A05}" dt="2026-04-02T17:58:00.064" v="2733" actId="21"/>
          <ac:cxnSpMkLst>
            <pc:docMk/>
            <pc:sldMk cId="217822505" sldId="354"/>
            <ac:cxnSpMk id="31" creationId="{6E44458D-4F04-1F0A-C6E7-362ED74BE0B8}"/>
          </ac:cxnSpMkLst>
        </pc:cxnChg>
        <pc:cxnChg chg="mod">
          <ac:chgData name="Oliver Richardson" userId="cd5f33dd71adc40f" providerId="LiveId" clId="{0A04C10C-5159-454D-B144-882B08FF1A05}" dt="2026-04-02T17:57:28.066" v="2725" actId="164"/>
          <ac:cxnSpMkLst>
            <pc:docMk/>
            <pc:sldMk cId="217822505" sldId="354"/>
            <ac:cxnSpMk id="42" creationId="{A3A658BE-FE17-A8E5-B9C3-12A317F3C9C2}"/>
          </ac:cxnSpMkLst>
        </pc:cxnChg>
        <pc:cxnChg chg="mod">
          <ac:chgData name="Oliver Richardson" userId="cd5f33dd71adc40f" providerId="LiveId" clId="{0A04C10C-5159-454D-B144-882B08FF1A05}" dt="2026-04-02T17:57:28.066" v="2725" actId="164"/>
          <ac:cxnSpMkLst>
            <pc:docMk/>
            <pc:sldMk cId="217822505" sldId="354"/>
            <ac:cxnSpMk id="67" creationId="{4E68EC1D-475A-1E9D-AC9B-4DB60511D67F}"/>
          </ac:cxnSpMkLst>
        </pc:cxnChg>
        <pc:cxnChg chg="mod">
          <ac:chgData name="Oliver Richardson" userId="cd5f33dd71adc40f" providerId="LiveId" clId="{0A04C10C-5159-454D-B144-882B08FF1A05}" dt="2026-04-02T17:57:28.066" v="2725" actId="164"/>
          <ac:cxnSpMkLst>
            <pc:docMk/>
            <pc:sldMk cId="217822505" sldId="354"/>
            <ac:cxnSpMk id="73" creationId="{50CF3AC1-CE7B-9FCE-672B-2BCA6D1C2185}"/>
          </ac:cxnSpMkLst>
        </pc:cxnChg>
      </pc:sldChg>
      <pc:sldChg chg="addSp delSp modSp add del mod ord modAnim">
        <pc:chgData name="Oliver Richardson" userId="cd5f33dd71adc40f" providerId="LiveId" clId="{0A04C10C-5159-454D-B144-882B08FF1A05}" dt="2026-04-02T17:10:16.264" v="1035" actId="47"/>
        <pc:sldMkLst>
          <pc:docMk/>
          <pc:sldMk cId="4063686514" sldId="355"/>
        </pc:sldMkLst>
        <pc:spChg chg="del mod">
          <ac:chgData name="Oliver Richardson" userId="cd5f33dd71adc40f" providerId="LiveId" clId="{0A04C10C-5159-454D-B144-882B08FF1A05}" dt="2026-04-02T17:07:09.347" v="1015" actId="478"/>
          <ac:spMkLst>
            <pc:docMk/>
            <pc:sldMk cId="4063686514" sldId="355"/>
            <ac:spMk id="3" creationId="{208FF0F3-B2F0-31D3-26E0-B0391AEDB377}"/>
          </ac:spMkLst>
        </pc:spChg>
        <pc:spChg chg="add mod">
          <ac:chgData name="Oliver Richardson" userId="cd5f33dd71adc40f" providerId="LiveId" clId="{0A04C10C-5159-454D-B144-882B08FF1A05}" dt="2026-04-02T17:06:51.204" v="1008"/>
          <ac:spMkLst>
            <pc:docMk/>
            <pc:sldMk cId="4063686514" sldId="355"/>
            <ac:spMk id="4" creationId="{8106BD8C-EC09-6DCB-0BAE-563A3183BC42}"/>
          </ac:spMkLst>
        </pc:spChg>
        <pc:spChg chg="add mod">
          <ac:chgData name="Oliver Richardson" userId="cd5f33dd71adc40f" providerId="LiveId" clId="{0A04C10C-5159-454D-B144-882B08FF1A05}" dt="2026-04-02T17:06:51.204" v="1008"/>
          <ac:spMkLst>
            <pc:docMk/>
            <pc:sldMk cId="4063686514" sldId="355"/>
            <ac:spMk id="5" creationId="{79E8FE27-5718-40EF-2140-BFDE40EBAAAE}"/>
          </ac:spMkLst>
        </pc:spChg>
        <pc:spChg chg="add mod">
          <ac:chgData name="Oliver Richardson" userId="cd5f33dd71adc40f" providerId="LiveId" clId="{0A04C10C-5159-454D-B144-882B08FF1A05}" dt="2026-04-02T17:06:51.204" v="1008"/>
          <ac:spMkLst>
            <pc:docMk/>
            <pc:sldMk cId="4063686514" sldId="355"/>
            <ac:spMk id="6" creationId="{D51A84CA-D963-F9B5-3179-469BB2522010}"/>
          </ac:spMkLst>
        </pc:spChg>
        <pc:spChg chg="add mod">
          <ac:chgData name="Oliver Richardson" userId="cd5f33dd71adc40f" providerId="LiveId" clId="{0A04C10C-5159-454D-B144-882B08FF1A05}" dt="2026-04-02T17:06:51.204" v="1008"/>
          <ac:spMkLst>
            <pc:docMk/>
            <pc:sldMk cId="4063686514" sldId="355"/>
            <ac:spMk id="8" creationId="{034FE401-2E64-8315-C026-A011F99A69DE}"/>
          </ac:spMkLst>
        </pc:spChg>
        <pc:spChg chg="add mod">
          <ac:chgData name="Oliver Richardson" userId="cd5f33dd71adc40f" providerId="LiveId" clId="{0A04C10C-5159-454D-B144-882B08FF1A05}" dt="2026-04-02T17:07:18.110" v="1018" actId="1076"/>
          <ac:spMkLst>
            <pc:docMk/>
            <pc:sldMk cId="4063686514" sldId="355"/>
            <ac:spMk id="9" creationId="{2FD27DA8-FA9A-5EDA-86F7-E85E8947DBFE}"/>
          </ac:spMkLst>
        </pc:spChg>
        <pc:spChg chg="add mod">
          <ac:chgData name="Oliver Richardson" userId="cd5f33dd71adc40f" providerId="LiveId" clId="{0A04C10C-5159-454D-B144-882B08FF1A05}" dt="2026-04-02T17:07:13.238" v="1016" actId="1076"/>
          <ac:spMkLst>
            <pc:docMk/>
            <pc:sldMk cId="4063686514" sldId="355"/>
            <ac:spMk id="10" creationId="{03EFEEC2-7552-D727-54C0-50E88BFEDBAF}"/>
          </ac:spMkLst>
        </pc:spChg>
        <pc:spChg chg="add mod">
          <ac:chgData name="Oliver Richardson" userId="cd5f33dd71adc40f" providerId="LiveId" clId="{0A04C10C-5159-454D-B144-882B08FF1A05}" dt="2026-04-02T17:07:13.238" v="1016" actId="1076"/>
          <ac:spMkLst>
            <pc:docMk/>
            <pc:sldMk cId="4063686514" sldId="355"/>
            <ac:spMk id="11" creationId="{DD85B19E-FA0F-0CAF-CE44-36FCE2C107D2}"/>
          </ac:spMkLst>
        </pc:spChg>
        <pc:spChg chg="add mod">
          <ac:chgData name="Oliver Richardson" userId="cd5f33dd71adc40f" providerId="LiveId" clId="{0A04C10C-5159-454D-B144-882B08FF1A05}" dt="2026-04-02T17:07:15.278" v="1017" actId="1076"/>
          <ac:spMkLst>
            <pc:docMk/>
            <pc:sldMk cId="4063686514" sldId="355"/>
            <ac:spMk id="13" creationId="{9851336F-9C0A-CC2D-B899-FFA71EEB7F3C}"/>
          </ac:spMkLst>
        </pc:spChg>
        <pc:picChg chg="add mod">
          <ac:chgData name="Oliver Richardson" userId="cd5f33dd71adc40f" providerId="LiveId" clId="{0A04C10C-5159-454D-B144-882B08FF1A05}" dt="2026-04-02T17:06:51.204" v="1008"/>
          <ac:picMkLst>
            <pc:docMk/>
            <pc:sldMk cId="4063686514" sldId="355"/>
            <ac:picMk id="7" creationId="{B44E3E8D-8A40-D0FA-5E23-2A2DF05A131E}"/>
          </ac:picMkLst>
        </pc:picChg>
        <pc:picChg chg="add mod">
          <ac:chgData name="Oliver Richardson" userId="cd5f33dd71adc40f" providerId="LiveId" clId="{0A04C10C-5159-454D-B144-882B08FF1A05}" dt="2026-04-02T17:07:13.238" v="1016" actId="1076"/>
          <ac:picMkLst>
            <pc:docMk/>
            <pc:sldMk cId="4063686514" sldId="355"/>
            <ac:picMk id="12" creationId="{1650DF12-AA63-A0CB-46B5-4D7891238219}"/>
          </ac:picMkLst>
        </pc:picChg>
        <pc:picChg chg="add del mod">
          <ac:chgData name="Oliver Richardson" userId="cd5f33dd71adc40f" providerId="LiveId" clId="{0A04C10C-5159-454D-B144-882B08FF1A05}" dt="2026-04-02T17:09:27.939" v="1024" actId="478"/>
          <ac:picMkLst>
            <pc:docMk/>
            <pc:sldMk cId="4063686514" sldId="355"/>
            <ac:picMk id="15" creationId="{044343B9-50C2-9569-243D-FF57262F6963}"/>
          </ac:picMkLst>
        </pc:picChg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3310599360" sldId="356"/>
        </pc:sldMkLst>
      </pc:sldChg>
      <pc:sldChg chg="del">
        <pc:chgData name="Oliver Richardson" userId="cd5f33dd71adc40f" providerId="LiveId" clId="{0A04C10C-5159-454D-B144-882B08FF1A05}" dt="2026-04-02T17:04:23.592" v="911" actId="47"/>
        <pc:sldMkLst>
          <pc:docMk/>
          <pc:sldMk cId="3786147375" sldId="356"/>
        </pc:sldMkLst>
      </pc:sldChg>
      <pc:sldChg chg="modSp del mod">
        <pc:chgData name="Oliver Richardson" userId="cd5f33dd71adc40f" providerId="LiveId" clId="{0A04C10C-5159-454D-B144-882B08FF1A05}" dt="2026-04-02T17:51:10.562" v="2653" actId="47"/>
        <pc:sldMkLst>
          <pc:docMk/>
          <pc:sldMk cId="468376224" sldId="357"/>
        </pc:sldMkLst>
        <pc:spChg chg="mod">
          <ac:chgData name="Oliver Richardson" userId="cd5f33dd71adc40f" providerId="LiveId" clId="{0A04C10C-5159-454D-B144-882B08FF1A05}" dt="2026-04-02T17:37:41.256" v="2478" actId="20577"/>
          <ac:spMkLst>
            <pc:docMk/>
            <pc:sldMk cId="468376224" sldId="357"/>
            <ac:spMk id="2" creationId="{A8D562FE-A5D5-DBD7-C343-69347D77F061}"/>
          </ac:spMkLst>
        </pc:spChg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80102949" sldId="358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3043166117" sldId="360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1382872627" sldId="361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1806542815" sldId="362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1686614737" sldId="364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1023529485" sldId="369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2504103932" sldId="370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3150858520" sldId="371"/>
        </pc:sldMkLst>
      </pc:sldChg>
      <pc:sldChg chg="modSp mod ord modAnim">
        <pc:chgData name="Oliver Richardson" userId="cd5f33dd71adc40f" providerId="LiveId" clId="{0A04C10C-5159-454D-B144-882B08FF1A05}" dt="2026-04-02T16:25:56.042" v="401"/>
        <pc:sldMkLst>
          <pc:docMk/>
          <pc:sldMk cId="3021413597" sldId="372"/>
        </pc:sldMkLst>
        <pc:spChg chg="mod">
          <ac:chgData name="Oliver Richardson" userId="cd5f33dd71adc40f" providerId="LiveId" clId="{0A04C10C-5159-454D-B144-882B08FF1A05}" dt="2026-04-02T16:24:43.091" v="392" actId="1076"/>
          <ac:spMkLst>
            <pc:docMk/>
            <pc:sldMk cId="3021413597" sldId="372"/>
            <ac:spMk id="2" creationId="{4CC5A889-382F-FC23-1F72-6DE41B85C020}"/>
          </ac:spMkLst>
        </pc:spChg>
        <pc:spChg chg="mod">
          <ac:chgData name="Oliver Richardson" userId="cd5f33dd71adc40f" providerId="LiveId" clId="{0A04C10C-5159-454D-B144-882B08FF1A05}" dt="2026-04-02T16:25:40.791" v="399" actId="1076"/>
          <ac:spMkLst>
            <pc:docMk/>
            <pc:sldMk cId="3021413597" sldId="372"/>
            <ac:spMk id="3" creationId="{A1C2FEDE-759F-6DA4-E379-BE9E587779E6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18" creationId="{CA2D4AD7-1BDF-6609-0CCB-D0E00C650AED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19" creationId="{AC105650-CF57-F127-114B-561C613C3CBE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20" creationId="{428DB4BB-F42A-6156-4D48-3080FB6E0FC7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25" creationId="{5BDEA9EB-808D-C5BD-C2B4-7D639E36D9BA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27" creationId="{04CFDFCD-4C47-04EC-3231-E58E9E1B54D5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28" creationId="{EDCA6893-801F-BC93-6EE5-C404044B9A5E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32" creationId="{74738C2F-C1DF-668D-E611-F4DA46861B48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33" creationId="{2AD2A1E8-CBCC-DECB-41ED-F7856E74C85F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40" creationId="{AF9F3505-1B81-B343-C6AC-566F3A6E3607}"/>
          </ac:spMkLst>
        </pc:spChg>
        <pc:spChg chg="mod">
          <ac:chgData name="Oliver Richardson" userId="cd5f33dd71adc40f" providerId="LiveId" clId="{0A04C10C-5159-454D-B144-882B08FF1A05}" dt="2026-04-02T16:25:46.743" v="400" actId="1076"/>
          <ac:spMkLst>
            <pc:docMk/>
            <pc:sldMk cId="3021413597" sldId="372"/>
            <ac:spMk id="2071" creationId="{73E1A05A-E671-3263-2B67-15A88FD9DD5E}"/>
          </ac:spMkLst>
        </pc:spChg>
        <pc:picChg chg="mod">
          <ac:chgData name="Oliver Richardson" userId="cd5f33dd71adc40f" providerId="LiveId" clId="{0A04C10C-5159-454D-B144-882B08FF1A05}" dt="2026-04-02T16:23:42.471" v="365" actId="1076"/>
          <ac:picMkLst>
            <pc:docMk/>
            <pc:sldMk cId="3021413597" sldId="372"/>
            <ac:picMk id="6" creationId="{AA539744-2B1F-47AC-3036-FD3B12C783D3}"/>
          </ac:picMkLst>
        </pc:picChg>
        <pc:picChg chg="mod">
          <ac:chgData name="Oliver Richardson" userId="cd5f33dd71adc40f" providerId="LiveId" clId="{0A04C10C-5159-454D-B144-882B08FF1A05}" dt="2026-04-02T16:25:40.791" v="399" actId="1076"/>
          <ac:picMkLst>
            <pc:docMk/>
            <pc:sldMk cId="3021413597" sldId="372"/>
            <ac:picMk id="11" creationId="{D38D2DA4-B887-B4B4-6A87-DCE781C9B7D5}"/>
          </ac:picMkLst>
        </pc:picChg>
        <pc:picChg chg="mod">
          <ac:chgData name="Oliver Richardson" userId="cd5f33dd71adc40f" providerId="LiveId" clId="{0A04C10C-5159-454D-B144-882B08FF1A05}" dt="2026-04-02T16:25:40.791" v="399" actId="1076"/>
          <ac:picMkLst>
            <pc:docMk/>
            <pc:sldMk cId="3021413597" sldId="372"/>
            <ac:picMk id="12" creationId="{26489962-1746-3608-AD40-9B1405F35C8B}"/>
          </ac:picMkLst>
        </pc:picChg>
        <pc:picChg chg="mod">
          <ac:chgData name="Oliver Richardson" userId="cd5f33dd71adc40f" providerId="LiveId" clId="{0A04C10C-5159-454D-B144-882B08FF1A05}" dt="2026-04-02T16:25:40.791" v="399" actId="1076"/>
          <ac:picMkLst>
            <pc:docMk/>
            <pc:sldMk cId="3021413597" sldId="372"/>
            <ac:picMk id="14" creationId="{73A1534D-4FD8-C068-2A07-C59E07E437A1}"/>
          </ac:picMkLst>
        </pc:picChg>
      </pc:sldChg>
      <pc:sldChg chg="addSp delSp modSp add mod">
        <pc:chgData name="Oliver Richardson" userId="cd5f33dd71adc40f" providerId="LiveId" clId="{0A04C10C-5159-454D-B144-882B08FF1A05}" dt="2026-04-02T18:41:55.739" v="3974" actId="1076"/>
        <pc:sldMkLst>
          <pc:docMk/>
          <pc:sldMk cId="1333073827" sldId="378"/>
        </pc:sldMkLst>
        <pc:spChg chg="add del">
          <ac:chgData name="Oliver Richardson" userId="cd5f33dd71adc40f" providerId="LiveId" clId="{0A04C10C-5159-454D-B144-882B08FF1A05}" dt="2026-04-02T18:37:59.869" v="3906" actId="22"/>
          <ac:spMkLst>
            <pc:docMk/>
            <pc:sldMk cId="1333073827" sldId="378"/>
            <ac:spMk id="3" creationId="{004552FE-6C34-DEF8-9C1D-A901C4330336}"/>
          </ac:spMkLst>
        </pc:spChg>
        <pc:spChg chg="add del">
          <ac:chgData name="Oliver Richardson" userId="cd5f33dd71adc40f" providerId="LiveId" clId="{0A04C10C-5159-454D-B144-882B08FF1A05}" dt="2026-04-02T18:38:01.390" v="3908" actId="22"/>
          <ac:spMkLst>
            <pc:docMk/>
            <pc:sldMk cId="1333073827" sldId="378"/>
            <ac:spMk id="5" creationId="{09BC7552-9F1F-53EB-A896-12D34CC1EBCB}"/>
          </ac:spMkLst>
        </pc:spChg>
        <pc:spChg chg="add del">
          <ac:chgData name="Oliver Richardson" userId="cd5f33dd71adc40f" providerId="LiveId" clId="{0A04C10C-5159-454D-B144-882B08FF1A05}" dt="2026-04-02T18:38:04.139" v="3910" actId="22"/>
          <ac:spMkLst>
            <pc:docMk/>
            <pc:sldMk cId="1333073827" sldId="378"/>
            <ac:spMk id="7" creationId="{AE281542-432A-C828-D879-C4FC5DE658DE}"/>
          </ac:spMkLst>
        </pc:spChg>
        <pc:spChg chg="mod">
          <ac:chgData name="Oliver Richardson" userId="cd5f33dd71adc40f" providerId="LiveId" clId="{0A04C10C-5159-454D-B144-882B08FF1A05}" dt="2026-04-02T18:41:26.931" v="3964" actId="14100"/>
          <ac:spMkLst>
            <pc:docMk/>
            <pc:sldMk cId="1333073827" sldId="378"/>
            <ac:spMk id="9" creationId="{B81E1212-BA66-7892-B703-ACC2EB03D40C}"/>
          </ac:spMkLst>
        </pc:spChg>
        <pc:spChg chg="mod">
          <ac:chgData name="Oliver Richardson" userId="cd5f33dd71adc40f" providerId="LiveId" clId="{0A04C10C-5159-454D-B144-882B08FF1A05}" dt="2026-04-02T18:41:50.771" v="3972" actId="1076"/>
          <ac:spMkLst>
            <pc:docMk/>
            <pc:sldMk cId="1333073827" sldId="378"/>
            <ac:spMk id="10" creationId="{D189F535-F988-7604-650C-797671FB757A}"/>
          </ac:spMkLst>
        </pc:spChg>
        <pc:spChg chg="mod">
          <ac:chgData name="Oliver Richardson" userId="cd5f33dd71adc40f" providerId="LiveId" clId="{0A04C10C-5159-454D-B144-882B08FF1A05}" dt="2026-04-02T18:41:10.972" v="3958" actId="1076"/>
          <ac:spMkLst>
            <pc:docMk/>
            <pc:sldMk cId="1333073827" sldId="378"/>
            <ac:spMk id="11" creationId="{34113D66-132B-E2F0-2A38-FA051B5C25B2}"/>
          </ac:spMkLst>
        </pc:spChg>
        <pc:spChg chg="add mod">
          <ac:chgData name="Oliver Richardson" userId="cd5f33dd71adc40f" providerId="LiveId" clId="{0A04C10C-5159-454D-B144-882B08FF1A05}" dt="2026-04-02T18:41:53.457" v="3973" actId="1076"/>
          <ac:spMkLst>
            <pc:docMk/>
            <pc:sldMk cId="1333073827" sldId="378"/>
            <ac:spMk id="14" creationId="{860644E8-305D-4EC3-1271-FD692D1DBCFC}"/>
          </ac:spMkLst>
        </pc:spChg>
        <pc:picChg chg="mod">
          <ac:chgData name="Oliver Richardson" userId="cd5f33dd71adc40f" providerId="LiveId" clId="{0A04C10C-5159-454D-B144-882B08FF1A05}" dt="2026-04-02T18:39:03.742" v="3953" actId="1076"/>
          <ac:picMkLst>
            <pc:docMk/>
            <pc:sldMk cId="1333073827" sldId="378"/>
            <ac:picMk id="12" creationId="{EC18E6DB-499D-C467-E1AB-2D85E93D0782}"/>
          </ac:picMkLst>
        </pc:picChg>
        <pc:picChg chg="add mod">
          <ac:chgData name="Oliver Richardson" userId="cd5f33dd71adc40f" providerId="LiveId" clId="{0A04C10C-5159-454D-B144-882B08FF1A05}" dt="2026-04-02T18:41:55.739" v="3974" actId="1076"/>
          <ac:picMkLst>
            <pc:docMk/>
            <pc:sldMk cId="1333073827" sldId="378"/>
            <ac:picMk id="15" creationId="{8E5EDBAB-CBB8-C92A-3509-1C957867A25B}"/>
          </ac:picMkLst>
        </pc:picChg>
        <pc:picChg chg="add mod">
          <ac:chgData name="Oliver Richardson" userId="cd5f33dd71adc40f" providerId="LiveId" clId="{0A04C10C-5159-454D-B144-882B08FF1A05}" dt="2026-04-02T18:41:11.593" v="3959"/>
          <ac:picMkLst>
            <pc:docMk/>
            <pc:sldMk cId="1333073827" sldId="378"/>
            <ac:picMk id="21" creationId="{FF85C35A-399D-FB55-66B9-C78C66D0B06E}"/>
          </ac:picMkLst>
        </pc:picChg>
        <pc:picChg chg="add mod">
          <ac:chgData name="Oliver Richardson" userId="cd5f33dd71adc40f" providerId="LiveId" clId="{0A04C10C-5159-454D-B144-882B08FF1A05}" dt="2026-04-02T18:41:11.593" v="3959"/>
          <ac:picMkLst>
            <pc:docMk/>
            <pc:sldMk cId="1333073827" sldId="378"/>
            <ac:picMk id="24" creationId="{6C5DDCAB-217D-D037-28CA-418DF4BFF0E2}"/>
          </ac:picMkLst>
        </pc:picChg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1461545965" sldId="381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1718661778" sldId="382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3843117322" sldId="383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568622746" sldId="384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1858159162" sldId="385"/>
        </pc:sldMkLst>
      </pc:sldChg>
      <pc:sldChg chg="add">
        <pc:chgData name="Oliver Richardson" userId="cd5f33dd71adc40f" providerId="LiveId" clId="{0A04C10C-5159-454D-B144-882B08FF1A05}" dt="2026-04-02T18:33:14.270" v="3790"/>
        <pc:sldMkLst>
          <pc:docMk/>
          <pc:sldMk cId="2077017703" sldId="386"/>
        </pc:sldMkLst>
      </pc:sldChg>
      <pc:sldChg chg="add del ord">
        <pc:chgData name="Oliver Richardson" userId="cd5f33dd71adc40f" providerId="LiveId" clId="{0A04C10C-5159-454D-B144-882B08FF1A05}" dt="2026-04-02T18:39:18.365" v="3954" actId="2696"/>
        <pc:sldMkLst>
          <pc:docMk/>
          <pc:sldMk cId="2397591805" sldId="387"/>
        </pc:sldMkLst>
      </pc:sldChg>
      <pc:sldChg chg="add del">
        <pc:chgData name="Oliver Richardson" userId="cd5f33dd71adc40f" providerId="LiveId" clId="{0A04C10C-5159-454D-B144-882B08FF1A05}" dt="2026-04-02T18:39:29.288" v="3956" actId="47"/>
        <pc:sldMkLst>
          <pc:docMk/>
          <pc:sldMk cId="3362348969" sldId="387"/>
        </pc:sldMkLst>
      </pc:sldChg>
      <pc:sldChg chg="delSp del mod">
        <pc:chgData name="Oliver Richardson" userId="cd5f33dd71adc40f" providerId="LiveId" clId="{0A04C10C-5159-454D-B144-882B08FF1A05}" dt="2026-04-02T18:02:41.446" v="2779" actId="47"/>
        <pc:sldMkLst>
          <pc:docMk/>
          <pc:sldMk cId="3181831570" sldId="393"/>
        </pc:sldMkLst>
        <pc:picChg chg="del">
          <ac:chgData name="Oliver Richardson" userId="cd5f33dd71adc40f" providerId="LiveId" clId="{0A04C10C-5159-454D-B144-882B08FF1A05}" dt="2026-04-02T16:23:33.545" v="364" actId="21"/>
          <ac:picMkLst>
            <pc:docMk/>
            <pc:sldMk cId="3181831570" sldId="393"/>
            <ac:picMk id="5" creationId="{FE2AD949-0F10-7689-D85A-9319BBF3A429}"/>
          </ac:picMkLst>
        </pc:picChg>
      </pc:sldChg>
      <pc:sldChg chg="modSp mod">
        <pc:chgData name="Oliver Richardson" userId="cd5f33dd71adc40f" providerId="LiveId" clId="{0A04C10C-5159-454D-B144-882B08FF1A05}" dt="2026-04-02T18:02:47.047" v="2780" actId="1076"/>
        <pc:sldMkLst>
          <pc:docMk/>
          <pc:sldMk cId="3360025859" sldId="394"/>
        </pc:sldMkLst>
        <pc:picChg chg="mod">
          <ac:chgData name="Oliver Richardson" userId="cd5f33dd71adc40f" providerId="LiveId" clId="{0A04C10C-5159-454D-B144-882B08FF1A05}" dt="2026-04-02T18:02:47.047" v="2780" actId="1076"/>
          <ac:picMkLst>
            <pc:docMk/>
            <pc:sldMk cId="3360025859" sldId="394"/>
            <ac:picMk id="3" creationId="{CC82EB6E-6ECB-2897-0E5D-C55F21D9118A}"/>
          </ac:picMkLst>
        </pc:picChg>
      </pc:sldChg>
      <pc:sldChg chg="addSp delSp modSp mod ord addAnim delAnim modAnim">
        <pc:chgData name="Oliver Richardson" userId="cd5f33dd71adc40f" providerId="LiveId" clId="{0A04C10C-5159-454D-B144-882B08FF1A05}" dt="2026-04-02T18:08:05.800" v="2877" actId="478"/>
        <pc:sldMkLst>
          <pc:docMk/>
          <pc:sldMk cId="3410326181" sldId="395"/>
        </pc:sldMkLst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6" creationId="{2921C654-E359-F648-8346-EADA95C7552F}"/>
          </ac:spMkLst>
        </pc:spChg>
        <pc:spChg chg="add mod">
          <ac:chgData name="Oliver Richardson" userId="cd5f33dd71adc40f" providerId="LiveId" clId="{0A04C10C-5159-454D-B144-882B08FF1A05}" dt="2026-04-02T15:59:32.916" v="6" actId="571"/>
          <ac:spMkLst>
            <pc:docMk/>
            <pc:sldMk cId="3410326181" sldId="395"/>
            <ac:spMk id="8" creationId="{96FB302B-6027-68DA-CCAD-97BB7D20CE26}"/>
          </ac:spMkLst>
        </pc:spChg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9" creationId="{2E636705-FBA9-E5D3-8843-D89A91FD0194}"/>
          </ac:spMkLst>
        </pc:spChg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10" creationId="{1C6368A2-A853-46B5-2FEE-50058BD97C2E}"/>
          </ac:spMkLst>
        </pc:spChg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11" creationId="{6BA616F7-A70C-3106-1195-1991686898E8}"/>
          </ac:spMkLst>
        </pc:spChg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12" creationId="{1672A615-FF1D-2395-44E3-1D6F597AD702}"/>
          </ac:spMkLst>
        </pc:spChg>
        <pc:spChg chg="add mod">
          <ac:chgData name="Oliver Richardson" userId="cd5f33dd71adc40f" providerId="LiveId" clId="{0A04C10C-5159-454D-B144-882B08FF1A05}" dt="2026-04-02T16:00:22.670" v="23" actId="571"/>
          <ac:spMkLst>
            <pc:docMk/>
            <pc:sldMk cId="3410326181" sldId="395"/>
            <ac:spMk id="14" creationId="{3AAEBB97-0D4A-3078-E86D-DFF87962E32B}"/>
          </ac:spMkLst>
        </pc:spChg>
        <pc:spChg chg="add del mod">
          <ac:chgData name="Oliver Richardson" userId="cd5f33dd71adc40f" providerId="LiveId" clId="{0A04C10C-5159-454D-B144-882B08FF1A05}" dt="2026-04-02T16:06:08.276" v="103"/>
          <ac:spMkLst>
            <pc:docMk/>
            <pc:sldMk cId="3410326181" sldId="395"/>
            <ac:spMk id="15" creationId="{815D4F13-0D80-EBC7-1D4C-8EE3FB1FAF0A}"/>
          </ac:spMkLst>
        </pc:spChg>
        <pc:spChg chg="add mod">
          <ac:chgData name="Oliver Richardson" userId="cd5f33dd71adc40f" providerId="LiveId" clId="{0A04C10C-5159-454D-B144-882B08FF1A05}" dt="2026-04-02T16:01:04.159" v="40" actId="571"/>
          <ac:spMkLst>
            <pc:docMk/>
            <pc:sldMk cId="3410326181" sldId="395"/>
            <ac:spMk id="17" creationId="{D3B20156-0A64-F59F-6AD0-FB56FC65E972}"/>
          </ac:spMkLst>
        </pc:spChg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18" creationId="{F884F06D-8E7C-C2CA-B8C2-1FAA5551D4D4}"/>
          </ac:spMkLst>
        </pc:spChg>
        <pc:spChg chg="add mod">
          <ac:chgData name="Oliver Richardson" userId="cd5f33dd71adc40f" providerId="LiveId" clId="{0A04C10C-5159-454D-B144-882B08FF1A05}" dt="2026-04-02T16:01:19.125" v="44" actId="571"/>
          <ac:spMkLst>
            <pc:docMk/>
            <pc:sldMk cId="3410326181" sldId="395"/>
            <ac:spMk id="20" creationId="{1D7C6738-375A-F400-E05C-9624D915616C}"/>
          </ac:spMkLst>
        </pc:spChg>
        <pc:spChg chg="add mod">
          <ac:chgData name="Oliver Richardson" userId="cd5f33dd71adc40f" providerId="LiveId" clId="{0A04C10C-5159-454D-B144-882B08FF1A05}" dt="2026-04-02T16:01:23.375" v="46" actId="571"/>
          <ac:spMkLst>
            <pc:docMk/>
            <pc:sldMk cId="3410326181" sldId="395"/>
            <ac:spMk id="22" creationId="{85425380-68C2-247E-3FC6-74E4EE736262}"/>
          </ac:spMkLst>
        </pc:spChg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23" creationId="{25F0C9BA-E82F-7CEE-3D07-D2DC17B8FC0A}"/>
          </ac:spMkLst>
        </pc:spChg>
        <pc:spChg chg="add 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24" creationId="{0AD86BEF-C76A-33BA-AA60-91DFB395FE0F}"/>
          </ac:spMkLst>
        </pc:spChg>
        <pc:spChg chg="add del mod">
          <ac:chgData name="Oliver Richardson" userId="cd5f33dd71adc40f" providerId="LiveId" clId="{0A04C10C-5159-454D-B144-882B08FF1A05}" dt="2026-04-02T16:06:08.276" v="103"/>
          <ac:spMkLst>
            <pc:docMk/>
            <pc:sldMk cId="3410326181" sldId="395"/>
            <ac:spMk id="61" creationId="{73BDBC6F-1AC4-3749-E62C-87A2EDE6A163}"/>
          </ac:spMkLst>
        </pc:spChg>
        <pc:spChg chg="del mod">
          <ac:chgData name="Oliver Richardson" userId="cd5f33dd71adc40f" providerId="LiveId" clId="{0A04C10C-5159-454D-B144-882B08FF1A05}" dt="2026-04-02T16:06:18.567" v="104"/>
          <ac:spMkLst>
            <pc:docMk/>
            <pc:sldMk cId="3410326181" sldId="395"/>
            <ac:spMk id="78" creationId="{25BB627C-B15D-5174-10CA-2AAEE94D952F}"/>
          </ac:spMkLst>
        </pc:spChg>
        <pc:spChg chg="add mod">
          <ac:chgData name="Oliver Richardson" userId="cd5f33dd71adc40f" providerId="LiveId" clId="{0A04C10C-5159-454D-B144-882B08FF1A05}" dt="2026-04-02T16:06:56.875" v="124"/>
          <ac:spMkLst>
            <pc:docMk/>
            <pc:sldMk cId="3410326181" sldId="395"/>
            <ac:spMk id="93" creationId="{58C945AF-F4B6-C1EE-E722-7D67E95A459B}"/>
          </ac:spMkLst>
        </pc:spChg>
        <pc:spChg chg="add mod">
          <ac:chgData name="Oliver Richardson" userId="cd5f33dd71adc40f" providerId="LiveId" clId="{0A04C10C-5159-454D-B144-882B08FF1A05}" dt="2026-04-02T16:06:59.407" v="125"/>
          <ac:spMkLst>
            <pc:docMk/>
            <pc:sldMk cId="3410326181" sldId="395"/>
            <ac:spMk id="94" creationId="{3FB56FEC-C5D7-8A78-93DD-7F48AD33B127}"/>
          </ac:spMkLst>
        </pc:spChg>
        <pc:spChg chg="add del mod">
          <ac:chgData name="Oliver Richardson" userId="cd5f33dd71adc40f" providerId="LiveId" clId="{0A04C10C-5159-454D-B144-882B08FF1A05}" dt="2026-04-02T16:09:21.364" v="219" actId="478"/>
          <ac:spMkLst>
            <pc:docMk/>
            <pc:sldMk cId="3410326181" sldId="395"/>
            <ac:spMk id="95" creationId="{513B1360-EF20-EA65-4130-2D4624ADC5A8}"/>
          </ac:spMkLst>
        </pc:spChg>
        <pc:spChg chg="add mod">
          <ac:chgData name="Oliver Richardson" userId="cd5f33dd71adc40f" providerId="LiveId" clId="{0A04C10C-5159-454D-B144-882B08FF1A05}" dt="2026-04-02T16:22:59.860" v="363" actId="20577"/>
          <ac:spMkLst>
            <pc:docMk/>
            <pc:sldMk cId="3410326181" sldId="395"/>
            <ac:spMk id="99" creationId="{0935F8FE-CBD2-CB59-AD24-CCEA2960EFE1}"/>
          </ac:spMkLst>
        </pc:spChg>
        <pc:spChg chg="mod">
          <ac:chgData name="Oliver Richardson" userId="cd5f33dd71adc40f" providerId="LiveId" clId="{0A04C10C-5159-454D-B144-882B08FF1A05}" dt="2026-04-02T16:13:07.308" v="259"/>
          <ac:spMkLst>
            <pc:docMk/>
            <pc:sldMk cId="3410326181" sldId="395"/>
            <ac:spMk id="107" creationId="{6ABC2D4C-FCD1-3CE1-1104-24348205DD38}"/>
          </ac:spMkLst>
        </pc:spChg>
        <pc:spChg chg="mod">
          <ac:chgData name="Oliver Richardson" userId="cd5f33dd71adc40f" providerId="LiveId" clId="{0A04C10C-5159-454D-B144-882B08FF1A05}" dt="2026-04-02T16:13:07.308" v="259"/>
          <ac:spMkLst>
            <pc:docMk/>
            <pc:sldMk cId="3410326181" sldId="395"/>
            <ac:spMk id="108" creationId="{AA672371-E222-76F4-354D-3F575C1AD60C}"/>
          </ac:spMkLst>
        </pc:spChg>
        <pc:spChg chg="mod">
          <ac:chgData name="Oliver Richardson" userId="cd5f33dd71adc40f" providerId="LiveId" clId="{0A04C10C-5159-454D-B144-882B08FF1A05}" dt="2026-04-02T16:13:07.308" v="259"/>
          <ac:spMkLst>
            <pc:docMk/>
            <pc:sldMk cId="3410326181" sldId="395"/>
            <ac:spMk id="109" creationId="{B19BA691-A951-E4E4-276A-29EBB2F361EE}"/>
          </ac:spMkLst>
        </pc:spChg>
        <pc:spChg chg="mod">
          <ac:chgData name="Oliver Richardson" userId="cd5f33dd71adc40f" providerId="LiveId" clId="{0A04C10C-5159-454D-B144-882B08FF1A05}" dt="2026-04-02T16:13:07.308" v="259"/>
          <ac:spMkLst>
            <pc:docMk/>
            <pc:sldMk cId="3410326181" sldId="395"/>
            <ac:spMk id="110" creationId="{13F5920C-815B-494E-2ED0-AD512DC368CC}"/>
          </ac:spMkLst>
        </pc:spChg>
        <pc:spChg chg="mod">
          <ac:chgData name="Oliver Richardson" userId="cd5f33dd71adc40f" providerId="LiveId" clId="{0A04C10C-5159-454D-B144-882B08FF1A05}" dt="2026-04-02T16:13:07.308" v="259"/>
          <ac:spMkLst>
            <pc:docMk/>
            <pc:sldMk cId="3410326181" sldId="395"/>
            <ac:spMk id="111" creationId="{62F8491A-9EED-0B11-D89D-199CF5F7890E}"/>
          </ac:spMkLst>
        </pc:spChg>
        <pc:spChg chg="mod">
          <ac:chgData name="Oliver Richardson" userId="cd5f33dd71adc40f" providerId="LiveId" clId="{0A04C10C-5159-454D-B144-882B08FF1A05}" dt="2026-04-02T16:13:07.308" v="259"/>
          <ac:spMkLst>
            <pc:docMk/>
            <pc:sldMk cId="3410326181" sldId="395"/>
            <ac:spMk id="112" creationId="{4534DA05-3069-E8E1-88FE-2B5304957A81}"/>
          </ac:spMkLst>
        </pc:spChg>
        <pc:spChg chg="mod">
          <ac:chgData name="Oliver Richardson" userId="cd5f33dd71adc40f" providerId="LiveId" clId="{0A04C10C-5159-454D-B144-882B08FF1A05}" dt="2026-04-02T16:13:07.308" v="259"/>
          <ac:spMkLst>
            <pc:docMk/>
            <pc:sldMk cId="3410326181" sldId="395"/>
            <ac:spMk id="113" creationId="{31C1BCEC-BE4F-5B57-4531-686D1BC25B12}"/>
          </ac:spMkLst>
        </pc:spChg>
        <pc:spChg chg="mod">
          <ac:chgData name="Oliver Richardson" userId="cd5f33dd71adc40f" providerId="LiveId" clId="{0A04C10C-5159-454D-B144-882B08FF1A05}" dt="2026-04-02T16:13:30.259" v="262" actId="207"/>
          <ac:spMkLst>
            <pc:docMk/>
            <pc:sldMk cId="3410326181" sldId="395"/>
            <ac:spMk id="115" creationId="{E934B4C0-5914-D325-1A23-6C9B08DE0D16}"/>
          </ac:spMkLst>
        </pc:spChg>
        <pc:spChg chg="mod">
          <ac:chgData name="Oliver Richardson" userId="cd5f33dd71adc40f" providerId="LiveId" clId="{0A04C10C-5159-454D-B144-882B08FF1A05}" dt="2026-04-02T16:13:30.259" v="262" actId="207"/>
          <ac:spMkLst>
            <pc:docMk/>
            <pc:sldMk cId="3410326181" sldId="395"/>
            <ac:spMk id="116" creationId="{6B8E1DF2-433D-4CFA-7BE7-69C53C4A6CF3}"/>
          </ac:spMkLst>
        </pc:spChg>
        <pc:spChg chg="mod">
          <ac:chgData name="Oliver Richardson" userId="cd5f33dd71adc40f" providerId="LiveId" clId="{0A04C10C-5159-454D-B144-882B08FF1A05}" dt="2026-04-02T16:13:30.259" v="262" actId="207"/>
          <ac:spMkLst>
            <pc:docMk/>
            <pc:sldMk cId="3410326181" sldId="395"/>
            <ac:spMk id="117" creationId="{4C06AFFF-E89F-6C77-81A4-CF7BDBC4DF8F}"/>
          </ac:spMkLst>
        </pc:spChg>
        <pc:spChg chg="add mod">
          <ac:chgData name="Oliver Richardson" userId="cd5f33dd71adc40f" providerId="LiveId" clId="{0A04C10C-5159-454D-B144-882B08FF1A05}" dt="2026-04-02T16:14:52.835" v="278" actId="164"/>
          <ac:spMkLst>
            <pc:docMk/>
            <pc:sldMk cId="3410326181" sldId="395"/>
            <ac:spMk id="120" creationId="{42160CB3-7434-6EDE-8B61-EDA364DDAFC5}"/>
          </ac:spMkLst>
        </pc:spChg>
        <pc:spChg chg="add mod">
          <ac:chgData name="Oliver Richardson" userId="cd5f33dd71adc40f" providerId="LiveId" clId="{0A04C10C-5159-454D-B144-882B08FF1A05}" dt="2026-04-02T16:22:01.933" v="335"/>
          <ac:spMkLst>
            <pc:docMk/>
            <pc:sldMk cId="3410326181" sldId="395"/>
            <ac:spMk id="129" creationId="{55E4EEEE-A7EF-095B-2AD9-1F6E3F43B767}"/>
          </ac:spMkLst>
        </pc:spChg>
        <pc:spChg chg="add mod">
          <ac:chgData name="Oliver Richardson" userId="cd5f33dd71adc40f" providerId="LiveId" clId="{0A04C10C-5159-454D-B144-882B08FF1A05}" dt="2026-04-02T16:22:03.619" v="336"/>
          <ac:spMkLst>
            <pc:docMk/>
            <pc:sldMk cId="3410326181" sldId="395"/>
            <ac:spMk id="130" creationId="{44AB1B1F-289B-DF45-C337-72E705DB8523}"/>
          </ac:spMkLst>
        </pc:spChg>
        <pc:spChg chg="add del mod">
          <ac:chgData name="Oliver Richardson" userId="cd5f33dd71adc40f" providerId="LiveId" clId="{0A04C10C-5159-454D-B144-882B08FF1A05}" dt="2026-04-02T18:08:05.800" v="2877" actId="478"/>
          <ac:spMkLst>
            <pc:docMk/>
            <pc:sldMk cId="3410326181" sldId="395"/>
            <ac:spMk id="131" creationId="{3DC037B3-9E47-F074-9DAF-077DF1F16363}"/>
          </ac:spMkLst>
        </pc:spChg>
        <pc:grpChg chg="mod">
          <ac:chgData name="Oliver Richardson" userId="cd5f33dd71adc40f" providerId="LiveId" clId="{0A04C10C-5159-454D-B144-882B08FF1A05}" dt="2026-04-02T16:15:18.053" v="282" actId="1076"/>
          <ac:grpSpMkLst>
            <pc:docMk/>
            <pc:sldMk cId="3410326181" sldId="395"/>
            <ac:grpSpMk id="106" creationId="{9DFD6088-621F-9C15-FD6C-2635151FD826}"/>
          </ac:grpSpMkLst>
        </pc:grpChg>
        <pc:grpChg chg="add mod">
          <ac:chgData name="Oliver Richardson" userId="cd5f33dd71adc40f" providerId="LiveId" clId="{0A04C10C-5159-454D-B144-882B08FF1A05}" dt="2026-04-02T16:14:52.835" v="278" actId="164"/>
          <ac:grpSpMkLst>
            <pc:docMk/>
            <pc:sldMk cId="3410326181" sldId="395"/>
            <ac:grpSpMk id="121" creationId="{AD44E3E8-B491-2B2C-2FA4-B15E3C3742D3}"/>
          </ac:grpSpMkLst>
        </pc:grpChg>
        <pc:picChg chg="mod">
          <ac:chgData name="Oliver Richardson" userId="cd5f33dd71adc40f" providerId="LiveId" clId="{0A04C10C-5159-454D-B144-882B08FF1A05}" dt="2026-04-02T16:04:23.572" v="82" actId="207"/>
          <ac:picMkLst>
            <pc:docMk/>
            <pc:sldMk cId="3410326181" sldId="395"/>
            <ac:picMk id="5" creationId="{C338EAD0-2BBE-4706-929B-6AFD1EC936A3}"/>
          </ac:picMkLst>
        </pc:picChg>
        <pc:picChg chg="add mod">
          <ac:chgData name="Oliver Richardson" userId="cd5f33dd71adc40f" providerId="LiveId" clId="{0A04C10C-5159-454D-B144-882B08FF1A05}" dt="2026-04-02T15:59:32.916" v="6" actId="571"/>
          <ac:picMkLst>
            <pc:docMk/>
            <pc:sldMk cId="3410326181" sldId="395"/>
            <ac:picMk id="7" creationId="{F0F3FEBC-9096-80BC-2B0F-389F2D4895A1}"/>
          </ac:picMkLst>
        </pc:picChg>
        <pc:picChg chg="add mod">
          <ac:chgData name="Oliver Richardson" userId="cd5f33dd71adc40f" providerId="LiveId" clId="{0A04C10C-5159-454D-B144-882B08FF1A05}" dt="2026-04-02T16:00:22.670" v="23" actId="571"/>
          <ac:picMkLst>
            <pc:docMk/>
            <pc:sldMk cId="3410326181" sldId="395"/>
            <ac:picMk id="13" creationId="{A6630F1F-3096-E600-63D9-0B664F9F2FBC}"/>
          </ac:picMkLst>
        </pc:picChg>
        <pc:picChg chg="add mod">
          <ac:chgData name="Oliver Richardson" userId="cd5f33dd71adc40f" providerId="LiveId" clId="{0A04C10C-5159-454D-B144-882B08FF1A05}" dt="2026-04-02T16:01:04.159" v="40" actId="571"/>
          <ac:picMkLst>
            <pc:docMk/>
            <pc:sldMk cId="3410326181" sldId="395"/>
            <ac:picMk id="16" creationId="{9667D647-C49B-A0DF-FB84-A0EB46EA3A59}"/>
          </ac:picMkLst>
        </pc:picChg>
        <pc:picChg chg="add mod">
          <ac:chgData name="Oliver Richardson" userId="cd5f33dd71adc40f" providerId="LiveId" clId="{0A04C10C-5159-454D-B144-882B08FF1A05}" dt="2026-04-02T16:01:19.125" v="44" actId="571"/>
          <ac:picMkLst>
            <pc:docMk/>
            <pc:sldMk cId="3410326181" sldId="395"/>
            <ac:picMk id="19" creationId="{68804017-8169-8EDB-99DC-DB0BF9D10947}"/>
          </ac:picMkLst>
        </pc:picChg>
        <pc:picChg chg="add mod">
          <ac:chgData name="Oliver Richardson" userId="cd5f33dd71adc40f" providerId="LiveId" clId="{0A04C10C-5159-454D-B144-882B08FF1A05}" dt="2026-04-02T16:01:23.375" v="46" actId="571"/>
          <ac:picMkLst>
            <pc:docMk/>
            <pc:sldMk cId="3410326181" sldId="395"/>
            <ac:picMk id="21" creationId="{02F678BD-D798-741A-61C8-4874BECE8303}"/>
          </ac:picMkLst>
        </pc:picChg>
        <pc:picChg chg="mod">
          <ac:chgData name="Oliver Richardson" userId="cd5f33dd71adc40f" providerId="LiveId" clId="{0A04C10C-5159-454D-B144-882B08FF1A05}" dt="2026-04-02T16:03:04.274" v="59"/>
          <ac:picMkLst>
            <pc:docMk/>
            <pc:sldMk cId="3410326181" sldId="395"/>
            <ac:picMk id="33" creationId="{44F4FCF6-877E-1DCB-E5D9-67CAF9E90929}"/>
          </ac:picMkLst>
        </pc:picChg>
        <pc:picChg chg="add mod">
          <ac:chgData name="Oliver Richardson" userId="cd5f33dd71adc40f" providerId="LiveId" clId="{0A04C10C-5159-454D-B144-882B08FF1A05}" dt="2026-04-02T16:03:03.524" v="58" actId="571"/>
          <ac:picMkLst>
            <pc:docMk/>
            <pc:sldMk cId="3410326181" sldId="395"/>
            <ac:picMk id="34" creationId="{512F7805-1E28-5175-7368-96FEDED6A853}"/>
          </ac:picMkLst>
        </pc:picChg>
        <pc:picChg chg="add mod">
          <ac:chgData name="Oliver Richardson" userId="cd5f33dd71adc40f" providerId="LiveId" clId="{0A04C10C-5159-454D-B144-882B08FF1A05}" dt="2026-04-02T16:03:03.524" v="58" actId="571"/>
          <ac:picMkLst>
            <pc:docMk/>
            <pc:sldMk cId="3410326181" sldId="395"/>
            <ac:picMk id="35" creationId="{E567B71A-5CDA-0CAB-8BB4-A95B7EB6C1A6}"/>
          </ac:picMkLst>
        </pc:picChg>
        <pc:picChg chg="add del">
          <ac:chgData name="Oliver Richardson" userId="cd5f33dd71adc40f" providerId="LiveId" clId="{0A04C10C-5159-454D-B144-882B08FF1A05}" dt="2026-04-02T16:04:03.248" v="80" actId="478"/>
          <ac:picMkLst>
            <pc:docMk/>
            <pc:sldMk cId="3410326181" sldId="395"/>
            <ac:picMk id="36" creationId="{2A8ED4EC-461A-0A99-3448-18726D143D51}"/>
          </ac:picMkLst>
        </pc:picChg>
        <pc:picChg chg="add del">
          <ac:chgData name="Oliver Richardson" userId="cd5f33dd71adc40f" providerId="LiveId" clId="{0A04C10C-5159-454D-B144-882B08FF1A05}" dt="2026-04-02T16:04:03.248" v="80" actId="478"/>
          <ac:picMkLst>
            <pc:docMk/>
            <pc:sldMk cId="3410326181" sldId="395"/>
            <ac:picMk id="38" creationId="{39A6C32A-EBCF-1D86-EBD3-448D973FFB47}"/>
          </ac:picMkLst>
        </pc:picChg>
        <pc:picChg chg="add del">
          <ac:chgData name="Oliver Richardson" userId="cd5f33dd71adc40f" providerId="LiveId" clId="{0A04C10C-5159-454D-B144-882B08FF1A05}" dt="2026-04-02T16:04:03.248" v="80" actId="478"/>
          <ac:picMkLst>
            <pc:docMk/>
            <pc:sldMk cId="3410326181" sldId="395"/>
            <ac:picMk id="39" creationId="{BF257DAA-E7B2-97D9-013A-2B9ED09E3C4D}"/>
          </ac:picMkLst>
        </pc:picChg>
        <pc:picChg chg="add del mod">
          <ac:chgData name="Oliver Richardson" userId="cd5f33dd71adc40f" providerId="LiveId" clId="{0A04C10C-5159-454D-B144-882B08FF1A05}" dt="2026-04-02T16:04:03.417" v="81"/>
          <ac:picMkLst>
            <pc:docMk/>
            <pc:sldMk cId="3410326181" sldId="395"/>
            <ac:picMk id="40" creationId="{DA45F713-C49B-6AA5-524C-17C8CAEEB405}"/>
          </ac:picMkLst>
        </pc:picChg>
        <pc:picChg chg="add del mod">
          <ac:chgData name="Oliver Richardson" userId="cd5f33dd71adc40f" providerId="LiveId" clId="{0A04C10C-5159-454D-B144-882B08FF1A05}" dt="2026-04-02T16:04:02.256" v="78" actId="1076"/>
          <ac:picMkLst>
            <pc:docMk/>
            <pc:sldMk cId="3410326181" sldId="395"/>
            <ac:picMk id="44" creationId="{FFBB2197-3D49-A85B-662C-1E4B475D3CBB}"/>
          </ac:picMkLst>
        </pc:picChg>
        <pc:picChg chg="add mod">
          <ac:chgData name="Oliver Richardson" userId="cd5f33dd71adc40f" providerId="LiveId" clId="{0A04C10C-5159-454D-B144-882B08FF1A05}" dt="2026-04-02T16:03:32.642" v="70" actId="571"/>
          <ac:picMkLst>
            <pc:docMk/>
            <pc:sldMk cId="3410326181" sldId="395"/>
            <ac:picMk id="45" creationId="{C5C27508-DA6F-A327-58C6-3408A7D5088C}"/>
          </ac:picMkLst>
        </pc:picChg>
        <pc:picChg chg="add mod">
          <ac:chgData name="Oliver Richardson" userId="cd5f33dd71adc40f" providerId="LiveId" clId="{0A04C10C-5159-454D-B144-882B08FF1A05}" dt="2026-04-02T16:03:32.642" v="70" actId="571"/>
          <ac:picMkLst>
            <pc:docMk/>
            <pc:sldMk cId="3410326181" sldId="395"/>
            <ac:picMk id="46" creationId="{A4E1078C-45F0-08E6-B8E3-62A0F2DDF1F7}"/>
          </ac:picMkLst>
        </pc:picChg>
        <pc:picChg chg="add mod">
          <ac:chgData name="Oliver Richardson" userId="cd5f33dd71adc40f" providerId="LiveId" clId="{0A04C10C-5159-454D-B144-882B08FF1A05}" dt="2026-04-02T16:03:32.642" v="70" actId="571"/>
          <ac:picMkLst>
            <pc:docMk/>
            <pc:sldMk cId="3410326181" sldId="395"/>
            <ac:picMk id="47" creationId="{B33CAE15-335D-75A8-ED8A-680889B680A4}"/>
          </ac:picMkLst>
        </pc:picChg>
        <pc:picChg chg="add mod">
          <ac:chgData name="Oliver Richardson" userId="cd5f33dd71adc40f" providerId="LiveId" clId="{0A04C10C-5159-454D-B144-882B08FF1A05}" dt="2026-04-02T16:03:32.642" v="70" actId="571"/>
          <ac:picMkLst>
            <pc:docMk/>
            <pc:sldMk cId="3410326181" sldId="395"/>
            <ac:picMk id="48" creationId="{07DF3678-3415-E500-572F-FFFD81A46B66}"/>
          </ac:picMkLst>
        </pc:picChg>
        <pc:picChg chg="add mod">
          <ac:chgData name="Oliver Richardson" userId="cd5f33dd71adc40f" providerId="LiveId" clId="{0A04C10C-5159-454D-B144-882B08FF1A05}" dt="2026-04-02T16:03:32.642" v="70" actId="571"/>
          <ac:picMkLst>
            <pc:docMk/>
            <pc:sldMk cId="3410326181" sldId="395"/>
            <ac:picMk id="49" creationId="{C801FE64-B5C4-416D-7DD1-8A68B9FC22E0}"/>
          </ac:picMkLst>
        </pc:picChg>
        <pc:picChg chg="add mod">
          <ac:chgData name="Oliver Richardson" userId="cd5f33dd71adc40f" providerId="LiveId" clId="{0A04C10C-5159-454D-B144-882B08FF1A05}" dt="2026-04-02T16:03:32.642" v="70" actId="571"/>
          <ac:picMkLst>
            <pc:docMk/>
            <pc:sldMk cId="3410326181" sldId="395"/>
            <ac:picMk id="50" creationId="{2138ECEE-D770-4DC0-539A-68CA668257E3}"/>
          </ac:picMkLst>
        </pc:picChg>
        <pc:picChg chg="add mod">
          <ac:chgData name="Oliver Richardson" userId="cd5f33dd71adc40f" providerId="LiveId" clId="{0A04C10C-5159-454D-B144-882B08FF1A05}" dt="2026-04-02T16:03:32.642" v="70" actId="571"/>
          <ac:picMkLst>
            <pc:docMk/>
            <pc:sldMk cId="3410326181" sldId="395"/>
            <ac:picMk id="51" creationId="{6C21A680-8EAC-82D6-616D-389ADBEEC7BD}"/>
          </ac:picMkLst>
        </pc:picChg>
        <pc:picChg chg="mod">
          <ac:chgData name="Oliver Richardson" userId="cd5f33dd71adc40f" providerId="LiveId" clId="{0A04C10C-5159-454D-B144-882B08FF1A05}" dt="2026-04-02T16:04:51.351" v="86"/>
          <ac:picMkLst>
            <pc:docMk/>
            <pc:sldMk cId="3410326181" sldId="395"/>
            <ac:picMk id="53" creationId="{177E615E-DC2F-C3BA-8DB9-6FD4572EC9C4}"/>
          </ac:picMkLst>
        </pc:picChg>
        <pc:picChg chg="mod">
          <ac:chgData name="Oliver Richardson" userId="cd5f33dd71adc40f" providerId="LiveId" clId="{0A04C10C-5159-454D-B144-882B08FF1A05}" dt="2026-04-02T16:04:50.732" v="85" actId="1076"/>
          <ac:picMkLst>
            <pc:docMk/>
            <pc:sldMk cId="3410326181" sldId="395"/>
            <ac:picMk id="60" creationId="{EE7EFA51-8784-C687-B903-5D2C9AD24A6E}"/>
          </ac:picMkLst>
        </pc:picChg>
        <pc:picChg chg="mod">
          <ac:chgData name="Oliver Richardson" userId="cd5f33dd71adc40f" providerId="LiveId" clId="{0A04C10C-5159-454D-B144-882B08FF1A05}" dt="2026-04-02T16:05:53.438" v="101" actId="1076"/>
          <ac:picMkLst>
            <pc:docMk/>
            <pc:sldMk cId="3410326181" sldId="395"/>
            <ac:picMk id="66" creationId="{2165C02B-8F70-2769-62E0-E48B5052A84F}"/>
          </ac:picMkLst>
        </pc:picChg>
        <pc:picChg chg="mod">
          <ac:chgData name="Oliver Richardson" userId="cd5f33dd71adc40f" providerId="LiveId" clId="{0A04C10C-5159-454D-B144-882B08FF1A05}" dt="2026-04-02T16:05:51.704" v="99" actId="1076"/>
          <ac:picMkLst>
            <pc:docMk/>
            <pc:sldMk cId="3410326181" sldId="395"/>
            <ac:picMk id="69" creationId="{C592BB0B-22D0-FC4B-5BB7-6491878F15DB}"/>
          </ac:picMkLst>
        </pc:picChg>
        <pc:picChg chg="del">
          <ac:chgData name="Oliver Richardson" userId="cd5f33dd71adc40f" providerId="LiveId" clId="{0A04C10C-5159-454D-B144-882B08FF1A05}" dt="2026-04-02T16:06:26.076" v="105" actId="478"/>
          <ac:picMkLst>
            <pc:docMk/>
            <pc:sldMk cId="3410326181" sldId="395"/>
            <ac:picMk id="79" creationId="{21BB2973-FFF0-6BF6-7A37-34BB8D4648A0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80" creationId="{5F902E55-1D32-4BEB-16F6-F48B0C889A0E}"/>
          </ac:picMkLst>
        </pc:picChg>
        <pc:picChg chg="del">
          <ac:chgData name="Oliver Richardson" userId="cd5f33dd71adc40f" providerId="LiveId" clId="{0A04C10C-5159-454D-B144-882B08FF1A05}" dt="2026-04-02T16:06:26.076" v="105" actId="478"/>
          <ac:picMkLst>
            <pc:docMk/>
            <pc:sldMk cId="3410326181" sldId="395"/>
            <ac:picMk id="81" creationId="{44543903-7A22-8DD2-CF49-3B155A76E063}"/>
          </ac:picMkLst>
        </pc:picChg>
        <pc:picChg chg="del">
          <ac:chgData name="Oliver Richardson" userId="cd5f33dd71adc40f" providerId="LiveId" clId="{0A04C10C-5159-454D-B144-882B08FF1A05}" dt="2026-04-02T16:06:26.076" v="105" actId="478"/>
          <ac:picMkLst>
            <pc:docMk/>
            <pc:sldMk cId="3410326181" sldId="395"/>
            <ac:picMk id="82" creationId="{F948E614-8A45-F7B8-10D2-BADD18C762FF}"/>
          </ac:picMkLst>
        </pc:picChg>
        <pc:picChg chg="add del">
          <ac:chgData name="Oliver Richardson" userId="cd5f33dd71adc40f" providerId="LiveId" clId="{0A04C10C-5159-454D-B144-882B08FF1A05}" dt="2026-04-02T16:06:36.054" v="117" actId="478"/>
          <ac:picMkLst>
            <pc:docMk/>
            <pc:sldMk cId="3410326181" sldId="395"/>
            <ac:picMk id="83" creationId="{9BA8A1F9-B771-5E8E-A7CB-571E6F57178A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84" creationId="{07D1E91B-1CB3-6F1C-8B51-3FC644037D6B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85" creationId="{4EC35B70-B6E0-1F95-87C7-6F8D7953F7BF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86" creationId="{05444CD7-2178-EAFD-4D49-4B2A892DD0C8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87" creationId="{B817D4CA-DDC6-EA09-6E68-BFF6BBE70504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88" creationId="{C1600FED-74E2-BD0B-9817-20004243AF83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89" creationId="{EE2EEC14-803F-3A49-47DB-9A2F387FF96B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90" creationId="{99CCE77D-FC08-EA32-88D3-2AC7458AF077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91" creationId="{ED071EAE-1483-CC3E-F39F-E2DD5F2A504D}"/>
          </ac:picMkLst>
        </pc:picChg>
        <pc:picChg chg="mod">
          <ac:chgData name="Oliver Richardson" userId="cd5f33dd71adc40f" providerId="LiveId" clId="{0A04C10C-5159-454D-B144-882B08FF1A05}" dt="2026-04-02T16:20:33.905" v="331" actId="1076"/>
          <ac:picMkLst>
            <pc:docMk/>
            <pc:sldMk cId="3410326181" sldId="395"/>
            <ac:picMk id="92" creationId="{BB121915-5958-ACFA-C0C6-EAC50056354E}"/>
          </ac:picMkLst>
        </pc:picChg>
        <pc:picChg chg="add mod">
          <ac:chgData name="Oliver Richardson" userId="cd5f33dd71adc40f" providerId="LiveId" clId="{0A04C10C-5159-454D-B144-882B08FF1A05}" dt="2026-04-02T16:07:28.297" v="132" actId="571"/>
          <ac:picMkLst>
            <pc:docMk/>
            <pc:sldMk cId="3410326181" sldId="395"/>
            <ac:picMk id="96" creationId="{7510A161-BA79-4C16-461E-3759A8DABE8C}"/>
          </ac:picMkLst>
        </pc:picChg>
        <pc:picChg chg="add mod">
          <ac:chgData name="Oliver Richardson" userId="cd5f33dd71adc40f" providerId="LiveId" clId="{0A04C10C-5159-454D-B144-882B08FF1A05}" dt="2026-04-02T16:07:28.297" v="132" actId="571"/>
          <ac:picMkLst>
            <pc:docMk/>
            <pc:sldMk cId="3410326181" sldId="395"/>
            <ac:picMk id="97" creationId="{86A0EBEF-2F4A-C05F-9200-9D8FEF49D254}"/>
          </ac:picMkLst>
        </pc:picChg>
        <pc:picChg chg="add mod">
          <ac:chgData name="Oliver Richardson" userId="cd5f33dd71adc40f" providerId="LiveId" clId="{0A04C10C-5159-454D-B144-882B08FF1A05}" dt="2026-04-02T16:07:28.297" v="132" actId="571"/>
          <ac:picMkLst>
            <pc:docMk/>
            <pc:sldMk cId="3410326181" sldId="395"/>
            <ac:picMk id="98" creationId="{24C8F72E-24C4-1E0F-2FA1-0405C9E1DE2B}"/>
          </ac:picMkLst>
        </pc:picChg>
        <pc:picChg chg="add mod">
          <ac:chgData name="Oliver Richardson" userId="cd5f33dd71adc40f" providerId="LiveId" clId="{0A04C10C-5159-454D-B144-882B08FF1A05}" dt="2026-04-02T16:17:26.801" v="315" actId="571"/>
          <ac:picMkLst>
            <pc:docMk/>
            <pc:sldMk cId="3410326181" sldId="395"/>
            <ac:picMk id="122" creationId="{04BAA560-E0B5-131B-1E1E-7EDA4ECFB217}"/>
          </ac:picMkLst>
        </pc:picChg>
        <pc:picChg chg="add mod">
          <ac:chgData name="Oliver Richardson" userId="cd5f33dd71adc40f" providerId="LiveId" clId="{0A04C10C-5159-454D-B144-882B08FF1A05}" dt="2026-04-02T16:17:26.801" v="315" actId="571"/>
          <ac:picMkLst>
            <pc:docMk/>
            <pc:sldMk cId="3410326181" sldId="395"/>
            <ac:picMk id="123" creationId="{2F4353BB-5451-2AE5-8A61-9DBD284DC7AD}"/>
          </ac:picMkLst>
        </pc:picChg>
        <pc:picChg chg="add del mod ord">
          <ac:chgData name="Oliver Richardson" userId="cd5f33dd71adc40f" providerId="LiveId" clId="{0A04C10C-5159-454D-B144-882B08FF1A05}" dt="2026-04-02T18:08:05.800" v="2877" actId="478"/>
          <ac:picMkLst>
            <pc:docMk/>
            <pc:sldMk cId="3410326181" sldId="395"/>
            <ac:picMk id="128" creationId="{BEC1DE22-CD00-2C65-044A-75BB1938D0A3}"/>
          </ac:picMkLst>
        </pc:picChg>
        <pc:cxnChg chg="add mod">
          <ac:chgData name="Oliver Richardson" userId="cd5f33dd71adc40f" providerId="LiveId" clId="{0A04C10C-5159-454D-B144-882B08FF1A05}" dt="2026-04-02T16:11:58.888" v="254" actId="14100"/>
          <ac:cxnSpMkLst>
            <pc:docMk/>
            <pc:sldMk cId="3410326181" sldId="395"/>
            <ac:cxnSpMk id="101" creationId="{6C573742-0DC7-77AB-897A-F2AA7F108F31}"/>
          </ac:cxnSpMkLst>
        </pc:cxnChg>
        <pc:cxnChg chg="add mod">
          <ac:chgData name="Oliver Richardson" userId="cd5f33dd71adc40f" providerId="LiveId" clId="{0A04C10C-5159-454D-B144-882B08FF1A05}" dt="2026-04-02T16:12:06.283" v="257" actId="14100"/>
          <ac:cxnSpMkLst>
            <pc:docMk/>
            <pc:sldMk cId="3410326181" sldId="395"/>
            <ac:cxnSpMk id="103" creationId="{E3F02C97-D212-D6B1-0070-609FECFB2957}"/>
          </ac:cxnSpMkLst>
        </pc:cxnChg>
        <pc:cxnChg chg="add mod">
          <ac:chgData name="Oliver Richardson" userId="cd5f33dd71adc40f" providerId="LiveId" clId="{0A04C10C-5159-454D-B144-882B08FF1A05}" dt="2026-04-02T16:14:52.835" v="278" actId="164"/>
          <ac:cxnSpMkLst>
            <pc:docMk/>
            <pc:sldMk cId="3410326181" sldId="395"/>
            <ac:cxnSpMk id="119" creationId="{C21B9E0D-73F8-9514-F7C1-7701BC250444}"/>
          </ac:cxnSpMkLst>
        </pc:cxnChg>
        <pc:cxnChg chg="add mod">
          <ac:chgData name="Oliver Richardson" userId="cd5f33dd71adc40f" providerId="LiveId" clId="{0A04C10C-5159-454D-B144-882B08FF1A05}" dt="2026-04-02T16:19:23.593" v="330" actId="1076"/>
          <ac:cxnSpMkLst>
            <pc:docMk/>
            <pc:sldMk cId="3410326181" sldId="395"/>
            <ac:cxnSpMk id="124" creationId="{C64DA640-6F4E-1E55-C6F2-B16FA62F98A4}"/>
          </ac:cxnSpMkLst>
        </pc:cxnChg>
      </pc:sldChg>
      <pc:sldChg chg="addSp delSp modSp add del mod addAnim delAnim modAnim">
        <pc:chgData name="Oliver Richardson" userId="cd5f33dd71adc40f" providerId="LiveId" clId="{0A04C10C-5159-454D-B144-882B08FF1A05}" dt="2026-04-02T18:27:02.804" v="3508" actId="478"/>
        <pc:sldMkLst>
          <pc:docMk/>
          <pc:sldMk cId="4008926117" sldId="403"/>
        </pc:sldMkLst>
        <pc:spChg chg="mod">
          <ac:chgData name="Oliver Richardson" userId="cd5f33dd71adc40f" providerId="LiveId" clId="{0A04C10C-5159-454D-B144-882B08FF1A05}" dt="2026-04-02T17:55:58.277" v="2705" actId="1076"/>
          <ac:spMkLst>
            <pc:docMk/>
            <pc:sldMk cId="4008926117" sldId="403"/>
            <ac:spMk id="2" creationId="{3E8A4382-7D18-883E-8998-A5D43840E27E}"/>
          </ac:spMkLst>
        </pc:spChg>
        <pc:spChg chg="mod">
          <ac:chgData name="Oliver Richardson" userId="cd5f33dd71adc40f" providerId="LiveId" clId="{0A04C10C-5159-454D-B144-882B08FF1A05}" dt="2026-04-02T17:56:00.823" v="2707" actId="14100"/>
          <ac:spMkLst>
            <pc:docMk/>
            <pc:sldMk cId="4008926117" sldId="403"/>
            <ac:spMk id="3" creationId="{2B5FE9F7-BFDC-F58B-D3AB-F78F69785D8E}"/>
          </ac:spMkLst>
        </pc:spChg>
        <pc:spChg chg="mod">
          <ac:chgData name="Oliver Richardson" userId="cd5f33dd71adc40f" providerId="LiveId" clId="{0A04C10C-5159-454D-B144-882B08FF1A05}" dt="2026-04-02T17:55:58.277" v="2705" actId="1076"/>
          <ac:spMkLst>
            <pc:docMk/>
            <pc:sldMk cId="4008926117" sldId="403"/>
            <ac:spMk id="4" creationId="{7E5548B3-E461-2AD0-190E-95CA30C46F0C}"/>
          </ac:spMkLst>
        </pc:spChg>
        <pc:spChg chg="mod">
          <ac:chgData name="Oliver Richardson" userId="cd5f33dd71adc40f" providerId="LiveId" clId="{0A04C10C-5159-454D-B144-882B08FF1A05}" dt="2026-04-02T17:56:09.691" v="2711" actId="1076"/>
          <ac:spMkLst>
            <pc:docMk/>
            <pc:sldMk cId="4008926117" sldId="403"/>
            <ac:spMk id="6" creationId="{151CF192-033B-7902-A807-061942FAD390}"/>
          </ac:spMkLst>
        </pc:spChg>
        <pc:spChg chg="mod">
          <ac:chgData name="Oliver Richardson" userId="cd5f33dd71adc40f" providerId="LiveId" clId="{0A04C10C-5159-454D-B144-882B08FF1A05}" dt="2026-04-02T17:55:50.780" v="2704" actId="1076"/>
          <ac:spMkLst>
            <pc:docMk/>
            <pc:sldMk cId="4008926117" sldId="403"/>
            <ac:spMk id="8" creationId="{111E3794-B643-88FF-CA4E-CE0C7ACE8A01}"/>
          </ac:spMkLst>
        </pc:spChg>
        <pc:spChg chg="mod">
          <ac:chgData name="Oliver Richardson" userId="cd5f33dd71adc40f" providerId="LiveId" clId="{0A04C10C-5159-454D-B144-882B08FF1A05}" dt="2026-04-02T17:52:57.038" v="2674"/>
          <ac:spMkLst>
            <pc:docMk/>
            <pc:sldMk cId="4008926117" sldId="403"/>
            <ac:spMk id="13" creationId="{912AC205-85EB-AC99-C389-F6973215A316}"/>
          </ac:spMkLst>
        </pc:spChg>
        <pc:spChg chg="mod">
          <ac:chgData name="Oliver Richardson" userId="cd5f33dd71adc40f" providerId="LiveId" clId="{0A04C10C-5159-454D-B144-882B08FF1A05}" dt="2026-04-02T17:52:57.038" v="2674"/>
          <ac:spMkLst>
            <pc:docMk/>
            <pc:sldMk cId="4008926117" sldId="403"/>
            <ac:spMk id="14" creationId="{5089DD00-B5F1-F784-B603-F4137DA04A0B}"/>
          </ac:spMkLst>
        </pc:spChg>
        <pc:spChg chg="mod">
          <ac:chgData name="Oliver Richardson" userId="cd5f33dd71adc40f" providerId="LiveId" clId="{0A04C10C-5159-454D-B144-882B08FF1A05}" dt="2026-04-02T17:52:57.038" v="2674"/>
          <ac:spMkLst>
            <pc:docMk/>
            <pc:sldMk cId="4008926117" sldId="403"/>
            <ac:spMk id="19" creationId="{7A76B9AA-0C90-1C1F-2C0C-E875B45CE888}"/>
          </ac:spMkLst>
        </pc:spChg>
        <pc:spChg chg="mod">
          <ac:chgData name="Oliver Richardson" userId="cd5f33dd71adc40f" providerId="LiveId" clId="{0A04C10C-5159-454D-B144-882B08FF1A05}" dt="2026-04-02T17:53:21.424" v="2682" actId="1076"/>
          <ac:spMkLst>
            <pc:docMk/>
            <pc:sldMk cId="4008926117" sldId="403"/>
            <ac:spMk id="25" creationId="{5A56963C-8916-87C1-6617-34BC56F4A737}"/>
          </ac:spMkLst>
        </pc:spChg>
        <pc:spChg chg="add mod">
          <ac:chgData name="Oliver Richardson" userId="cd5f33dd71adc40f" providerId="LiveId" clId="{0A04C10C-5159-454D-B144-882B08FF1A05}" dt="2026-04-02T17:52:57.038" v="2674"/>
          <ac:spMkLst>
            <pc:docMk/>
            <pc:sldMk cId="4008926117" sldId="403"/>
            <ac:spMk id="27" creationId="{5C036B57-10F7-07C0-37E6-B249989225F9}"/>
          </ac:spMkLst>
        </pc:spChg>
        <pc:spChg chg="add mod">
          <ac:chgData name="Oliver Richardson" userId="cd5f33dd71adc40f" providerId="LiveId" clId="{0A04C10C-5159-454D-B144-882B08FF1A05}" dt="2026-04-02T17:53:14.412" v="2678" actId="1076"/>
          <ac:spMkLst>
            <pc:docMk/>
            <pc:sldMk cId="4008926117" sldId="403"/>
            <ac:spMk id="32" creationId="{C77F5E45-4257-F3DE-3D84-B93A9621A21E}"/>
          </ac:spMkLst>
        </pc:spChg>
        <pc:spChg chg="add mod">
          <ac:chgData name="Oliver Richardson" userId="cd5f33dd71adc40f" providerId="LiveId" clId="{0A04C10C-5159-454D-B144-882B08FF1A05}" dt="2026-04-02T17:53:14.412" v="2678" actId="1076"/>
          <ac:spMkLst>
            <pc:docMk/>
            <pc:sldMk cId="4008926117" sldId="403"/>
            <ac:spMk id="33" creationId="{7C3B24F1-8BB4-107C-E510-8315DD37CB48}"/>
          </ac:spMkLst>
        </pc:spChg>
        <pc:spChg chg="add mod">
          <ac:chgData name="Oliver Richardson" userId="cd5f33dd71adc40f" providerId="LiveId" clId="{0A04C10C-5159-454D-B144-882B08FF1A05}" dt="2026-04-02T17:53:14.412" v="2678" actId="1076"/>
          <ac:spMkLst>
            <pc:docMk/>
            <pc:sldMk cId="4008926117" sldId="403"/>
            <ac:spMk id="34" creationId="{60D1FE1D-BE23-CC0A-CF96-5035641A6140}"/>
          </ac:spMkLst>
        </pc:spChg>
        <pc:spChg chg="add mod">
          <ac:chgData name="Oliver Richardson" userId="cd5f33dd71adc40f" providerId="LiveId" clId="{0A04C10C-5159-454D-B144-882B08FF1A05}" dt="2026-04-02T17:53:14.412" v="2678" actId="1076"/>
          <ac:spMkLst>
            <pc:docMk/>
            <pc:sldMk cId="4008926117" sldId="403"/>
            <ac:spMk id="35" creationId="{C66B54A6-BC90-709D-1BF1-10275FE5DA8C}"/>
          </ac:spMkLst>
        </pc:spChg>
        <pc:spChg chg="add mod">
          <ac:chgData name="Oliver Richardson" userId="cd5f33dd71adc40f" providerId="LiveId" clId="{0A04C10C-5159-454D-B144-882B08FF1A05}" dt="2026-04-02T17:53:14.412" v="2678" actId="1076"/>
          <ac:spMkLst>
            <pc:docMk/>
            <pc:sldMk cId="4008926117" sldId="403"/>
            <ac:spMk id="37" creationId="{781DA3A2-2AD5-9FB1-42F4-5AF68A6C45CC}"/>
          </ac:spMkLst>
        </pc:spChg>
        <pc:spChg chg="add mod">
          <ac:chgData name="Oliver Richardson" userId="cd5f33dd71adc40f" providerId="LiveId" clId="{0A04C10C-5159-454D-B144-882B08FF1A05}" dt="2026-04-02T17:53:30.398" v="2685"/>
          <ac:spMkLst>
            <pc:docMk/>
            <pc:sldMk cId="4008926117" sldId="403"/>
            <ac:spMk id="39" creationId="{AEE92430-353D-0563-DCAD-03014BA9FB10}"/>
          </ac:spMkLst>
        </pc:spChg>
        <pc:spChg chg="add del mod">
          <ac:chgData name="Oliver Richardson" userId="cd5f33dd71adc40f" providerId="LiveId" clId="{0A04C10C-5159-454D-B144-882B08FF1A05}" dt="2026-04-02T18:27:00.327" v="3507" actId="478"/>
          <ac:spMkLst>
            <pc:docMk/>
            <pc:sldMk cId="4008926117" sldId="403"/>
            <ac:spMk id="40" creationId="{BF7DC011-D599-335A-8D71-AC8C9706B908}"/>
          </ac:spMkLst>
        </pc:spChg>
        <pc:spChg chg="add mod">
          <ac:chgData name="Oliver Richardson" userId="cd5f33dd71adc40f" providerId="LiveId" clId="{0A04C10C-5159-454D-B144-882B08FF1A05}" dt="2026-04-02T17:58:01.604" v="2734"/>
          <ac:spMkLst>
            <pc:docMk/>
            <pc:sldMk cId="4008926117" sldId="403"/>
            <ac:spMk id="41" creationId="{9CFCC982-C197-0527-4F84-EF0D660ADFA2}"/>
          </ac:spMkLst>
        </pc:spChg>
        <pc:spChg chg="add mod">
          <ac:chgData name="Oliver Richardson" userId="cd5f33dd71adc40f" providerId="LiveId" clId="{0A04C10C-5159-454D-B144-882B08FF1A05}" dt="2026-04-02T17:58:01.604" v="2734"/>
          <ac:spMkLst>
            <pc:docMk/>
            <pc:sldMk cId="4008926117" sldId="403"/>
            <ac:spMk id="42" creationId="{7E57EE0B-B17C-1DB9-3E2E-C49AB92082DE}"/>
          </ac:spMkLst>
        </pc:spChg>
        <pc:spChg chg="mod">
          <ac:chgData name="Oliver Richardson" userId="cd5f33dd71adc40f" providerId="LiveId" clId="{0A04C10C-5159-454D-B144-882B08FF1A05}" dt="2026-04-02T17:58:01.604" v="2734"/>
          <ac:spMkLst>
            <pc:docMk/>
            <pc:sldMk cId="4008926117" sldId="403"/>
            <ac:spMk id="48" creationId="{D49AAF5E-CC32-4D89-89E3-DE35FD48FDFE}"/>
          </ac:spMkLst>
        </pc:spChg>
        <pc:spChg chg="add mod">
          <ac:chgData name="Oliver Richardson" userId="cd5f33dd71adc40f" providerId="LiveId" clId="{0A04C10C-5159-454D-B144-882B08FF1A05}" dt="2026-04-02T17:58:10.682" v="2737"/>
          <ac:spMkLst>
            <pc:docMk/>
            <pc:sldMk cId="4008926117" sldId="403"/>
            <ac:spMk id="49" creationId="{DE8D5785-4776-44E7-FDA6-B658794228E4}"/>
          </ac:spMkLst>
        </pc:spChg>
        <pc:spChg chg="add mod">
          <ac:chgData name="Oliver Richardson" userId="cd5f33dd71adc40f" providerId="LiveId" clId="{0A04C10C-5159-454D-B144-882B08FF1A05}" dt="2026-04-02T17:58:10.682" v="2737"/>
          <ac:spMkLst>
            <pc:docMk/>
            <pc:sldMk cId="4008926117" sldId="403"/>
            <ac:spMk id="50" creationId="{EDB3D423-50D5-A28C-77D1-A5DAC34A2C8D}"/>
          </ac:spMkLst>
        </pc:spChg>
        <pc:spChg chg="mod">
          <ac:chgData name="Oliver Richardson" userId="cd5f33dd71adc40f" providerId="LiveId" clId="{0A04C10C-5159-454D-B144-882B08FF1A05}" dt="2026-04-02T17:58:10.682" v="2737"/>
          <ac:spMkLst>
            <pc:docMk/>
            <pc:sldMk cId="4008926117" sldId="403"/>
            <ac:spMk id="56" creationId="{710748ED-A443-6559-0E57-B2B939F2B9CE}"/>
          </ac:spMkLst>
        </pc:spChg>
        <pc:spChg chg="mod">
          <ac:chgData name="Oliver Richardson" userId="cd5f33dd71adc40f" providerId="LiveId" clId="{0A04C10C-5159-454D-B144-882B08FF1A05}" dt="2026-04-02T17:58:10.682" v="2737"/>
          <ac:spMkLst>
            <pc:docMk/>
            <pc:sldMk cId="4008926117" sldId="403"/>
            <ac:spMk id="57" creationId="{7B60DA8A-7DC7-72EC-EAF7-2D44423BD4FC}"/>
          </ac:spMkLst>
        </pc:spChg>
        <pc:spChg chg="mod">
          <ac:chgData name="Oliver Richardson" userId="cd5f33dd71adc40f" providerId="LiveId" clId="{0A04C10C-5159-454D-B144-882B08FF1A05}" dt="2026-04-02T17:58:10.682" v="2737"/>
          <ac:spMkLst>
            <pc:docMk/>
            <pc:sldMk cId="4008926117" sldId="403"/>
            <ac:spMk id="58" creationId="{2E1037FC-7592-56D2-79E6-F42CA742C3C5}"/>
          </ac:spMkLst>
        </pc:spChg>
        <pc:spChg chg="mod">
          <ac:chgData name="Oliver Richardson" userId="cd5f33dd71adc40f" providerId="LiveId" clId="{0A04C10C-5159-454D-B144-882B08FF1A05}" dt="2026-04-02T17:58:10.682" v="2737"/>
          <ac:spMkLst>
            <pc:docMk/>
            <pc:sldMk cId="4008926117" sldId="403"/>
            <ac:spMk id="59" creationId="{D75B87B9-4577-6FB3-CDB9-C440E7743E70}"/>
          </ac:spMkLst>
        </pc:spChg>
        <pc:spChg chg="mod">
          <ac:chgData name="Oliver Richardson" userId="cd5f33dd71adc40f" providerId="LiveId" clId="{0A04C10C-5159-454D-B144-882B08FF1A05}" dt="2026-04-02T17:58:10.682" v="2737"/>
          <ac:spMkLst>
            <pc:docMk/>
            <pc:sldMk cId="4008926117" sldId="403"/>
            <ac:spMk id="61" creationId="{E5B848EF-B1CB-566B-6CEA-C7451DA99352}"/>
          </ac:spMkLst>
        </pc:spChg>
        <pc:spChg chg="add del mod">
          <ac:chgData name="Oliver Richardson" userId="cd5f33dd71adc40f" providerId="LiveId" clId="{0A04C10C-5159-454D-B144-882B08FF1A05}" dt="2026-04-02T18:27:00.327" v="3507" actId="478"/>
          <ac:spMkLst>
            <pc:docMk/>
            <pc:sldMk cId="4008926117" sldId="403"/>
            <ac:spMk id="63" creationId="{B45D25D0-286A-B4B6-9C7D-9C1C51EBE3DA}"/>
          </ac:spMkLst>
        </pc:spChg>
        <pc:spChg chg="add del mod">
          <ac:chgData name="Oliver Richardson" userId="cd5f33dd71adc40f" providerId="LiveId" clId="{0A04C10C-5159-454D-B144-882B08FF1A05}" dt="2026-04-02T18:27:00.327" v="3507" actId="478"/>
          <ac:spMkLst>
            <pc:docMk/>
            <pc:sldMk cId="4008926117" sldId="403"/>
            <ac:spMk id="64" creationId="{D8F5E02E-C90F-E51F-9052-3E85A795F496}"/>
          </ac:spMkLst>
        </pc:spChg>
        <pc:spChg chg="mod">
          <ac:chgData name="Oliver Richardson" userId="cd5f33dd71adc40f" providerId="LiveId" clId="{0A04C10C-5159-454D-B144-882B08FF1A05}" dt="2026-04-02T17:58:01.604" v="2734"/>
          <ac:spMkLst>
            <pc:docMk/>
            <pc:sldMk cId="4008926117" sldId="403"/>
            <ac:spMk id="65" creationId="{6279570A-FBFD-7F47-874E-3647E4F9E990}"/>
          </ac:spMkLst>
        </pc:spChg>
        <pc:spChg chg="mod">
          <ac:chgData name="Oliver Richardson" userId="cd5f33dd71adc40f" providerId="LiveId" clId="{0A04C10C-5159-454D-B144-882B08FF1A05}" dt="2026-04-02T17:58:14.320" v="2738"/>
          <ac:spMkLst>
            <pc:docMk/>
            <pc:sldMk cId="4008926117" sldId="403"/>
            <ac:spMk id="72" creationId="{49527464-2F69-7091-C88E-E8EE15D142D2}"/>
          </ac:spMkLst>
        </pc:spChg>
        <pc:spChg chg="mod">
          <ac:chgData name="Oliver Richardson" userId="cd5f33dd71adc40f" providerId="LiveId" clId="{0A04C10C-5159-454D-B144-882B08FF1A05}" dt="2026-04-02T17:58:14.320" v="2738"/>
          <ac:spMkLst>
            <pc:docMk/>
            <pc:sldMk cId="4008926117" sldId="403"/>
            <ac:spMk id="74" creationId="{51E98094-EFDF-EB09-3677-5F8EFA4434FB}"/>
          </ac:spMkLst>
        </pc:spChg>
        <pc:spChg chg="mod">
          <ac:chgData name="Oliver Richardson" userId="cd5f33dd71adc40f" providerId="LiveId" clId="{0A04C10C-5159-454D-B144-882B08FF1A05}" dt="2026-04-02T17:58:14.320" v="2738"/>
          <ac:spMkLst>
            <pc:docMk/>
            <pc:sldMk cId="4008926117" sldId="403"/>
            <ac:spMk id="75" creationId="{86571B89-2BC8-E6E4-6A55-602A423E4568}"/>
          </ac:spMkLst>
        </pc:spChg>
        <pc:spChg chg="mod">
          <ac:chgData name="Oliver Richardson" userId="cd5f33dd71adc40f" providerId="LiveId" clId="{0A04C10C-5159-454D-B144-882B08FF1A05}" dt="2026-04-02T17:58:01.604" v="2734"/>
          <ac:spMkLst>
            <pc:docMk/>
            <pc:sldMk cId="4008926117" sldId="403"/>
            <ac:spMk id="76" creationId="{09AEC379-5425-4798-9D5F-BA3278D87DBF}"/>
          </ac:spMkLst>
        </pc:spChg>
        <pc:spChg chg="mod">
          <ac:chgData name="Oliver Richardson" userId="cd5f33dd71adc40f" providerId="LiveId" clId="{0A04C10C-5159-454D-B144-882B08FF1A05}" dt="2026-04-02T17:58:01.604" v="2734"/>
          <ac:spMkLst>
            <pc:docMk/>
            <pc:sldMk cId="4008926117" sldId="403"/>
            <ac:spMk id="77" creationId="{92FA53B6-85B5-2810-7591-E58FA0B82056}"/>
          </ac:spMkLst>
        </pc:spChg>
        <pc:spChg chg="mod">
          <ac:chgData name="Oliver Richardson" userId="cd5f33dd71adc40f" providerId="LiveId" clId="{0A04C10C-5159-454D-B144-882B08FF1A05}" dt="2026-04-02T17:58:01.604" v="2734"/>
          <ac:spMkLst>
            <pc:docMk/>
            <pc:sldMk cId="4008926117" sldId="403"/>
            <ac:spMk id="78" creationId="{ACA1E2CA-D86E-206C-F592-5B48A2E602EC}"/>
          </ac:spMkLst>
        </pc:spChg>
        <pc:spChg chg="mod">
          <ac:chgData name="Oliver Richardson" userId="cd5f33dd71adc40f" providerId="LiveId" clId="{0A04C10C-5159-454D-B144-882B08FF1A05}" dt="2026-04-02T17:58:14.320" v="2738"/>
          <ac:spMkLst>
            <pc:docMk/>
            <pc:sldMk cId="4008926117" sldId="403"/>
            <ac:spMk id="80" creationId="{581BF7A2-4C94-3A7C-7E4C-8628DBF154B7}"/>
          </ac:spMkLst>
        </pc:spChg>
        <pc:spChg chg="mod">
          <ac:chgData name="Oliver Richardson" userId="cd5f33dd71adc40f" providerId="LiveId" clId="{0A04C10C-5159-454D-B144-882B08FF1A05}" dt="2026-04-02T17:58:14.320" v="2738"/>
          <ac:spMkLst>
            <pc:docMk/>
            <pc:sldMk cId="4008926117" sldId="403"/>
            <ac:spMk id="82" creationId="{9B331131-61CB-C6E2-92D8-1418E41516E9}"/>
          </ac:spMkLst>
        </pc:spChg>
        <pc:spChg chg="mod">
          <ac:chgData name="Oliver Richardson" userId="cd5f33dd71adc40f" providerId="LiveId" clId="{0A04C10C-5159-454D-B144-882B08FF1A05}" dt="2026-04-02T17:55:41.768" v="2701" actId="1076"/>
          <ac:spMkLst>
            <pc:docMk/>
            <pc:sldMk cId="4008926117" sldId="403"/>
            <ac:spMk id="101" creationId="{71C594F5-DC98-2E1A-658F-423D22AE93AA}"/>
          </ac:spMkLst>
        </pc:spChg>
        <pc:grpChg chg="mod">
          <ac:chgData name="Oliver Richardson" userId="cd5f33dd71adc40f" providerId="LiveId" clId="{0A04C10C-5159-454D-B144-882B08FF1A05}" dt="2026-04-02T17:53:22.216" v="2684" actId="1076"/>
          <ac:grpSpMkLst>
            <pc:docMk/>
            <pc:sldMk cId="4008926117" sldId="403"/>
            <ac:grpSpMk id="12" creationId="{F0C82183-4B20-21DE-2718-1BD1A472B715}"/>
          </ac:grpSpMkLst>
        </pc:grpChg>
        <pc:grpChg chg="add mod">
          <ac:chgData name="Oliver Richardson" userId="cd5f33dd71adc40f" providerId="LiveId" clId="{0A04C10C-5159-454D-B144-882B08FF1A05}" dt="2026-04-02T17:58:01.604" v="2734"/>
          <ac:grpSpMkLst>
            <pc:docMk/>
            <pc:sldMk cId="4008926117" sldId="403"/>
            <ac:grpSpMk id="44" creationId="{5C9F1EFF-816A-07FC-6F27-147A2B1E55F3}"/>
          </ac:grpSpMkLst>
        </pc:grpChg>
        <pc:grpChg chg="add mod">
          <ac:chgData name="Oliver Richardson" userId="cd5f33dd71adc40f" providerId="LiveId" clId="{0A04C10C-5159-454D-B144-882B08FF1A05}" dt="2026-04-02T17:58:10.682" v="2737"/>
          <ac:grpSpMkLst>
            <pc:docMk/>
            <pc:sldMk cId="4008926117" sldId="403"/>
            <ac:grpSpMk id="52" creationId="{F63ADFB7-C54E-C38B-6EAF-C34D6942829E}"/>
          </ac:grpSpMkLst>
        </pc:grpChg>
        <pc:grpChg chg="add del mod">
          <ac:chgData name="Oliver Richardson" userId="cd5f33dd71adc40f" providerId="LiveId" clId="{0A04C10C-5159-454D-B144-882B08FF1A05}" dt="2026-04-02T18:27:00.327" v="3507" actId="478"/>
          <ac:grpSpMkLst>
            <pc:docMk/>
            <pc:sldMk cId="4008926117" sldId="403"/>
            <ac:grpSpMk id="68" creationId="{4AB5E53E-5A14-BC1E-B257-CE6DDC0E724A}"/>
          </ac:grpSpMkLst>
        </pc:grpChg>
        <pc:cxnChg chg="mod">
          <ac:chgData name="Oliver Richardson" userId="cd5f33dd71adc40f" providerId="LiveId" clId="{0A04C10C-5159-454D-B144-882B08FF1A05}" dt="2026-04-02T17:55:45.879" v="2703" actId="1076"/>
          <ac:cxnSpMkLst>
            <pc:docMk/>
            <pc:sldMk cId="4008926117" sldId="403"/>
            <ac:cxnSpMk id="7" creationId="{22A5D60C-AA7E-74BF-8FD9-7EE12267F87E}"/>
          </ac:cxnSpMkLst>
        </pc:cxnChg>
        <pc:cxnChg chg="mod">
          <ac:chgData name="Oliver Richardson" userId="cd5f33dd71adc40f" providerId="LiveId" clId="{0A04C10C-5159-454D-B144-882B08FF1A05}" dt="2026-04-02T17:55:50.780" v="2704" actId="1076"/>
          <ac:cxnSpMkLst>
            <pc:docMk/>
            <pc:sldMk cId="4008926117" sldId="403"/>
            <ac:cxnSpMk id="10" creationId="{C6A607D8-8905-FC52-A69A-549A75A0072F}"/>
          </ac:cxnSpMkLst>
        </pc:cxnChg>
        <pc:cxnChg chg="mod">
          <ac:chgData name="Oliver Richardson" userId="cd5f33dd71adc40f" providerId="LiveId" clId="{0A04C10C-5159-454D-B144-882B08FF1A05}" dt="2026-04-02T17:55:58.277" v="2705" actId="1076"/>
          <ac:cxnSpMkLst>
            <pc:docMk/>
            <pc:sldMk cId="4008926117" sldId="403"/>
            <ac:cxnSpMk id="11" creationId="{6A6DF506-D5E4-4C62-0C71-DD514CE3F2CC}"/>
          </ac:cxnSpMkLst>
        </pc:cxnChg>
        <pc:cxnChg chg="mod">
          <ac:chgData name="Oliver Richardson" userId="cd5f33dd71adc40f" providerId="LiveId" clId="{0A04C10C-5159-454D-B144-882B08FF1A05}" dt="2026-04-02T17:55:58.277" v="2705" actId="1076"/>
          <ac:cxnSpMkLst>
            <pc:docMk/>
            <pc:sldMk cId="4008926117" sldId="403"/>
            <ac:cxnSpMk id="15" creationId="{684EED25-6D3B-CDAB-F2C7-93A97FFF3119}"/>
          </ac:cxnSpMkLst>
        </pc:cxnChg>
        <pc:cxnChg chg="mod">
          <ac:chgData name="Oliver Richardson" userId="cd5f33dd71adc40f" providerId="LiveId" clId="{0A04C10C-5159-454D-B144-882B08FF1A05}" dt="2026-04-02T17:55:50.780" v="2704" actId="1076"/>
          <ac:cxnSpMkLst>
            <pc:docMk/>
            <pc:sldMk cId="4008926117" sldId="403"/>
            <ac:cxnSpMk id="17" creationId="{2CCBE06A-56BF-2283-747E-6A42DBA36207}"/>
          </ac:cxnSpMkLst>
        </pc:cxnChg>
        <pc:cxnChg chg="mod">
          <ac:chgData name="Oliver Richardson" userId="cd5f33dd71adc40f" providerId="LiveId" clId="{0A04C10C-5159-454D-B144-882B08FF1A05}" dt="2026-04-02T17:55:58.277" v="2705" actId="1076"/>
          <ac:cxnSpMkLst>
            <pc:docMk/>
            <pc:sldMk cId="4008926117" sldId="403"/>
            <ac:cxnSpMk id="18" creationId="{CED0C0BA-D46C-BC72-2C93-AE730A13401E}"/>
          </ac:cxnSpMkLst>
        </pc:cxnChg>
        <pc:cxnChg chg="mod">
          <ac:chgData name="Oliver Richardson" userId="cd5f33dd71adc40f" providerId="LiveId" clId="{0A04C10C-5159-454D-B144-882B08FF1A05}" dt="2026-04-02T17:53:14.412" v="2678" actId="1076"/>
          <ac:cxnSpMkLst>
            <pc:docMk/>
            <pc:sldMk cId="4008926117" sldId="403"/>
            <ac:cxnSpMk id="29" creationId="{8647A47C-D8C1-057B-82A1-984035D75C58}"/>
          </ac:cxnSpMkLst>
        </pc:cxnChg>
        <pc:cxnChg chg="mod">
          <ac:chgData name="Oliver Richardson" userId="cd5f33dd71adc40f" providerId="LiveId" clId="{0A04C10C-5159-454D-B144-882B08FF1A05}" dt="2026-04-02T17:53:14.412" v="2678" actId="1076"/>
          <ac:cxnSpMkLst>
            <pc:docMk/>
            <pc:sldMk cId="4008926117" sldId="403"/>
            <ac:cxnSpMk id="30" creationId="{4D5D34D0-1E21-68DE-5F4D-CEB46B1D0732}"/>
          </ac:cxnSpMkLst>
        </pc:cxnChg>
        <pc:cxnChg chg="mod">
          <ac:chgData name="Oliver Richardson" userId="cd5f33dd71adc40f" providerId="LiveId" clId="{0A04C10C-5159-454D-B144-882B08FF1A05}" dt="2026-04-02T17:53:14.412" v="2678" actId="1076"/>
          <ac:cxnSpMkLst>
            <pc:docMk/>
            <pc:sldMk cId="4008926117" sldId="403"/>
            <ac:cxnSpMk id="31" creationId="{A0CB48DA-AC2F-2D16-0B71-7DEB5BC54FB3}"/>
          </ac:cxnSpMkLst>
        </pc:cxnChg>
        <pc:cxnChg chg="mod">
          <ac:chgData name="Oliver Richardson" userId="cd5f33dd71adc40f" providerId="LiveId" clId="{0A04C10C-5159-454D-B144-882B08FF1A05}" dt="2026-04-02T17:53:14.412" v="2678" actId="1076"/>
          <ac:cxnSpMkLst>
            <pc:docMk/>
            <pc:sldMk cId="4008926117" sldId="403"/>
            <ac:cxnSpMk id="36" creationId="{5A348BDC-FE17-A3A7-5287-96CBA904A6DD}"/>
          </ac:cxnSpMkLst>
        </pc:cxnChg>
        <pc:cxnChg chg="mod">
          <ac:chgData name="Oliver Richardson" userId="cd5f33dd71adc40f" providerId="LiveId" clId="{0A04C10C-5159-454D-B144-882B08FF1A05}" dt="2026-04-02T17:53:14.412" v="2678" actId="1076"/>
          <ac:cxnSpMkLst>
            <pc:docMk/>
            <pc:sldMk cId="4008926117" sldId="403"/>
            <ac:cxnSpMk id="38" creationId="{13B25C81-EDA5-B796-E385-81C19DCBC8E4}"/>
          </ac:cxnSpMkLst>
        </pc:cxnChg>
        <pc:cxnChg chg="mod">
          <ac:chgData name="Oliver Richardson" userId="cd5f33dd71adc40f" providerId="LiveId" clId="{0A04C10C-5159-454D-B144-882B08FF1A05}" dt="2026-04-02T17:58:01.604" v="2734"/>
          <ac:cxnSpMkLst>
            <pc:docMk/>
            <pc:sldMk cId="4008926117" sldId="403"/>
            <ac:cxnSpMk id="47" creationId="{12FC7A72-0B14-23AC-ECFC-12A6DADCF0C4}"/>
          </ac:cxnSpMkLst>
        </pc:cxnChg>
        <pc:cxnChg chg="mod">
          <ac:chgData name="Oliver Richardson" userId="cd5f33dd71adc40f" providerId="LiveId" clId="{0A04C10C-5159-454D-B144-882B08FF1A05}" dt="2026-04-02T17:58:10.682" v="2737"/>
          <ac:cxnSpMkLst>
            <pc:docMk/>
            <pc:sldMk cId="4008926117" sldId="403"/>
            <ac:cxnSpMk id="53" creationId="{ABFE44CB-58EB-509B-DA6C-373E68D4C6CB}"/>
          </ac:cxnSpMkLst>
        </pc:cxnChg>
        <pc:cxnChg chg="mod">
          <ac:chgData name="Oliver Richardson" userId="cd5f33dd71adc40f" providerId="LiveId" clId="{0A04C10C-5159-454D-B144-882B08FF1A05}" dt="2026-04-02T17:58:10.682" v="2737"/>
          <ac:cxnSpMkLst>
            <pc:docMk/>
            <pc:sldMk cId="4008926117" sldId="403"/>
            <ac:cxnSpMk id="62" creationId="{361DB29C-FF23-C744-E59C-1B048F44BE10}"/>
          </ac:cxnSpMkLst>
        </pc:cxnChg>
        <pc:cxnChg chg="del mod">
          <ac:chgData name="Oliver Richardson" userId="cd5f33dd71adc40f" providerId="LiveId" clId="{0A04C10C-5159-454D-B144-882B08FF1A05}" dt="2026-04-02T18:27:00.327" v="3507" actId="478"/>
          <ac:cxnSpMkLst>
            <pc:docMk/>
            <pc:sldMk cId="4008926117" sldId="403"/>
            <ac:cxnSpMk id="66" creationId="{6BD9EB27-46B9-C24A-5060-BE555AF305D2}"/>
          </ac:cxnSpMkLst>
        </pc:cxnChg>
        <pc:cxnChg chg="mod">
          <ac:chgData name="Oliver Richardson" userId="cd5f33dd71adc40f" providerId="LiveId" clId="{0A04C10C-5159-454D-B144-882B08FF1A05}" dt="2026-04-02T17:58:14.320" v="2738"/>
          <ac:cxnSpMkLst>
            <pc:docMk/>
            <pc:sldMk cId="4008926117" sldId="403"/>
            <ac:cxnSpMk id="69" creationId="{2D1990E2-69D7-CF35-38B6-DCC6C5C27DE2}"/>
          </ac:cxnSpMkLst>
        </pc:cxnChg>
        <pc:cxnChg chg="mod">
          <ac:chgData name="Oliver Richardson" userId="cd5f33dd71adc40f" providerId="LiveId" clId="{0A04C10C-5159-454D-B144-882B08FF1A05}" dt="2026-04-02T17:58:01.604" v="2734"/>
          <ac:cxnSpMkLst>
            <pc:docMk/>
            <pc:sldMk cId="4008926117" sldId="403"/>
            <ac:cxnSpMk id="73" creationId="{50CF3AC1-CE7B-9FCE-672B-2BCA6D1C2185}"/>
          </ac:cxnSpMkLst>
        </pc:cxnChg>
        <pc:cxnChg chg="mod">
          <ac:chgData name="Oliver Richardson" userId="cd5f33dd71adc40f" providerId="LiveId" clId="{0A04C10C-5159-454D-B144-882B08FF1A05}" dt="2026-04-02T17:58:14.320" v="2738"/>
          <ac:cxnSpMkLst>
            <pc:docMk/>
            <pc:sldMk cId="4008926117" sldId="403"/>
            <ac:cxnSpMk id="83" creationId="{16120D0A-7376-E45F-989B-1A663C0C37E8}"/>
          </ac:cxnSpMkLst>
        </pc:cxnChg>
        <pc:cxnChg chg="add del mod">
          <ac:chgData name="Oliver Richardson" userId="cd5f33dd71adc40f" providerId="LiveId" clId="{0A04C10C-5159-454D-B144-882B08FF1A05}" dt="2026-04-02T18:27:02.804" v="3508" actId="478"/>
          <ac:cxnSpMkLst>
            <pc:docMk/>
            <pc:sldMk cId="4008926117" sldId="403"/>
            <ac:cxnSpMk id="85" creationId="{16FAB4A9-7F0E-2D1F-BC37-656C43CD9E08}"/>
          </ac:cxnSpMkLst>
        </pc:cxnChg>
        <pc:cxnChg chg="mod">
          <ac:chgData name="Oliver Richardson" userId="cd5f33dd71adc40f" providerId="LiveId" clId="{0A04C10C-5159-454D-B144-882B08FF1A05}" dt="2026-04-02T17:55:35.219" v="2700" actId="1076"/>
          <ac:cxnSpMkLst>
            <pc:docMk/>
            <pc:sldMk cId="4008926117" sldId="403"/>
            <ac:cxnSpMk id="103" creationId="{7A0DC72E-E7FA-8049-2955-5F9E15A80CE0}"/>
          </ac:cxnSpMkLst>
        </pc:cxnChg>
        <pc:cxnChg chg="mod">
          <ac:chgData name="Oliver Richardson" userId="cd5f33dd71adc40f" providerId="LiveId" clId="{0A04C10C-5159-454D-B144-882B08FF1A05}" dt="2026-04-02T17:55:41.768" v="2701" actId="1076"/>
          <ac:cxnSpMkLst>
            <pc:docMk/>
            <pc:sldMk cId="4008926117" sldId="403"/>
            <ac:cxnSpMk id="105" creationId="{5521BCD7-415C-EAEB-B61C-F2692AA505AC}"/>
          </ac:cxnSpMkLst>
        </pc:cxnChg>
        <pc:cxnChg chg="mod">
          <ac:chgData name="Oliver Richardson" userId="cd5f33dd71adc40f" providerId="LiveId" clId="{0A04C10C-5159-454D-B144-882B08FF1A05}" dt="2026-04-02T17:59:41.836" v="2753" actId="1076"/>
          <ac:cxnSpMkLst>
            <pc:docMk/>
            <pc:sldMk cId="4008926117" sldId="403"/>
            <ac:cxnSpMk id="106" creationId="{FF55DC29-DD9F-FF87-5B15-0C678341AD82}"/>
          </ac:cxnSpMkLst>
        </pc:cxnChg>
      </pc:sldChg>
      <pc:sldChg chg="addSp delSp modSp new mod ord addAnim delAnim modAnim">
        <pc:chgData name="Oliver Richardson" userId="cd5f33dd71adc40f" providerId="LiveId" clId="{0A04C10C-5159-454D-B144-882B08FF1A05}" dt="2026-04-02T17:32:41.695" v="2245"/>
        <pc:sldMkLst>
          <pc:docMk/>
          <pc:sldMk cId="636964314" sldId="404"/>
        </pc:sldMkLst>
        <pc:spChg chg="del">
          <ac:chgData name="Oliver Richardson" userId="cd5f33dd71adc40f" providerId="LiveId" clId="{0A04C10C-5159-454D-B144-882B08FF1A05}" dt="2026-04-02T16:43:49.731" v="469" actId="478"/>
          <ac:spMkLst>
            <pc:docMk/>
            <pc:sldMk cId="636964314" sldId="404"/>
            <ac:spMk id="2" creationId="{F5A1755B-05D9-D694-F444-B909F6D9375D}"/>
          </ac:spMkLst>
        </pc:spChg>
        <pc:spChg chg="del">
          <ac:chgData name="Oliver Richardson" userId="cd5f33dd71adc40f" providerId="LiveId" clId="{0A04C10C-5159-454D-B144-882B08FF1A05}" dt="2026-04-02T16:43:47.864" v="468" actId="478"/>
          <ac:spMkLst>
            <pc:docMk/>
            <pc:sldMk cId="636964314" sldId="404"/>
            <ac:spMk id="3" creationId="{964F59BD-8031-7A61-B35E-243D915D4A84}"/>
          </ac:spMkLst>
        </pc:spChg>
        <pc:spChg chg="add mod">
          <ac:chgData name="Oliver Richardson" userId="cd5f33dd71adc40f" providerId="LiveId" clId="{0A04C10C-5159-454D-B144-882B08FF1A05}" dt="2026-04-02T17:26:00.394" v="1678" actId="1076"/>
          <ac:spMkLst>
            <pc:docMk/>
            <pc:sldMk cId="636964314" sldId="404"/>
            <ac:spMk id="5" creationId="{5C7260DC-7868-349F-75A8-A4C2FAA8A447}"/>
          </ac:spMkLst>
        </pc:spChg>
        <pc:spChg chg="mod">
          <ac:chgData name="Oliver Richardson" userId="cd5f33dd71adc40f" providerId="LiveId" clId="{0A04C10C-5159-454D-B144-882B08FF1A05}" dt="2026-04-02T16:51:57.447" v="560"/>
          <ac:spMkLst>
            <pc:docMk/>
            <pc:sldMk cId="636964314" sldId="404"/>
            <ac:spMk id="17" creationId="{B45262C5-4A03-F4FE-D55A-6A3E822D250F}"/>
          </ac:spMkLst>
        </pc:spChg>
        <pc:spChg chg="add mod">
          <ac:chgData name="Oliver Richardson" userId="cd5f33dd71adc40f" providerId="LiveId" clId="{0A04C10C-5159-454D-B144-882B08FF1A05}" dt="2026-04-02T16:51:57.447" v="560"/>
          <ac:spMkLst>
            <pc:docMk/>
            <pc:sldMk cId="636964314" sldId="404"/>
            <ac:spMk id="23" creationId="{9D8BE622-A98D-19BA-0346-EBBE41B9B621}"/>
          </ac:spMkLst>
        </pc:spChg>
        <pc:spChg chg="add mod">
          <ac:chgData name="Oliver Richardson" userId="cd5f33dd71adc40f" providerId="LiveId" clId="{0A04C10C-5159-454D-B144-882B08FF1A05}" dt="2026-04-02T16:51:57.447" v="560"/>
          <ac:spMkLst>
            <pc:docMk/>
            <pc:sldMk cId="636964314" sldId="404"/>
            <ac:spMk id="24" creationId="{1476F188-9599-152A-3DC3-B7AF5D2548B4}"/>
          </ac:spMkLst>
        </pc:spChg>
        <pc:spChg chg="add mod">
          <ac:chgData name="Oliver Richardson" userId="cd5f33dd71adc40f" providerId="LiveId" clId="{0A04C10C-5159-454D-B144-882B08FF1A05}" dt="2026-04-02T16:51:57.447" v="560"/>
          <ac:spMkLst>
            <pc:docMk/>
            <pc:sldMk cId="636964314" sldId="404"/>
            <ac:spMk id="25" creationId="{E59D50F5-A3A5-47F4-40AF-9B5A67BE49F2}"/>
          </ac:spMkLst>
        </pc:spChg>
        <pc:spChg chg="mod">
          <ac:chgData name="Oliver Richardson" userId="cd5f33dd71adc40f" providerId="LiveId" clId="{0A04C10C-5159-454D-B144-882B08FF1A05}" dt="2026-04-02T17:30:06.875" v="2109" actId="164"/>
          <ac:spMkLst>
            <pc:docMk/>
            <pc:sldMk cId="636964314" sldId="404"/>
            <ac:spMk id="27" creationId="{53A9AD53-323D-E5C0-3D59-B3AF295ED0B4}"/>
          </ac:spMkLst>
        </pc:spChg>
        <pc:spChg chg="add mod">
          <ac:chgData name="Oliver Richardson" userId="cd5f33dd71adc40f" providerId="LiveId" clId="{0A04C10C-5159-454D-B144-882B08FF1A05}" dt="2026-04-02T17:30:12.551" v="2110" actId="164"/>
          <ac:spMkLst>
            <pc:docMk/>
            <pc:sldMk cId="636964314" sldId="404"/>
            <ac:spMk id="33" creationId="{D4BC2D40-60ED-F8C2-5F7F-4D30CB3F4839}"/>
          </ac:spMkLst>
        </pc:spChg>
        <pc:spChg chg="add mod">
          <ac:chgData name="Oliver Richardson" userId="cd5f33dd71adc40f" providerId="LiveId" clId="{0A04C10C-5159-454D-B144-882B08FF1A05}" dt="2026-04-02T17:30:12.551" v="2110" actId="164"/>
          <ac:spMkLst>
            <pc:docMk/>
            <pc:sldMk cId="636964314" sldId="404"/>
            <ac:spMk id="34" creationId="{7F016AAF-58AB-3EF3-7181-A50563EEE4D0}"/>
          </ac:spMkLst>
        </pc:spChg>
        <pc:spChg chg="add mod">
          <ac:chgData name="Oliver Richardson" userId="cd5f33dd71adc40f" providerId="LiveId" clId="{0A04C10C-5159-454D-B144-882B08FF1A05}" dt="2026-04-02T17:30:12.551" v="2110" actId="164"/>
          <ac:spMkLst>
            <pc:docMk/>
            <pc:sldMk cId="636964314" sldId="404"/>
            <ac:spMk id="35" creationId="{A14C8054-AF8D-E40C-B5DA-99B7A8C89C9F}"/>
          </ac:spMkLst>
        </pc:spChg>
        <pc:spChg chg="add mod">
          <ac:chgData name="Oliver Richardson" userId="cd5f33dd71adc40f" providerId="LiveId" clId="{0A04C10C-5159-454D-B144-882B08FF1A05}" dt="2026-04-02T16:52:32.369" v="580" actId="571"/>
          <ac:spMkLst>
            <pc:docMk/>
            <pc:sldMk cId="636964314" sldId="404"/>
            <ac:spMk id="36" creationId="{89E0C991-8BFC-40DD-D591-A3D97C58FE12}"/>
          </ac:spMkLst>
        </pc:spChg>
        <pc:spChg chg="add del mod">
          <ac:chgData name="Oliver Richardson" userId="cd5f33dd71adc40f" providerId="LiveId" clId="{0A04C10C-5159-454D-B144-882B08FF1A05}" dt="2026-04-02T17:30:35.237" v="2118" actId="478"/>
          <ac:spMkLst>
            <pc:docMk/>
            <pc:sldMk cId="636964314" sldId="404"/>
            <ac:spMk id="55" creationId="{BC5B1DDB-DCF7-4C49-30D9-F59D0BCB4CFB}"/>
          </ac:spMkLst>
        </pc:spChg>
        <pc:spChg chg="add mod">
          <ac:chgData name="Oliver Richardson" userId="cd5f33dd71adc40f" providerId="LiveId" clId="{0A04C10C-5159-454D-B144-882B08FF1A05}" dt="2026-04-02T16:57:43.539" v="667" actId="571"/>
          <ac:spMkLst>
            <pc:docMk/>
            <pc:sldMk cId="636964314" sldId="404"/>
            <ac:spMk id="57" creationId="{E20F3560-7670-8649-077C-D7CC112A49AF}"/>
          </ac:spMkLst>
        </pc:spChg>
        <pc:spChg chg="add mod">
          <ac:chgData name="Oliver Richardson" userId="cd5f33dd71adc40f" providerId="LiveId" clId="{0A04C10C-5159-454D-B144-882B08FF1A05}" dt="2026-04-02T17:28:16.077" v="1962" actId="20577"/>
          <ac:spMkLst>
            <pc:docMk/>
            <pc:sldMk cId="636964314" sldId="404"/>
            <ac:spMk id="58" creationId="{F73AF195-9387-E670-E5A8-0A7BA62DF609}"/>
          </ac:spMkLst>
        </pc:spChg>
        <pc:spChg chg="add mod">
          <ac:chgData name="Oliver Richardson" userId="cd5f33dd71adc40f" providerId="LiveId" clId="{0A04C10C-5159-454D-B144-882B08FF1A05}" dt="2026-04-02T17:28:25.374" v="1963" actId="1076"/>
          <ac:spMkLst>
            <pc:docMk/>
            <pc:sldMk cId="636964314" sldId="404"/>
            <ac:spMk id="59" creationId="{E010C0B8-A0D2-2682-CDE7-E2F961E75596}"/>
          </ac:spMkLst>
        </pc:spChg>
        <pc:spChg chg="add del mod">
          <ac:chgData name="Oliver Richardson" userId="cd5f33dd71adc40f" providerId="LiveId" clId="{0A04C10C-5159-454D-B144-882B08FF1A05}" dt="2026-04-02T17:27:59.671" v="1960" actId="478"/>
          <ac:spMkLst>
            <pc:docMk/>
            <pc:sldMk cId="636964314" sldId="404"/>
            <ac:spMk id="60" creationId="{641053F7-DDD6-30D6-6C5E-F1D91DB8EAFC}"/>
          </ac:spMkLst>
        </pc:spChg>
        <pc:spChg chg="add mod">
          <ac:chgData name="Oliver Richardson" userId="cd5f33dd71adc40f" providerId="LiveId" clId="{0A04C10C-5159-454D-B144-882B08FF1A05}" dt="2026-04-02T17:31:40.961" v="2191" actId="20577"/>
          <ac:spMkLst>
            <pc:docMk/>
            <pc:sldMk cId="636964314" sldId="404"/>
            <ac:spMk id="61" creationId="{43E7B863-72EC-8E90-15F4-5DB5AEF26343}"/>
          </ac:spMkLst>
        </pc:spChg>
        <pc:spChg chg="add del mod">
          <ac:chgData name="Oliver Richardson" userId="cd5f33dd71adc40f" providerId="LiveId" clId="{0A04C10C-5159-454D-B144-882B08FF1A05}" dt="2026-04-02T17:31:47.160" v="2193" actId="478"/>
          <ac:spMkLst>
            <pc:docMk/>
            <pc:sldMk cId="636964314" sldId="404"/>
            <ac:spMk id="2048" creationId="{2EEDF666-CDF1-FEE9-ACBE-A6265F481336}"/>
          </ac:spMkLst>
        </pc:spChg>
        <pc:spChg chg="add del mod">
          <ac:chgData name="Oliver Richardson" userId="cd5f33dd71adc40f" providerId="LiveId" clId="{0A04C10C-5159-454D-B144-882B08FF1A05}" dt="2026-04-02T17:32:36.549" v="2244" actId="478"/>
          <ac:spMkLst>
            <pc:docMk/>
            <pc:sldMk cId="636964314" sldId="404"/>
            <ac:spMk id="2049" creationId="{D6A6FB79-6879-A579-7DBE-4E48EEF52A2F}"/>
          </ac:spMkLst>
        </pc:spChg>
        <pc:grpChg chg="add mod">
          <ac:chgData name="Oliver Richardson" userId="cd5f33dd71adc40f" providerId="LiveId" clId="{0A04C10C-5159-454D-B144-882B08FF1A05}" dt="2026-04-02T16:51:57.447" v="560"/>
          <ac:grpSpMkLst>
            <pc:docMk/>
            <pc:sldMk cId="636964314" sldId="404"/>
            <ac:grpSpMk id="16" creationId="{8249F828-8C8C-5B1E-7DA0-9E6C9BC83879}"/>
          </ac:grpSpMkLst>
        </pc:grpChg>
        <pc:grpChg chg="add mod">
          <ac:chgData name="Oliver Richardson" userId="cd5f33dd71adc40f" providerId="LiveId" clId="{0A04C10C-5159-454D-B144-882B08FF1A05}" dt="2026-04-02T17:30:16.819" v="2111" actId="1076"/>
          <ac:grpSpMkLst>
            <pc:docMk/>
            <pc:sldMk cId="636964314" sldId="404"/>
            <ac:grpSpMk id="26" creationId="{F617A194-4EFB-411B-CB19-380940D1FE6B}"/>
          </ac:grpSpMkLst>
        </pc:grpChg>
        <pc:grpChg chg="add mod">
          <ac:chgData name="Oliver Richardson" userId="cd5f33dd71adc40f" providerId="LiveId" clId="{0A04C10C-5159-454D-B144-882B08FF1A05}" dt="2026-04-02T17:30:06.875" v="2109" actId="164"/>
          <ac:grpSpMkLst>
            <pc:docMk/>
            <pc:sldMk cId="636964314" sldId="404"/>
            <ac:grpSpMk id="62" creationId="{693C638C-9F90-8DC1-31A4-30A2566B228E}"/>
          </ac:grpSpMkLst>
        </pc:grpChg>
        <pc:grpChg chg="add mod">
          <ac:chgData name="Oliver Richardson" userId="cd5f33dd71adc40f" providerId="LiveId" clId="{0A04C10C-5159-454D-B144-882B08FF1A05}" dt="2026-04-02T17:30:12.551" v="2110" actId="164"/>
          <ac:grpSpMkLst>
            <pc:docMk/>
            <pc:sldMk cId="636964314" sldId="404"/>
            <ac:grpSpMk id="63" creationId="{81E80CA8-412B-59F8-5276-B4CE1F341CA7}"/>
          </ac:grpSpMkLst>
        </pc:grpChg>
        <pc:picChg chg="add mod">
          <ac:chgData name="Oliver Richardson" userId="cd5f33dd71adc40f" providerId="LiveId" clId="{0A04C10C-5159-454D-B144-882B08FF1A05}" dt="2026-04-02T17:31:04.128" v="2125" actId="1076"/>
          <ac:picMkLst>
            <pc:docMk/>
            <pc:sldMk cId="636964314" sldId="404"/>
            <ac:picMk id="7" creationId="{9E99F50F-4BC3-5C53-5025-0CD900787BC2}"/>
          </ac:picMkLst>
        </pc:picChg>
        <pc:picChg chg="add mod">
          <ac:chgData name="Oliver Richardson" userId="cd5f33dd71adc40f" providerId="LiveId" clId="{0A04C10C-5159-454D-B144-882B08FF1A05}" dt="2026-04-02T17:31:04.128" v="2125" actId="1076"/>
          <ac:picMkLst>
            <pc:docMk/>
            <pc:sldMk cId="636964314" sldId="404"/>
            <ac:picMk id="8" creationId="{F91E51CF-877B-CC4E-AD1D-1A85E9FC8614}"/>
          </ac:picMkLst>
        </pc:picChg>
        <pc:picChg chg="add mod">
          <ac:chgData name="Oliver Richardson" userId="cd5f33dd71adc40f" providerId="LiveId" clId="{0A04C10C-5159-454D-B144-882B08FF1A05}" dt="2026-04-02T17:31:04.128" v="2125" actId="1076"/>
          <ac:picMkLst>
            <pc:docMk/>
            <pc:sldMk cId="636964314" sldId="404"/>
            <ac:picMk id="9" creationId="{2201E940-1A45-01D8-C0E1-B1333DA42A9D}"/>
          </ac:picMkLst>
        </pc:picChg>
        <pc:picChg chg="add mod">
          <ac:chgData name="Oliver Richardson" userId="cd5f33dd71adc40f" providerId="LiveId" clId="{0A04C10C-5159-454D-B144-882B08FF1A05}" dt="2026-04-02T17:31:04.128" v="2125" actId="1076"/>
          <ac:picMkLst>
            <pc:docMk/>
            <pc:sldMk cId="636964314" sldId="404"/>
            <ac:picMk id="14" creationId="{9D4D77B7-1E37-BEF5-B58E-59F30E1564E5}"/>
          </ac:picMkLst>
        </pc:picChg>
        <pc:picChg chg="add mod ord">
          <ac:chgData name="Oliver Richardson" userId="cd5f33dd71adc40f" providerId="LiveId" clId="{0A04C10C-5159-454D-B144-882B08FF1A05}" dt="2026-04-02T17:30:12.551" v="2110" actId="164"/>
          <ac:picMkLst>
            <pc:docMk/>
            <pc:sldMk cId="636964314" sldId="404"/>
            <ac:picMk id="15" creationId="{750E28AA-BFED-4945-44F0-694A166C5D40}"/>
          </ac:picMkLst>
        </pc:picChg>
        <pc:picChg chg="add mod">
          <ac:chgData name="Oliver Richardson" userId="cd5f33dd71adc40f" providerId="LiveId" clId="{0A04C10C-5159-454D-B144-882B08FF1A05}" dt="2026-04-02T17:26:32.629" v="1765" actId="1076"/>
          <ac:picMkLst>
            <pc:docMk/>
            <pc:sldMk cId="636964314" sldId="404"/>
            <ac:picMk id="2050" creationId="{96CA3E62-ACC1-0CBE-FCD8-7E597E0598E0}"/>
          </ac:picMkLst>
        </pc:picChg>
        <pc:inkChg chg="add del">
          <ac:chgData name="Oliver Richardson" userId="cd5f33dd71adc40f" providerId="LiveId" clId="{0A04C10C-5159-454D-B144-882B08FF1A05}" dt="2026-04-02T16:45:18.405" v="490" actId="9405"/>
          <ac:inkMkLst>
            <pc:docMk/>
            <pc:sldMk cId="636964314" sldId="404"/>
            <ac:inkMk id="10" creationId="{AD48A0E7-4E3C-3E4D-C03A-54BC51829D49}"/>
          </ac:inkMkLst>
        </pc:inkChg>
        <pc:cxnChg chg="add mod">
          <ac:chgData name="Oliver Richardson" userId="cd5f33dd71adc40f" providerId="LiveId" clId="{0A04C10C-5159-454D-B144-882B08FF1A05}" dt="2026-04-02T17:31:04.128" v="2125" actId="1076"/>
          <ac:cxnSpMkLst>
            <pc:docMk/>
            <pc:sldMk cId="636964314" sldId="404"/>
            <ac:cxnSpMk id="12" creationId="{CDED4EC3-189A-BA32-8824-49B87763B622}"/>
          </ac:cxnSpMkLst>
        </pc:cxnChg>
        <pc:cxnChg chg="mod">
          <ac:chgData name="Oliver Richardson" userId="cd5f33dd71adc40f" providerId="LiveId" clId="{0A04C10C-5159-454D-B144-882B08FF1A05}" dt="2026-04-02T16:51:57.447" v="560"/>
          <ac:cxnSpMkLst>
            <pc:docMk/>
            <pc:sldMk cId="636964314" sldId="404"/>
            <ac:cxnSpMk id="18" creationId="{C3D2614F-07FD-A309-0890-D02B92B1F41D}"/>
          </ac:cxnSpMkLst>
        </pc:cxnChg>
        <pc:cxnChg chg="mod">
          <ac:chgData name="Oliver Richardson" userId="cd5f33dd71adc40f" providerId="LiveId" clId="{0A04C10C-5159-454D-B144-882B08FF1A05}" dt="2026-04-02T16:51:57.447" v="560"/>
          <ac:cxnSpMkLst>
            <pc:docMk/>
            <pc:sldMk cId="636964314" sldId="404"/>
            <ac:cxnSpMk id="19" creationId="{DA62EC80-CDDE-90C8-BE6E-7ABBBEAE0CCA}"/>
          </ac:cxnSpMkLst>
        </pc:cxnChg>
        <pc:cxnChg chg="mod">
          <ac:chgData name="Oliver Richardson" userId="cd5f33dd71adc40f" providerId="LiveId" clId="{0A04C10C-5159-454D-B144-882B08FF1A05}" dt="2026-04-02T16:51:57.447" v="560"/>
          <ac:cxnSpMkLst>
            <pc:docMk/>
            <pc:sldMk cId="636964314" sldId="404"/>
            <ac:cxnSpMk id="20" creationId="{65B3D258-42EB-01D4-F933-72413475EB01}"/>
          </ac:cxnSpMkLst>
        </pc:cxnChg>
        <pc:cxnChg chg="mod">
          <ac:chgData name="Oliver Richardson" userId="cd5f33dd71adc40f" providerId="LiveId" clId="{0A04C10C-5159-454D-B144-882B08FF1A05}" dt="2026-04-02T16:51:57.447" v="560"/>
          <ac:cxnSpMkLst>
            <pc:docMk/>
            <pc:sldMk cId="636964314" sldId="404"/>
            <ac:cxnSpMk id="21" creationId="{72065C03-6493-5758-BDE2-9108B18F89D4}"/>
          </ac:cxnSpMkLst>
        </pc:cxnChg>
        <pc:cxnChg chg="mod">
          <ac:chgData name="Oliver Richardson" userId="cd5f33dd71adc40f" providerId="LiveId" clId="{0A04C10C-5159-454D-B144-882B08FF1A05}" dt="2026-04-02T16:51:57.447" v="560"/>
          <ac:cxnSpMkLst>
            <pc:docMk/>
            <pc:sldMk cId="636964314" sldId="404"/>
            <ac:cxnSpMk id="22" creationId="{8B9186C0-1874-BEBE-B54D-EE73CB814758}"/>
          </ac:cxnSpMkLst>
        </pc:cxnChg>
        <pc:cxnChg chg="mod">
          <ac:chgData name="Oliver Richardson" userId="cd5f33dd71adc40f" providerId="LiveId" clId="{0A04C10C-5159-454D-B144-882B08FF1A05}" dt="2026-04-02T16:54:05.992" v="599" actId="207"/>
          <ac:cxnSpMkLst>
            <pc:docMk/>
            <pc:sldMk cId="636964314" sldId="404"/>
            <ac:cxnSpMk id="28" creationId="{058A41D1-15B0-797F-C63D-DC96183F887B}"/>
          </ac:cxnSpMkLst>
        </pc:cxnChg>
        <pc:cxnChg chg="mod">
          <ac:chgData name="Oliver Richardson" userId="cd5f33dd71adc40f" providerId="LiveId" clId="{0A04C10C-5159-454D-B144-882B08FF1A05}" dt="2026-04-02T16:54:05.992" v="599" actId="207"/>
          <ac:cxnSpMkLst>
            <pc:docMk/>
            <pc:sldMk cId="636964314" sldId="404"/>
            <ac:cxnSpMk id="29" creationId="{E4FB87E2-D53C-21EA-9743-BC364BC2ABB5}"/>
          </ac:cxnSpMkLst>
        </pc:cxnChg>
        <pc:cxnChg chg="mod">
          <ac:chgData name="Oliver Richardson" userId="cd5f33dd71adc40f" providerId="LiveId" clId="{0A04C10C-5159-454D-B144-882B08FF1A05}" dt="2026-04-02T16:54:05.992" v="599" actId="207"/>
          <ac:cxnSpMkLst>
            <pc:docMk/>
            <pc:sldMk cId="636964314" sldId="404"/>
            <ac:cxnSpMk id="30" creationId="{5A8F38A9-8676-412D-57C4-E17E2C727E48}"/>
          </ac:cxnSpMkLst>
        </pc:cxnChg>
        <pc:cxnChg chg="mod">
          <ac:chgData name="Oliver Richardson" userId="cd5f33dd71adc40f" providerId="LiveId" clId="{0A04C10C-5159-454D-B144-882B08FF1A05}" dt="2026-04-02T16:54:05.992" v="599" actId="207"/>
          <ac:cxnSpMkLst>
            <pc:docMk/>
            <pc:sldMk cId="636964314" sldId="404"/>
            <ac:cxnSpMk id="31" creationId="{DBABEC9F-640C-03F1-992C-29EECBA8679A}"/>
          </ac:cxnSpMkLst>
        </pc:cxnChg>
        <pc:cxnChg chg="mod">
          <ac:chgData name="Oliver Richardson" userId="cd5f33dd71adc40f" providerId="LiveId" clId="{0A04C10C-5159-454D-B144-882B08FF1A05}" dt="2026-04-02T16:54:05.992" v="599" actId="207"/>
          <ac:cxnSpMkLst>
            <pc:docMk/>
            <pc:sldMk cId="636964314" sldId="404"/>
            <ac:cxnSpMk id="32" creationId="{4BB57A88-52B0-88CB-EE73-B9C1ABCB94E7}"/>
          </ac:cxnSpMkLst>
        </pc:cxnChg>
        <pc:cxnChg chg="add mod">
          <ac:chgData name="Oliver Richardson" userId="cd5f33dd71adc40f" providerId="LiveId" clId="{0A04C10C-5159-454D-B144-882B08FF1A05}" dt="2026-04-02T17:30:12.551" v="2110" actId="164"/>
          <ac:cxnSpMkLst>
            <pc:docMk/>
            <pc:sldMk cId="636964314" sldId="404"/>
            <ac:cxnSpMk id="38" creationId="{D5043375-697E-C98B-E9A4-9ACE19EB5768}"/>
          </ac:cxnSpMkLst>
        </pc:cxnChg>
        <pc:cxnChg chg="add mod">
          <ac:chgData name="Oliver Richardson" userId="cd5f33dd71adc40f" providerId="LiveId" clId="{0A04C10C-5159-454D-B144-882B08FF1A05}" dt="2026-04-02T17:30:12.551" v="2110" actId="164"/>
          <ac:cxnSpMkLst>
            <pc:docMk/>
            <pc:sldMk cId="636964314" sldId="404"/>
            <ac:cxnSpMk id="39" creationId="{44E6A833-9EA4-A218-D183-31C8672AFC6C}"/>
          </ac:cxnSpMkLst>
        </pc:cxnChg>
        <pc:cxnChg chg="add mod">
          <ac:chgData name="Oliver Richardson" userId="cd5f33dd71adc40f" providerId="LiveId" clId="{0A04C10C-5159-454D-B144-882B08FF1A05}" dt="2026-04-02T16:56:51.500" v="649" actId="208"/>
          <ac:cxnSpMkLst>
            <pc:docMk/>
            <pc:sldMk cId="636964314" sldId="404"/>
            <ac:cxnSpMk id="41" creationId="{F4D54719-BBC5-35C5-0BE8-2A7BC4DCC8FD}"/>
          </ac:cxnSpMkLst>
        </pc:cxnChg>
        <pc:cxnChg chg="add mod">
          <ac:chgData name="Oliver Richardson" userId="cd5f33dd71adc40f" providerId="LiveId" clId="{0A04C10C-5159-454D-B144-882B08FF1A05}" dt="2026-04-02T17:30:06.875" v="2109" actId="164"/>
          <ac:cxnSpMkLst>
            <pc:docMk/>
            <pc:sldMk cId="636964314" sldId="404"/>
            <ac:cxnSpMk id="43" creationId="{17E10092-B546-088C-FB13-56596DA9A850}"/>
          </ac:cxnSpMkLst>
        </pc:cxnChg>
        <pc:cxnChg chg="add mod">
          <ac:chgData name="Oliver Richardson" userId="cd5f33dd71adc40f" providerId="LiveId" clId="{0A04C10C-5159-454D-B144-882B08FF1A05}" dt="2026-04-02T17:30:12.551" v="2110" actId="164"/>
          <ac:cxnSpMkLst>
            <pc:docMk/>
            <pc:sldMk cId="636964314" sldId="404"/>
            <ac:cxnSpMk id="45" creationId="{10F088EA-D43D-BBC4-5B08-7DCDF49B1DD3}"/>
          </ac:cxnSpMkLst>
        </pc:cxnChg>
        <pc:cxnChg chg="add mod">
          <ac:chgData name="Oliver Richardson" userId="cd5f33dd71adc40f" providerId="LiveId" clId="{0A04C10C-5159-454D-B144-882B08FF1A05}" dt="2026-04-02T17:30:12.551" v="2110" actId="164"/>
          <ac:cxnSpMkLst>
            <pc:docMk/>
            <pc:sldMk cId="636964314" sldId="404"/>
            <ac:cxnSpMk id="46" creationId="{E6B477ED-AD81-D7E9-97A2-98989790F9C0}"/>
          </ac:cxnSpMkLst>
        </pc:cxnChg>
        <pc:cxnChg chg="add mod">
          <ac:chgData name="Oliver Richardson" userId="cd5f33dd71adc40f" providerId="LiveId" clId="{0A04C10C-5159-454D-B144-882B08FF1A05}" dt="2026-04-02T16:56:51.500" v="649" actId="208"/>
          <ac:cxnSpMkLst>
            <pc:docMk/>
            <pc:sldMk cId="636964314" sldId="404"/>
            <ac:cxnSpMk id="48" creationId="{4ACD1E59-0F0F-03A2-878E-2D73F7F40F6B}"/>
          </ac:cxnSpMkLst>
        </pc:cxnChg>
        <pc:cxnChg chg="add mod">
          <ac:chgData name="Oliver Richardson" userId="cd5f33dd71adc40f" providerId="LiveId" clId="{0A04C10C-5159-454D-B144-882B08FF1A05}" dt="2026-04-02T17:30:06.875" v="2109" actId="164"/>
          <ac:cxnSpMkLst>
            <pc:docMk/>
            <pc:sldMk cId="636964314" sldId="404"/>
            <ac:cxnSpMk id="51" creationId="{CD6DAECA-CBB2-1021-CBA6-0FD3ABF8F166}"/>
          </ac:cxnSpMkLst>
        </pc:cxnChg>
        <pc:cxnChg chg="add mod">
          <ac:chgData name="Oliver Richardson" userId="cd5f33dd71adc40f" providerId="LiveId" clId="{0A04C10C-5159-454D-B144-882B08FF1A05}" dt="2026-04-02T17:30:12.551" v="2110" actId="164"/>
          <ac:cxnSpMkLst>
            <pc:docMk/>
            <pc:sldMk cId="636964314" sldId="404"/>
            <ac:cxnSpMk id="53" creationId="{B6F5B398-FAC8-BB79-339D-479BBDB8DA04}"/>
          </ac:cxnSpMkLst>
        </pc:cxnChg>
      </pc:sldChg>
      <pc:sldChg chg="addSp delSp modSp new del mod">
        <pc:chgData name="Oliver Richardson" userId="cd5f33dd71adc40f" providerId="LiveId" clId="{0A04C10C-5159-454D-B144-882B08FF1A05}" dt="2026-04-02T17:51:10.562" v="2653" actId="47"/>
        <pc:sldMkLst>
          <pc:docMk/>
          <pc:sldMk cId="282348887" sldId="405"/>
        </pc:sldMkLst>
        <pc:spChg chg="del">
          <ac:chgData name="Oliver Richardson" userId="cd5f33dd71adc40f" providerId="LiveId" clId="{0A04C10C-5159-454D-B144-882B08FF1A05}" dt="2026-04-02T17:03:08.326" v="906" actId="478"/>
          <ac:spMkLst>
            <pc:docMk/>
            <pc:sldMk cId="282348887" sldId="405"/>
            <ac:spMk id="3" creationId="{0C4FE288-2F5E-7C7B-82D6-FC21DC2BF450}"/>
          </ac:spMkLst>
        </pc:spChg>
        <pc:picChg chg="add mod">
          <ac:chgData name="Oliver Richardson" userId="cd5f33dd71adc40f" providerId="LiveId" clId="{0A04C10C-5159-454D-B144-882B08FF1A05}" dt="2026-04-02T17:03:11.116" v="907" actId="1076"/>
          <ac:picMkLst>
            <pc:docMk/>
            <pc:sldMk cId="282348887" sldId="405"/>
            <ac:picMk id="5" creationId="{FB6AC886-826D-2EC4-DA69-1B10467B526E}"/>
          </ac:picMkLst>
        </pc:picChg>
      </pc:sldChg>
      <pc:sldChg chg="addSp delSp modSp new del mod">
        <pc:chgData name="Oliver Richardson" userId="cd5f33dd71adc40f" providerId="LiveId" clId="{0A04C10C-5159-454D-B144-882B08FF1A05}" dt="2026-04-02T17:51:06.834" v="2652" actId="47"/>
        <pc:sldMkLst>
          <pc:docMk/>
          <pc:sldMk cId="1359921801" sldId="406"/>
        </pc:sldMkLst>
        <pc:spChg chg="del">
          <ac:chgData name="Oliver Richardson" userId="cd5f33dd71adc40f" providerId="LiveId" clId="{0A04C10C-5159-454D-B144-882B08FF1A05}" dt="2026-04-02T17:41:55.770" v="2542" actId="478"/>
          <ac:spMkLst>
            <pc:docMk/>
            <pc:sldMk cId="1359921801" sldId="406"/>
            <ac:spMk id="2" creationId="{3912A26A-0235-991B-A799-1F1E0472C5B2}"/>
          </ac:spMkLst>
        </pc:spChg>
        <pc:spChg chg="del">
          <ac:chgData name="Oliver Richardson" userId="cd5f33dd71adc40f" providerId="LiveId" clId="{0A04C10C-5159-454D-B144-882B08FF1A05}" dt="2026-04-02T17:41:54.246" v="2541" actId="478"/>
          <ac:spMkLst>
            <pc:docMk/>
            <pc:sldMk cId="1359921801" sldId="406"/>
            <ac:spMk id="3" creationId="{1C50F422-AEC8-397D-8803-9432EA5ADCFA}"/>
          </ac:spMkLst>
        </pc:spChg>
        <pc:spChg chg="mod topLvl">
          <ac:chgData name="Oliver Richardson" userId="cd5f33dd71adc40f" providerId="LiveId" clId="{0A04C10C-5159-454D-B144-882B08FF1A05}" dt="2026-04-02T17:42:26.674" v="2568" actId="1037"/>
          <ac:spMkLst>
            <pc:docMk/>
            <pc:sldMk cId="1359921801" sldId="406"/>
            <ac:spMk id="4" creationId="{7440B85C-3048-BD42-EB67-A92C7A5805B5}"/>
          </ac:spMkLst>
        </pc:spChg>
        <pc:spChg chg="mod topLvl">
          <ac:chgData name="Oliver Richardson" userId="cd5f33dd71adc40f" providerId="LiveId" clId="{0A04C10C-5159-454D-B144-882B08FF1A05}" dt="2026-04-02T17:42:11.221" v="2545" actId="165"/>
          <ac:spMkLst>
            <pc:docMk/>
            <pc:sldMk cId="1359921801" sldId="406"/>
            <ac:spMk id="5" creationId="{21C0CD35-C4C8-E6CD-0C43-E7402FAC7695}"/>
          </ac:spMkLst>
        </pc:spChg>
        <pc:spChg chg="mod topLvl">
          <ac:chgData name="Oliver Richardson" userId="cd5f33dd71adc40f" providerId="LiveId" clId="{0A04C10C-5159-454D-B144-882B08FF1A05}" dt="2026-04-02T17:45:10.149" v="2594" actId="207"/>
          <ac:spMkLst>
            <pc:docMk/>
            <pc:sldMk cId="1359921801" sldId="406"/>
            <ac:spMk id="6" creationId="{73DE7B87-DF41-9DA6-EB36-511A36A36D9D}"/>
          </ac:spMkLst>
        </pc:spChg>
        <pc:spChg chg="mod topLvl">
          <ac:chgData name="Oliver Richardson" userId="cd5f33dd71adc40f" providerId="LiveId" clId="{0A04C10C-5159-454D-B144-882B08FF1A05}" dt="2026-04-02T17:44:15.275" v="2590" actId="207"/>
          <ac:spMkLst>
            <pc:docMk/>
            <pc:sldMk cId="1359921801" sldId="406"/>
            <ac:spMk id="7" creationId="{5A4DCE4B-1921-41EC-B7AE-277596994A41}"/>
          </ac:spMkLst>
        </pc:spChg>
        <pc:spChg chg="add mod">
          <ac:chgData name="Oliver Richardson" userId="cd5f33dd71adc40f" providerId="LiveId" clId="{0A04C10C-5159-454D-B144-882B08FF1A05}" dt="2026-04-02T17:45:21.254" v="2597" actId="571"/>
          <ac:spMkLst>
            <pc:docMk/>
            <pc:sldMk cId="1359921801" sldId="406"/>
            <ac:spMk id="9" creationId="{52EDA33F-0A41-D265-517C-D794C7F08ABA}"/>
          </ac:spMkLst>
        </pc:spChg>
        <pc:spChg chg="del mod">
          <ac:chgData name="Oliver Richardson" userId="cd5f33dd71adc40f" providerId="LiveId" clId="{0A04C10C-5159-454D-B144-882B08FF1A05}" dt="2026-04-02T17:42:01.867" v="2543" actId="478"/>
          <ac:spMkLst>
            <pc:docMk/>
            <pc:sldMk cId="1359921801" sldId="406"/>
            <ac:spMk id="40" creationId="{3BBF9892-8F43-31EA-A211-D06DDEC48860}"/>
          </ac:spMkLst>
        </pc:spChg>
        <pc:spChg chg="mod topLvl">
          <ac:chgData name="Oliver Richardson" userId="cd5f33dd71adc40f" providerId="LiveId" clId="{0A04C10C-5159-454D-B144-882B08FF1A05}" dt="2026-04-02T17:42:11.221" v="2545" actId="165"/>
          <ac:spMkLst>
            <pc:docMk/>
            <pc:sldMk cId="1359921801" sldId="406"/>
            <ac:spMk id="42" creationId="{A2849316-D80D-A4F7-9D1E-FF1C43F3D10E}"/>
          </ac:spMkLst>
        </pc:spChg>
        <pc:spChg chg="mod topLvl">
          <ac:chgData name="Oliver Richardson" userId="cd5f33dd71adc40f" providerId="LiveId" clId="{0A04C10C-5159-454D-B144-882B08FF1A05}" dt="2026-04-02T17:44:56.426" v="2593" actId="1076"/>
          <ac:spMkLst>
            <pc:docMk/>
            <pc:sldMk cId="1359921801" sldId="406"/>
            <ac:spMk id="43" creationId="{884D7F57-53E3-149C-5119-533AB66CAA60}"/>
          </ac:spMkLst>
        </pc:spChg>
        <pc:spChg chg="mod topLvl">
          <ac:chgData name="Oliver Richardson" userId="cd5f33dd71adc40f" providerId="LiveId" clId="{0A04C10C-5159-454D-B144-882B08FF1A05}" dt="2026-04-02T17:42:11.221" v="2545" actId="165"/>
          <ac:spMkLst>
            <pc:docMk/>
            <pc:sldMk cId="1359921801" sldId="406"/>
            <ac:spMk id="44" creationId="{D18B46A7-FD74-E988-1E14-474642A10A70}"/>
          </ac:spMkLst>
        </pc:spChg>
        <pc:spChg chg="mod topLvl">
          <ac:chgData name="Oliver Richardson" userId="cd5f33dd71adc40f" providerId="LiveId" clId="{0A04C10C-5159-454D-B144-882B08FF1A05}" dt="2026-04-02T17:45:19.571" v="2596" actId="1076"/>
          <ac:spMkLst>
            <pc:docMk/>
            <pc:sldMk cId="1359921801" sldId="406"/>
            <ac:spMk id="50" creationId="{8EC0042A-AD1D-8199-C5D2-1F29C3731A18}"/>
          </ac:spMkLst>
        </pc:spChg>
        <pc:grpChg chg="mod topLvl">
          <ac:chgData name="Oliver Richardson" userId="cd5f33dd71adc40f" providerId="LiveId" clId="{0A04C10C-5159-454D-B144-882B08FF1A05}" dt="2026-04-02T17:42:11.221" v="2545" actId="165"/>
          <ac:grpSpMkLst>
            <pc:docMk/>
            <pc:sldMk cId="1359921801" sldId="406"/>
            <ac:grpSpMk id="10" creationId="{4B7C0176-2931-16BD-60ED-8DBF6D1D52DD}"/>
          </ac:grpSpMkLst>
        </pc:grpChg>
        <pc:picChg chg="mod topLvl">
          <ac:chgData name="Oliver Richardson" userId="cd5f33dd71adc40f" providerId="LiveId" clId="{0A04C10C-5159-454D-B144-882B08FF1A05}" dt="2026-04-02T17:44:50.330" v="2591" actId="1076"/>
          <ac:picMkLst>
            <pc:docMk/>
            <pc:sldMk cId="1359921801" sldId="406"/>
            <ac:picMk id="8" creationId="{EBA99228-3D2F-17A3-6897-58A077C934AA}"/>
          </ac:picMkLst>
        </pc:pic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12" creationId="{47360751-E31A-3A83-20F0-D9C85BF03AB2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14" creationId="{3C4CECA3-44F6-6B8B-D0C3-5560AE0154EA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16" creationId="{1CDD69AA-CA5C-26AF-6CD9-8443E1BE2CD1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19" creationId="{6231D8CA-E4C4-E16A-A64E-685D21397EB4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20" creationId="{D82FDB4C-1D70-FEDB-9A12-BD13A8C8E7C7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35" creationId="{924E3CD1-C68E-AFD9-84B4-50CC27F53343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45" creationId="{F8C1D3F9-CDBA-A6A9-0D7E-B71B5BD5CFEB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47" creationId="{84B0A0C2-4A53-6975-BFEC-2BE485E0E8B6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48" creationId="{AC637035-2134-87C8-831B-43C981D8D464}"/>
          </ac:cxnSpMkLst>
        </pc:cxnChg>
        <pc:cxnChg chg="mod">
          <ac:chgData name="Oliver Richardson" userId="cd5f33dd71adc40f" providerId="LiveId" clId="{0A04C10C-5159-454D-B144-882B08FF1A05}" dt="2026-04-02T17:45:53.868" v="2602" actId="13822"/>
          <ac:cxnSpMkLst>
            <pc:docMk/>
            <pc:sldMk cId="1359921801" sldId="406"/>
            <ac:cxnSpMk id="49" creationId="{AEBA04FC-2AA6-B51D-7349-81D4B62D63C8}"/>
          </ac:cxnSpMkLst>
        </pc:cxnChg>
      </pc:sldChg>
      <pc:sldChg chg="modSp add del mod setBg">
        <pc:chgData name="Oliver Richardson" userId="cd5f33dd71adc40f" providerId="LiveId" clId="{0A04C10C-5159-454D-B144-882B08FF1A05}" dt="2026-04-02T17:13:50.942" v="1326" actId="20577"/>
        <pc:sldMkLst>
          <pc:docMk/>
          <pc:sldMk cId="1287937840" sldId="410"/>
        </pc:sldMkLst>
        <pc:spChg chg="mod">
          <ac:chgData name="Oliver Richardson" userId="cd5f33dd71adc40f" providerId="LiveId" clId="{0A04C10C-5159-454D-B144-882B08FF1A05}" dt="2026-04-02T17:13:50.942" v="1326" actId="20577"/>
          <ac:spMkLst>
            <pc:docMk/>
            <pc:sldMk cId="1287937840" sldId="410"/>
            <ac:spMk id="4" creationId="{3F82A298-2767-4F19-B0EA-5A84229B7BF8}"/>
          </ac:spMkLst>
        </pc:spChg>
      </pc:sldChg>
      <pc:sldChg chg="add del setBg">
        <pc:chgData name="Oliver Richardson" userId="cd5f33dd71adc40f" providerId="LiveId" clId="{0A04C10C-5159-454D-B144-882B08FF1A05}" dt="2026-04-02T17:04:14.977" v="910"/>
        <pc:sldMkLst>
          <pc:docMk/>
          <pc:sldMk cId="990618735" sldId="419"/>
        </pc:sldMkLst>
      </pc:sldChg>
      <pc:sldChg chg="add del">
        <pc:chgData name="Oliver Richardson" userId="cd5f33dd71adc40f" providerId="LiveId" clId="{0A04C10C-5159-454D-B144-882B08FF1A05}" dt="2026-04-02T18:03:08.147" v="2783"/>
        <pc:sldMkLst>
          <pc:docMk/>
          <pc:sldMk cId="1782461857" sldId="420"/>
        </pc:sldMkLst>
      </pc:sldChg>
      <pc:sldChg chg="add del">
        <pc:chgData name="Oliver Richardson" userId="cd5f33dd71adc40f" providerId="LiveId" clId="{0A04C10C-5159-454D-B144-882B08FF1A05}" dt="2026-04-02T18:03:08.147" v="2783"/>
        <pc:sldMkLst>
          <pc:docMk/>
          <pc:sldMk cId="4154445873" sldId="421"/>
        </pc:sldMkLst>
      </pc:sldChg>
      <pc:sldChg chg="add del">
        <pc:chgData name="Oliver Richardson" userId="cd5f33dd71adc40f" providerId="LiveId" clId="{0A04C10C-5159-454D-B144-882B08FF1A05}" dt="2026-04-02T18:03:08.147" v="2783"/>
        <pc:sldMkLst>
          <pc:docMk/>
          <pc:sldMk cId="2029091978" sldId="422"/>
        </pc:sldMkLst>
      </pc:sldChg>
      <pc:sldChg chg="add del setBg">
        <pc:chgData name="Oliver Richardson" userId="cd5f33dd71adc40f" providerId="LiveId" clId="{0A04C10C-5159-454D-B144-882B08FF1A05}" dt="2026-04-02T17:04:14.977" v="910"/>
        <pc:sldMkLst>
          <pc:docMk/>
          <pc:sldMk cId="4172943587" sldId="425"/>
        </pc:sldMkLst>
      </pc:sldChg>
      <pc:sldChg chg="add del setBg">
        <pc:chgData name="Oliver Richardson" userId="cd5f33dd71adc40f" providerId="LiveId" clId="{0A04C10C-5159-454D-B144-882B08FF1A05}" dt="2026-04-02T17:04:14.977" v="910"/>
        <pc:sldMkLst>
          <pc:docMk/>
          <pc:sldMk cId="2386862933" sldId="426"/>
        </pc:sldMkLst>
      </pc:sldChg>
      <pc:sldChg chg="modSp add del mod setBg">
        <pc:chgData name="Oliver Richardson" userId="cd5f33dd71adc40f" providerId="LiveId" clId="{0A04C10C-5159-454D-B144-882B08FF1A05}" dt="2026-04-02T17:07:25.825" v="1020" actId="1076"/>
        <pc:sldMkLst>
          <pc:docMk/>
          <pc:sldMk cId="2152029468" sldId="432"/>
        </pc:sldMkLst>
        <pc:spChg chg="mod">
          <ac:chgData name="Oliver Richardson" userId="cd5f33dd71adc40f" providerId="LiveId" clId="{0A04C10C-5159-454D-B144-882B08FF1A05}" dt="2026-04-02T17:07:25.825" v="1020" actId="1076"/>
          <ac:spMkLst>
            <pc:docMk/>
            <pc:sldMk cId="2152029468" sldId="432"/>
            <ac:spMk id="2" creationId="{F052C849-667B-B42C-8343-4B67D44DF788}"/>
          </ac:spMkLst>
        </pc:spChg>
      </pc:sldChg>
      <pc:sldChg chg="add del setBg">
        <pc:chgData name="Oliver Richardson" userId="cd5f33dd71adc40f" providerId="LiveId" clId="{0A04C10C-5159-454D-B144-882B08FF1A05}" dt="2026-04-02T17:04:14.977" v="910"/>
        <pc:sldMkLst>
          <pc:docMk/>
          <pc:sldMk cId="1769152518" sldId="433"/>
        </pc:sldMkLst>
      </pc:sldChg>
      <pc:sldChg chg="add del">
        <pc:chgData name="Oliver Richardson" userId="cd5f33dd71adc40f" providerId="LiveId" clId="{0A04C10C-5159-454D-B144-882B08FF1A05}" dt="2026-04-02T17:04:14.977" v="910"/>
        <pc:sldMkLst>
          <pc:docMk/>
          <pc:sldMk cId="582608245" sldId="434"/>
        </pc:sldMkLst>
      </pc:sldChg>
      <pc:sldChg chg="add del">
        <pc:chgData name="Oliver Richardson" userId="cd5f33dd71adc40f" providerId="LiveId" clId="{0A04C10C-5159-454D-B144-882B08FF1A05}" dt="2026-04-02T17:04:14.977" v="910"/>
        <pc:sldMkLst>
          <pc:docMk/>
          <pc:sldMk cId="4115144321" sldId="437"/>
        </pc:sldMkLst>
      </pc:sldChg>
      <pc:sldChg chg="addSp delSp modSp add del mod ord">
        <pc:chgData name="Oliver Richardson" userId="cd5f33dd71adc40f" providerId="LiveId" clId="{0A04C10C-5159-454D-B144-882B08FF1A05}" dt="2026-04-02T17:12:51.357" v="1222"/>
        <pc:sldMkLst>
          <pc:docMk/>
          <pc:sldMk cId="3563411933" sldId="442"/>
        </pc:sldMkLst>
        <pc:spChg chg="add del mod">
          <ac:chgData name="Oliver Richardson" userId="cd5f33dd71adc40f" providerId="LiveId" clId="{0A04C10C-5159-454D-B144-882B08FF1A05}" dt="2026-04-02T17:12:33.863" v="1215" actId="478"/>
          <ac:spMkLst>
            <pc:docMk/>
            <pc:sldMk cId="3563411933" sldId="442"/>
            <ac:spMk id="20" creationId="{96537833-32D8-9F71-3251-29CE9E0726A0}"/>
          </ac:spMkLst>
        </pc:spChg>
        <pc:spChg chg="add del mod">
          <ac:chgData name="Oliver Richardson" userId="cd5f33dd71adc40f" providerId="LiveId" clId="{0A04C10C-5159-454D-B144-882B08FF1A05}" dt="2026-04-02T17:12:51.357" v="1222"/>
          <ac:spMkLst>
            <pc:docMk/>
            <pc:sldMk cId="3563411933" sldId="442"/>
            <ac:spMk id="22" creationId="{DAFA02AE-82B0-B9FA-E5E0-25156D105760}"/>
          </ac:spMkLst>
        </pc:spChg>
        <pc:spChg chg="add mod">
          <ac:chgData name="Oliver Richardson" userId="cd5f33dd71adc40f" providerId="LiveId" clId="{0A04C10C-5159-454D-B144-882B08FF1A05}" dt="2026-04-02T17:12:33.669" v="1214"/>
          <ac:spMkLst>
            <pc:docMk/>
            <pc:sldMk cId="3563411933" sldId="442"/>
            <ac:spMk id="23" creationId="{39AB16D3-8857-1F19-ACF8-876580AA7759}"/>
          </ac:spMkLst>
        </pc:spChg>
        <pc:spChg chg="add mod">
          <ac:chgData name="Oliver Richardson" userId="cd5f33dd71adc40f" providerId="LiveId" clId="{0A04C10C-5159-454D-B144-882B08FF1A05}" dt="2026-04-02T17:12:37.700" v="1217"/>
          <ac:spMkLst>
            <pc:docMk/>
            <pc:sldMk cId="3563411933" sldId="442"/>
            <ac:spMk id="24" creationId="{5ACFE233-437B-9AA6-9FDC-CDF702FB78D7}"/>
          </ac:spMkLst>
        </pc:spChg>
        <pc:spChg chg="add mod">
          <ac:chgData name="Oliver Richardson" userId="cd5f33dd71adc40f" providerId="LiveId" clId="{0A04C10C-5159-454D-B144-882B08FF1A05}" dt="2026-04-02T17:12:43.530" v="1219"/>
          <ac:spMkLst>
            <pc:docMk/>
            <pc:sldMk cId="3563411933" sldId="442"/>
            <ac:spMk id="25" creationId="{224A0562-EF0C-60C2-7C34-8D78D1F85CE1}"/>
          </ac:spMkLst>
        </pc:spChg>
        <pc:spChg chg="add mod">
          <ac:chgData name="Oliver Richardson" userId="cd5f33dd71adc40f" providerId="LiveId" clId="{0A04C10C-5159-454D-B144-882B08FF1A05}" dt="2026-04-02T17:12:45.014" v="1221"/>
          <ac:spMkLst>
            <pc:docMk/>
            <pc:sldMk cId="3563411933" sldId="442"/>
            <ac:spMk id="26" creationId="{E8632EB0-396A-C759-B57A-7D456E7C5664}"/>
          </ac:spMkLst>
        </pc:spChg>
      </pc:sldChg>
      <pc:sldChg chg="modSp add del mod ord">
        <pc:chgData name="Oliver Richardson" userId="cd5f33dd71adc40f" providerId="LiveId" clId="{0A04C10C-5159-454D-B144-882B08FF1A05}" dt="2026-04-02T17:12:24.835" v="1211" actId="20577"/>
        <pc:sldMkLst>
          <pc:docMk/>
          <pc:sldMk cId="2375990395" sldId="443"/>
        </pc:sldMkLst>
        <pc:spChg chg="mod">
          <ac:chgData name="Oliver Richardson" userId="cd5f33dd71adc40f" providerId="LiveId" clId="{0A04C10C-5159-454D-B144-882B08FF1A05}" dt="2026-04-02T17:12:24.835" v="1211" actId="20577"/>
          <ac:spMkLst>
            <pc:docMk/>
            <pc:sldMk cId="2375990395" sldId="443"/>
            <ac:spMk id="4" creationId="{74A0EA96-F56B-79B4-7CDE-C5F681A71A17}"/>
          </ac:spMkLst>
        </pc:spChg>
      </pc:sldChg>
      <pc:sldChg chg="addSp delSp modSp add del mod delAnim modAnim">
        <pc:chgData name="Oliver Richardson" userId="cd5f33dd71adc40f" providerId="LiveId" clId="{0A04C10C-5159-454D-B144-882B08FF1A05}" dt="2026-04-02T17:55:24.683" v="2699" actId="47"/>
        <pc:sldMkLst>
          <pc:docMk/>
          <pc:sldMk cId="411294926" sldId="444"/>
        </pc:sldMkLst>
        <pc:spChg chg="add del mod">
          <ac:chgData name="Oliver Richardson" userId="cd5f33dd71adc40f" providerId="LiveId" clId="{0A04C10C-5159-454D-B144-882B08FF1A05}" dt="2026-04-02T17:55:22.611" v="2698" actId="21"/>
          <ac:spMkLst>
            <pc:docMk/>
            <pc:sldMk cId="411294926" sldId="444"/>
            <ac:spMk id="5" creationId="{BF7DC011-D599-335A-8D71-AC8C9706B908}"/>
          </ac:spMkLst>
        </pc:spChg>
        <pc:cxnChg chg="add mod">
          <ac:chgData name="Oliver Richardson" userId="cd5f33dd71adc40f" providerId="LiveId" clId="{0A04C10C-5159-454D-B144-882B08FF1A05}" dt="2026-04-02T17:55:03.603" v="2694" actId="1076"/>
          <ac:cxnSpMkLst>
            <pc:docMk/>
            <pc:sldMk cId="411294926" sldId="444"/>
            <ac:cxnSpMk id="9" creationId="{B1A40D79-EA14-7F75-C377-CC6447B3F046}"/>
          </ac:cxnSpMkLst>
        </pc:cxnChg>
      </pc:sldChg>
      <pc:sldChg chg="add del ord">
        <pc:chgData name="Oliver Richardson" userId="cd5f33dd71adc40f" providerId="LiveId" clId="{0A04C10C-5159-454D-B144-882B08FF1A05}" dt="2026-04-02T17:38:46.213" v="2482" actId="47"/>
        <pc:sldMkLst>
          <pc:docMk/>
          <pc:sldMk cId="3894724792" sldId="444"/>
        </pc:sldMkLst>
      </pc:sldChg>
      <pc:sldChg chg="modSp add del mod">
        <pc:chgData name="Oliver Richardson" userId="cd5f33dd71adc40f" providerId="LiveId" clId="{0A04C10C-5159-454D-B144-882B08FF1A05}" dt="2026-04-02T18:44:09.553" v="3983" actId="1076"/>
        <pc:sldMkLst>
          <pc:docMk/>
          <pc:sldMk cId="4042622970" sldId="447"/>
        </pc:sldMkLst>
        <pc:spChg chg="mod">
          <ac:chgData name="Oliver Richardson" userId="cd5f33dd71adc40f" providerId="LiveId" clId="{0A04C10C-5159-454D-B144-882B08FF1A05}" dt="2026-04-02T18:44:05.474" v="3982" actId="1076"/>
          <ac:spMkLst>
            <pc:docMk/>
            <pc:sldMk cId="4042622970" sldId="447"/>
            <ac:spMk id="2" creationId="{932A80FB-4AA7-71B3-066F-CD6F72F29BE3}"/>
          </ac:spMkLst>
        </pc:spChg>
        <pc:spChg chg="mod">
          <ac:chgData name="Oliver Richardson" userId="cd5f33dd71adc40f" providerId="LiveId" clId="{0A04C10C-5159-454D-B144-882B08FF1A05}" dt="2026-04-02T18:44:05.474" v="3982" actId="1076"/>
          <ac:spMkLst>
            <pc:docMk/>
            <pc:sldMk cId="4042622970" sldId="447"/>
            <ac:spMk id="5" creationId="{654CA559-8366-A3C2-EF4A-F7D5A7AA8130}"/>
          </ac:spMkLst>
        </pc:spChg>
        <pc:spChg chg="mod">
          <ac:chgData name="Oliver Richardson" userId="cd5f33dd71adc40f" providerId="LiveId" clId="{0A04C10C-5159-454D-B144-882B08FF1A05}" dt="2026-04-02T18:44:05.474" v="3982" actId="1076"/>
          <ac:spMkLst>
            <pc:docMk/>
            <pc:sldMk cId="4042622970" sldId="447"/>
            <ac:spMk id="7" creationId="{DCAB7918-2DF7-7410-CE50-FA193E83DAEE}"/>
          </ac:spMkLst>
        </pc:spChg>
        <pc:spChg chg="mod">
          <ac:chgData name="Oliver Richardson" userId="cd5f33dd71adc40f" providerId="LiveId" clId="{0A04C10C-5159-454D-B144-882B08FF1A05}" dt="2026-04-02T18:44:05.474" v="3982" actId="1076"/>
          <ac:spMkLst>
            <pc:docMk/>
            <pc:sldMk cId="4042622970" sldId="447"/>
            <ac:spMk id="8" creationId="{35E7B6C8-55AB-A273-E4EF-D3EF847A7C83}"/>
          </ac:spMkLst>
        </pc:spChg>
        <pc:spChg chg="mod">
          <ac:chgData name="Oliver Richardson" userId="cd5f33dd71adc40f" providerId="LiveId" clId="{0A04C10C-5159-454D-B144-882B08FF1A05}" dt="2026-04-02T18:44:05.474" v="3982" actId="1076"/>
          <ac:spMkLst>
            <pc:docMk/>
            <pc:sldMk cId="4042622970" sldId="447"/>
            <ac:spMk id="20" creationId="{5DA8423A-E01A-41AE-A4AF-AEB12BF8C1E9}"/>
          </ac:spMkLst>
        </pc:spChg>
        <pc:grpChg chg="mod">
          <ac:chgData name="Oliver Richardson" userId="cd5f33dd71adc40f" providerId="LiveId" clId="{0A04C10C-5159-454D-B144-882B08FF1A05}" dt="2026-04-02T18:44:05.474" v="3982" actId="1076"/>
          <ac:grpSpMkLst>
            <pc:docMk/>
            <pc:sldMk cId="4042622970" sldId="447"/>
            <ac:grpSpMk id="10" creationId="{9097B770-FDC2-D3DC-6C7A-1663184E97C5}"/>
          </ac:grpSpMkLst>
        </pc:grpChg>
        <pc:grpChg chg="mod">
          <ac:chgData name="Oliver Richardson" userId="cd5f33dd71adc40f" providerId="LiveId" clId="{0A04C10C-5159-454D-B144-882B08FF1A05}" dt="2026-04-02T18:44:05.474" v="3982" actId="1076"/>
          <ac:grpSpMkLst>
            <pc:docMk/>
            <pc:sldMk cId="4042622970" sldId="447"/>
            <ac:grpSpMk id="14" creationId="{9B6A9C52-B851-4316-C831-0015524C243B}"/>
          </ac:grpSpMkLst>
        </pc:grpChg>
        <pc:grpChg chg="mod">
          <ac:chgData name="Oliver Richardson" userId="cd5f33dd71adc40f" providerId="LiveId" clId="{0A04C10C-5159-454D-B144-882B08FF1A05}" dt="2026-04-02T18:44:05.474" v="3982" actId="1076"/>
          <ac:grpSpMkLst>
            <pc:docMk/>
            <pc:sldMk cId="4042622970" sldId="447"/>
            <ac:grpSpMk id="17" creationId="{94862FD9-3B98-5169-2880-C6B7DA231BE2}"/>
          </ac:grpSpMkLst>
        </pc:grpChg>
        <pc:grpChg chg="mod">
          <ac:chgData name="Oliver Richardson" userId="cd5f33dd71adc40f" providerId="LiveId" clId="{0A04C10C-5159-454D-B144-882B08FF1A05}" dt="2026-04-02T18:44:05.474" v="3982" actId="1076"/>
          <ac:grpSpMkLst>
            <pc:docMk/>
            <pc:sldMk cId="4042622970" sldId="447"/>
            <ac:grpSpMk id="21" creationId="{59600E3D-13A7-A5C0-4565-6E36EAA80D8D}"/>
          </ac:grpSpMkLst>
        </pc:grpChg>
        <pc:picChg chg="mod">
          <ac:chgData name="Oliver Richardson" userId="cd5f33dd71adc40f" providerId="LiveId" clId="{0A04C10C-5159-454D-B144-882B08FF1A05}" dt="2026-04-02T18:44:05.474" v="3982" actId="1076"/>
          <ac:picMkLst>
            <pc:docMk/>
            <pc:sldMk cId="4042622970" sldId="447"/>
            <ac:picMk id="6" creationId="{4F00BF7D-E7E7-82EA-F72B-379C194A1850}"/>
          </ac:picMkLst>
        </pc:picChg>
        <pc:inkChg chg="mod">
          <ac:chgData name="Oliver Richardson" userId="cd5f33dd71adc40f" providerId="LiveId" clId="{0A04C10C-5159-454D-B144-882B08FF1A05}" dt="2026-04-02T18:44:09.553" v="3983" actId="1076"/>
          <ac:inkMkLst>
            <pc:docMk/>
            <pc:sldMk cId="4042622970" sldId="447"/>
            <ac:inkMk id="33" creationId="{387D8B0F-1EB5-7DBB-59A3-732F6F625C5D}"/>
          </ac:inkMkLst>
        </pc:inkChg>
      </pc:sldChg>
      <pc:sldChg chg="delSp modSp add del mod setBg">
        <pc:chgData name="Oliver Richardson" userId="cd5f33dd71adc40f" providerId="LiveId" clId="{0A04C10C-5159-454D-B144-882B08FF1A05}" dt="2026-04-02T18:11:36.844" v="2921" actId="20577"/>
        <pc:sldMkLst>
          <pc:docMk/>
          <pc:sldMk cId="2896690063" sldId="466"/>
        </pc:sldMkLst>
        <pc:spChg chg="mod">
          <ac:chgData name="Oliver Richardson" userId="cd5f33dd71adc40f" providerId="LiveId" clId="{0A04C10C-5159-454D-B144-882B08FF1A05}" dt="2026-04-02T18:11:36.844" v="2921" actId="20577"/>
          <ac:spMkLst>
            <pc:docMk/>
            <pc:sldMk cId="2896690063" sldId="466"/>
            <ac:spMk id="2" creationId="{A119F193-D0E2-1933-0F9B-3152A2A8AFFB}"/>
          </ac:spMkLst>
        </pc:spChg>
        <pc:spChg chg="del">
          <ac:chgData name="Oliver Richardson" userId="cd5f33dd71adc40f" providerId="LiveId" clId="{0A04C10C-5159-454D-B144-882B08FF1A05}" dt="2026-04-02T18:03:52.403" v="2836" actId="478"/>
          <ac:spMkLst>
            <pc:docMk/>
            <pc:sldMk cId="2896690063" sldId="466"/>
            <ac:spMk id="4" creationId="{046570BF-19F0-FBF7-CA1B-41DA44B6D59B}"/>
          </ac:spMkLst>
        </pc:spChg>
      </pc:sldChg>
      <pc:sldChg chg="addSp delSp modSp add mod modTransition modAnim">
        <pc:chgData name="Oliver Richardson" userId="cd5f33dd71adc40f" providerId="LiveId" clId="{0A04C10C-5159-454D-B144-882B08FF1A05}" dt="2026-04-02T18:22:47.687" v="3500" actId="1038"/>
        <pc:sldMkLst>
          <pc:docMk/>
          <pc:sldMk cId="3777053340" sldId="467"/>
        </pc:sldMkLst>
        <pc:spChg chg="add mod">
          <ac:chgData name="Oliver Richardson" userId="cd5f33dd71adc40f" providerId="LiveId" clId="{0A04C10C-5159-454D-B144-882B08FF1A05}" dt="2026-04-02T18:09:58.361" v="2895"/>
          <ac:spMkLst>
            <pc:docMk/>
            <pc:sldMk cId="3777053340" sldId="467"/>
            <ac:spMk id="5" creationId="{9A1033D2-AFDE-1925-D94B-26C40D5B1DA0}"/>
          </ac:spMkLst>
        </pc:spChg>
        <pc:spChg chg="add mod">
          <ac:chgData name="Oliver Richardson" userId="cd5f33dd71adc40f" providerId="LiveId" clId="{0A04C10C-5159-454D-B144-882B08FF1A05}" dt="2026-04-02T18:09:58.361" v="2895"/>
          <ac:spMkLst>
            <pc:docMk/>
            <pc:sldMk cId="3777053340" sldId="467"/>
            <ac:spMk id="6" creationId="{AFD467EE-D946-38C9-A6D9-C3C68F2079B4}"/>
          </ac:spMkLst>
        </pc:spChg>
        <pc:spChg chg="add mod">
          <ac:chgData name="Oliver Richardson" userId="cd5f33dd71adc40f" providerId="LiveId" clId="{0A04C10C-5159-454D-B144-882B08FF1A05}" dt="2026-04-02T18:09:59.531" v="2896"/>
          <ac:spMkLst>
            <pc:docMk/>
            <pc:sldMk cId="3777053340" sldId="467"/>
            <ac:spMk id="7" creationId="{5323AA5B-D57C-CB34-2F62-031AF32F135E}"/>
          </ac:spMkLst>
        </pc:spChg>
        <pc:spChg chg="add mod">
          <ac:chgData name="Oliver Richardson" userId="cd5f33dd71adc40f" providerId="LiveId" clId="{0A04C10C-5159-454D-B144-882B08FF1A05}" dt="2026-04-02T18:09:59.531" v="2896"/>
          <ac:spMkLst>
            <pc:docMk/>
            <pc:sldMk cId="3777053340" sldId="467"/>
            <ac:spMk id="8" creationId="{F121B4CA-C944-75D1-5D98-03B9BCC54149}"/>
          </ac:spMkLst>
        </pc:spChg>
        <pc:spChg chg="add mod">
          <ac:chgData name="Oliver Richardson" userId="cd5f33dd71adc40f" providerId="LiveId" clId="{0A04C10C-5159-454D-B144-882B08FF1A05}" dt="2026-04-02T18:22:41.292" v="3484" actId="20577"/>
          <ac:spMkLst>
            <pc:docMk/>
            <pc:sldMk cId="3777053340" sldId="467"/>
            <ac:spMk id="9" creationId="{78CE247C-F558-D121-D3B0-0044AB4822BC}"/>
          </ac:spMkLst>
        </pc:spChg>
        <pc:spChg chg="add mod">
          <ac:chgData name="Oliver Richardson" userId="cd5f33dd71adc40f" providerId="LiveId" clId="{0A04C10C-5159-454D-B144-882B08FF1A05}" dt="2026-04-02T18:21:26.552" v="3416" actId="14100"/>
          <ac:spMkLst>
            <pc:docMk/>
            <pc:sldMk cId="3777053340" sldId="467"/>
            <ac:spMk id="10" creationId="{F4B468F9-B83A-E8C1-FBD7-44EF96FFDA86}"/>
          </ac:spMkLst>
        </pc:spChg>
        <pc:spChg chg="add mod">
          <ac:chgData name="Oliver Richardson" userId="cd5f33dd71adc40f" providerId="LiveId" clId="{0A04C10C-5159-454D-B144-882B08FF1A05}" dt="2026-04-02T18:18:16.670" v="3345" actId="1076"/>
          <ac:spMkLst>
            <pc:docMk/>
            <pc:sldMk cId="3777053340" sldId="467"/>
            <ac:spMk id="17" creationId="{6B2CC189-477E-0A30-F5A0-B0109919F7DF}"/>
          </ac:spMkLst>
        </pc:spChg>
        <pc:spChg chg="add mod">
          <ac:chgData name="Oliver Richardson" userId="cd5f33dd71adc40f" providerId="LiveId" clId="{0A04C10C-5159-454D-B144-882B08FF1A05}" dt="2026-04-02T18:18:37.908" v="3355" actId="1076"/>
          <ac:spMkLst>
            <pc:docMk/>
            <pc:sldMk cId="3777053340" sldId="467"/>
            <ac:spMk id="18" creationId="{AB1E8FBB-5D5B-B638-E860-DAA4FF0F1F0F}"/>
          </ac:spMkLst>
        </pc:spChg>
        <pc:spChg chg="add mod">
          <ac:chgData name="Oliver Richardson" userId="cd5f33dd71adc40f" providerId="LiveId" clId="{0A04C10C-5159-454D-B144-882B08FF1A05}" dt="2026-04-02T18:18:54.913" v="3362" actId="20577"/>
          <ac:spMkLst>
            <pc:docMk/>
            <pc:sldMk cId="3777053340" sldId="467"/>
            <ac:spMk id="19" creationId="{35237337-DF67-733E-216A-C08863C6A3A4}"/>
          </ac:spMkLst>
        </pc:spChg>
        <pc:spChg chg="add mod">
          <ac:chgData name="Oliver Richardson" userId="cd5f33dd71adc40f" providerId="LiveId" clId="{0A04C10C-5159-454D-B144-882B08FF1A05}" dt="2026-04-02T18:21:51.069" v="3443" actId="122"/>
          <ac:spMkLst>
            <pc:docMk/>
            <pc:sldMk cId="3777053340" sldId="467"/>
            <ac:spMk id="21" creationId="{217F18CE-1D4F-62BA-D068-53C5BD27C475}"/>
          </ac:spMkLst>
        </pc:spChg>
        <pc:spChg chg="mod">
          <ac:chgData name="Oliver Richardson" userId="cd5f33dd71adc40f" providerId="LiveId" clId="{0A04C10C-5159-454D-B144-882B08FF1A05}" dt="2026-04-02T18:10:30.224" v="2905" actId="1076"/>
          <ac:spMkLst>
            <pc:docMk/>
            <pc:sldMk cId="3777053340" sldId="467"/>
            <ac:spMk id="99" creationId="{6FCCFAD8-1FD4-1043-23BB-4B0D0E409C93}"/>
          </ac:spMkLst>
        </pc:spChg>
        <pc:spChg chg="del topLvl">
          <ac:chgData name="Oliver Richardson" userId="cd5f33dd71adc40f" providerId="LiveId" clId="{0A04C10C-5159-454D-B144-882B08FF1A05}" dt="2026-04-02T18:08:16.918" v="2880" actId="478"/>
          <ac:spMkLst>
            <pc:docMk/>
            <pc:sldMk cId="3777053340" sldId="467"/>
            <ac:spMk id="120" creationId="{BA17FF97-77B9-F608-181E-FABAD8DC5BAE}"/>
          </ac:spMkLst>
        </pc:spChg>
        <pc:grpChg chg="mod">
          <ac:chgData name="Oliver Richardson" userId="cd5f33dd71adc40f" providerId="LiveId" clId="{0A04C10C-5159-454D-B144-882B08FF1A05}" dt="2026-04-02T18:08:44.903" v="2887" actId="1076"/>
          <ac:grpSpMkLst>
            <pc:docMk/>
            <pc:sldMk cId="3777053340" sldId="467"/>
            <ac:grpSpMk id="2" creationId="{35914DC5-2AC4-CFDF-55BE-1EAC74AE4B85}"/>
          </ac:grpSpMkLst>
        </pc:grpChg>
        <pc:grpChg chg="del">
          <ac:chgData name="Oliver Richardson" userId="cd5f33dd71adc40f" providerId="LiveId" clId="{0A04C10C-5159-454D-B144-882B08FF1A05}" dt="2026-04-02T18:08:21.226" v="2882" actId="478"/>
          <ac:grpSpMkLst>
            <pc:docMk/>
            <pc:sldMk cId="3777053340" sldId="467"/>
            <ac:grpSpMk id="106" creationId="{59DE45F3-C107-24DF-9DA6-CB0645CCADBD}"/>
          </ac:grpSpMkLst>
        </pc:grpChg>
        <pc:grpChg chg="del">
          <ac:chgData name="Oliver Richardson" userId="cd5f33dd71adc40f" providerId="LiveId" clId="{0A04C10C-5159-454D-B144-882B08FF1A05}" dt="2026-04-02T18:08:16.918" v="2880" actId="478"/>
          <ac:grpSpMkLst>
            <pc:docMk/>
            <pc:sldMk cId="3777053340" sldId="467"/>
            <ac:grpSpMk id="121" creationId="{D5887237-1287-891C-A22A-018A4A7D242D}"/>
          </ac:grpSpMkLst>
        </pc:grpChg>
        <pc:picChg chg="add del mod">
          <ac:chgData name="Oliver Richardson" userId="cd5f33dd71adc40f" providerId="LiveId" clId="{0A04C10C-5159-454D-B144-882B08FF1A05}" dt="2026-04-02T18:09:48.811" v="2894" actId="22"/>
          <ac:picMkLst>
            <pc:docMk/>
            <pc:sldMk cId="3777053340" sldId="467"/>
            <ac:picMk id="4" creationId="{FC36DC3C-ED76-804A-45E0-91445D51DFA3}"/>
          </ac:picMkLst>
        </pc:picChg>
        <pc:picChg chg="add mod">
          <ac:chgData name="Oliver Richardson" userId="cd5f33dd71adc40f" providerId="LiveId" clId="{0A04C10C-5159-454D-B144-882B08FF1A05}" dt="2026-04-02T18:19:26.756" v="3369" actId="1076"/>
          <ac:picMkLst>
            <pc:docMk/>
            <pc:sldMk cId="3777053340" sldId="467"/>
            <ac:picMk id="12" creationId="{2D97A375-B447-8C29-4D05-5965986C5766}"/>
          </ac:picMkLst>
        </pc:picChg>
        <pc:picChg chg="add mod">
          <ac:chgData name="Oliver Richardson" userId="cd5f33dd71adc40f" providerId="LiveId" clId="{0A04C10C-5159-454D-B144-882B08FF1A05}" dt="2026-04-02T18:22:47.687" v="3500" actId="1038"/>
          <ac:picMkLst>
            <pc:docMk/>
            <pc:sldMk cId="3777053340" sldId="467"/>
            <ac:picMk id="14" creationId="{5B4D1035-A7CB-CBD6-713E-B5A95AA39B2F}"/>
          </ac:picMkLst>
        </pc:picChg>
        <pc:picChg chg="add mod">
          <ac:chgData name="Oliver Richardson" userId="cd5f33dd71adc40f" providerId="LiveId" clId="{0A04C10C-5159-454D-B144-882B08FF1A05}" dt="2026-04-02T18:20:53.936" v="3411" actId="1076"/>
          <ac:picMkLst>
            <pc:docMk/>
            <pc:sldMk cId="3777053340" sldId="467"/>
            <ac:picMk id="16" creationId="{6C99FD49-BDFC-4FAB-BF52-0DA852504CEB}"/>
          </ac:picMkLst>
        </pc:picChg>
        <pc:picChg chg="add mod">
          <ac:chgData name="Oliver Richardson" userId="cd5f33dd71adc40f" providerId="LiveId" clId="{0A04C10C-5159-454D-B144-882B08FF1A05}" dt="2026-04-02T18:21:38.074" v="3420" actId="1076"/>
          <ac:picMkLst>
            <pc:docMk/>
            <pc:sldMk cId="3777053340" sldId="467"/>
            <ac:picMk id="20" creationId="{BB3CC698-2DE3-5F7A-2790-7D57A76707E7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80" creationId="{4E96C56E-413D-9C4F-9273-2E3A0E94B1CC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84" creationId="{BCA0E27C-AA4A-6549-92E2-4C5F94FD60DF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85" creationId="{123B6277-AD33-EC67-35BA-AFCF774301B3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86" creationId="{CC7DCDB6-7997-7407-B2C0-C50A35BFA42A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87" creationId="{006CD7D9-6CAB-703D-C887-8740D2A9606F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88" creationId="{0EBD6B70-4D42-6C4C-0AA5-E9E090D846ED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89" creationId="{35EE58EC-2D2B-EB13-FBA8-CBC2C4E3ADE9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90" creationId="{63D877A6-6BE8-F0EA-D12A-7F87CEFBA64A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91" creationId="{C856DF06-7F4B-7855-95F4-649F341566FE}"/>
          </ac:picMkLst>
        </pc:picChg>
        <pc:picChg chg="mod topLvl">
          <ac:chgData name="Oliver Richardson" userId="cd5f33dd71adc40f" providerId="LiveId" clId="{0A04C10C-5159-454D-B144-882B08FF1A05}" dt="2026-04-02T18:08:53.145" v="2888" actId="165"/>
          <ac:picMkLst>
            <pc:docMk/>
            <pc:sldMk cId="3777053340" sldId="467"/>
            <ac:picMk id="92" creationId="{68B667E4-5D49-6301-9B95-87413AD73F4E}"/>
          </ac:picMkLst>
        </pc:picChg>
        <pc:picChg chg="add mod">
          <ac:chgData name="Oliver Richardson" userId="cd5f33dd71adc40f" providerId="LiveId" clId="{0A04C10C-5159-454D-B144-882B08FF1A05}" dt="2026-04-02T18:21:36.656" v="3419" actId="1076"/>
          <ac:picMkLst>
            <pc:docMk/>
            <pc:sldMk cId="3777053340" sldId="467"/>
            <ac:picMk id="3074" creationId="{81984A3E-BFEA-5FAE-0E8A-6E4E558C6F7A}"/>
          </ac:picMkLst>
        </pc:picChg>
        <pc:cxnChg chg="mod">
          <ac:chgData name="Oliver Richardson" userId="cd5f33dd71adc40f" providerId="LiveId" clId="{0A04C10C-5159-454D-B144-882B08FF1A05}" dt="2026-04-02T18:08:35.587" v="2883" actId="1076"/>
          <ac:cxnSpMkLst>
            <pc:docMk/>
            <pc:sldMk cId="3777053340" sldId="467"/>
            <ac:cxnSpMk id="101" creationId="{75F54548-0820-A065-88A4-0B0A7D107217}"/>
          </ac:cxnSpMkLst>
        </pc:cxnChg>
        <pc:cxnChg chg="del topLvl">
          <ac:chgData name="Oliver Richardson" userId="cd5f33dd71adc40f" providerId="LiveId" clId="{0A04C10C-5159-454D-B144-882B08FF1A05}" dt="2026-04-02T18:08:19.738" v="2881" actId="478"/>
          <ac:cxnSpMkLst>
            <pc:docMk/>
            <pc:sldMk cId="3777053340" sldId="467"/>
            <ac:cxnSpMk id="119" creationId="{F3228090-DB5A-6909-C453-701241505E71}"/>
          </ac:cxnSpMkLst>
        </pc:cxnChg>
        <pc:cxnChg chg="mod">
          <ac:chgData name="Oliver Richardson" userId="cd5f33dd71adc40f" providerId="LiveId" clId="{0A04C10C-5159-454D-B144-882B08FF1A05}" dt="2026-04-02T18:08:35.844" v="2884" actId="1076"/>
          <ac:cxnSpMkLst>
            <pc:docMk/>
            <pc:sldMk cId="3777053340" sldId="467"/>
            <ac:cxnSpMk id="124" creationId="{C0EDA21B-AA66-4E22-195F-215CC1E8E84D}"/>
          </ac:cxnSpMkLst>
        </pc:cxnChg>
      </pc:sldChg>
      <pc:sldChg chg="add modAnim">
        <pc:chgData name="Oliver Richardson" userId="cd5f33dd71adc40f" providerId="LiveId" clId="{0A04C10C-5159-454D-B144-882B08FF1A05}" dt="2026-04-02T18:27:15.357" v="3509"/>
        <pc:sldMkLst>
          <pc:docMk/>
          <pc:sldMk cId="3308288052" sldId="468"/>
        </pc:sldMkLst>
      </pc:sldChg>
      <pc:sldChg chg="addSp delSp modSp new mod ord">
        <pc:chgData name="Oliver Richardson" userId="cd5f33dd71adc40f" providerId="LiveId" clId="{0A04C10C-5159-454D-B144-882B08FF1A05}" dt="2026-04-02T18:36:50.123" v="3898" actId="1076"/>
        <pc:sldMkLst>
          <pc:docMk/>
          <pc:sldMk cId="3514706329" sldId="469"/>
        </pc:sldMkLst>
        <pc:spChg chg="mod">
          <ac:chgData name="Oliver Richardson" userId="cd5f33dd71adc40f" providerId="LiveId" clId="{0A04C10C-5159-454D-B144-882B08FF1A05}" dt="2026-04-02T18:36:50.123" v="3898" actId="1076"/>
          <ac:spMkLst>
            <pc:docMk/>
            <pc:sldMk cId="3514706329" sldId="469"/>
            <ac:spMk id="2" creationId="{C03FD1E1-F553-A70B-A777-45D37C85238F}"/>
          </ac:spMkLst>
        </pc:spChg>
        <pc:spChg chg="mod">
          <ac:chgData name="Oliver Richardson" userId="cd5f33dd71adc40f" providerId="LiveId" clId="{0A04C10C-5159-454D-B144-882B08FF1A05}" dt="2026-04-02T18:29:53.344" v="3725" actId="1076"/>
          <ac:spMkLst>
            <pc:docMk/>
            <pc:sldMk cId="3514706329" sldId="469"/>
            <ac:spMk id="3" creationId="{A250EBB0-5247-4AB4-55BD-BC6E8D70BD0C}"/>
          </ac:spMkLst>
        </pc:spChg>
        <pc:spChg chg="add del mod">
          <ac:chgData name="Oliver Richardson" userId="cd5f33dd71adc40f" providerId="LiveId" clId="{0A04C10C-5159-454D-B144-882B08FF1A05}" dt="2026-04-02T18:28:34.285" v="3696" actId="478"/>
          <ac:spMkLst>
            <pc:docMk/>
            <pc:sldMk cId="3514706329" sldId="469"/>
            <ac:spMk id="4" creationId="{C4FDA09B-F061-31A3-1029-BDBAA408ED1B}"/>
          </ac:spMkLst>
        </pc:spChg>
      </pc:sldChg>
      <pc:sldChg chg="addSp modSp add mod ord">
        <pc:chgData name="Oliver Richardson" userId="cd5f33dd71adc40f" providerId="LiveId" clId="{0A04C10C-5159-454D-B144-882B08FF1A05}" dt="2026-04-02T18:37:02.451" v="3902"/>
        <pc:sldMkLst>
          <pc:docMk/>
          <pc:sldMk cId="2682464934" sldId="470"/>
        </pc:sldMkLst>
        <pc:spChg chg="add mod">
          <ac:chgData name="Oliver Richardson" userId="cd5f33dd71adc40f" providerId="LiveId" clId="{0A04C10C-5159-454D-B144-882B08FF1A05}" dt="2026-04-02T18:30:52.803" v="3787" actId="404"/>
          <ac:spMkLst>
            <pc:docMk/>
            <pc:sldMk cId="2682464934" sldId="470"/>
            <ac:spMk id="2" creationId="{728FEF6A-43E1-5B34-A763-0976F79617C9}"/>
          </ac:spMkLst>
        </pc:spChg>
        <pc:spChg chg="mod">
          <ac:chgData name="Oliver Richardson" userId="cd5f33dd71adc40f" providerId="LiveId" clId="{0A04C10C-5159-454D-B144-882B08FF1A05}" dt="2026-04-02T18:30:09.955" v="3728" actId="20577"/>
          <ac:spMkLst>
            <pc:docMk/>
            <pc:sldMk cId="2682464934" sldId="470"/>
            <ac:spMk id="5" creationId="{4A09557C-931B-3C48-1CF3-01FC27B5A480}"/>
          </ac:spMkLst>
        </pc:spChg>
        <pc:spChg chg="mod">
          <ac:chgData name="Oliver Richardson" userId="cd5f33dd71adc40f" providerId="LiveId" clId="{0A04C10C-5159-454D-B144-882B08FF1A05}" dt="2026-04-02T18:30:15.587" v="3730" actId="20577"/>
          <ac:spMkLst>
            <pc:docMk/>
            <pc:sldMk cId="2682464934" sldId="470"/>
            <ac:spMk id="17" creationId="{B250A78B-225D-5475-8B7A-5CB31E18D5A0}"/>
          </ac:spMkLst>
        </pc:spChg>
      </pc:sldChg>
      <pc:sldChg chg="new del">
        <pc:chgData name="Oliver Richardson" userId="cd5f33dd71adc40f" providerId="LiveId" clId="{0A04C10C-5159-454D-B144-882B08FF1A05}" dt="2026-04-02T18:35:57.300" v="3836" actId="47"/>
        <pc:sldMkLst>
          <pc:docMk/>
          <pc:sldMk cId="1785187010" sldId="471"/>
        </pc:sldMkLst>
      </pc:sldChg>
      <pc:sldChg chg="add del">
        <pc:chgData name="Oliver Richardson" userId="cd5f33dd71adc40f" providerId="LiveId" clId="{0A04C10C-5159-454D-B144-882B08FF1A05}" dt="2026-04-02T18:39:57.080" v="3957" actId="47"/>
        <pc:sldMkLst>
          <pc:docMk/>
          <pc:sldMk cId="942246191" sldId="472"/>
        </pc:sldMkLst>
      </pc:sldChg>
      <pc:sldChg chg="add del ord setBg">
        <pc:chgData name="Oliver Richardson" userId="cd5f33dd71adc40f" providerId="LiveId" clId="{0A04C10C-5159-454D-B144-882B08FF1A05}" dt="2026-04-02T18:33:30.237" v="3797"/>
        <pc:sldMkLst>
          <pc:docMk/>
          <pc:sldMk cId="401223124" sldId="473"/>
        </pc:sldMkLst>
      </pc:sldChg>
      <pc:sldChg chg="modSp add mod">
        <pc:chgData name="Oliver Richardson" userId="cd5f33dd71adc40f" providerId="LiveId" clId="{0A04C10C-5159-454D-B144-882B08FF1A05}" dt="2026-04-02T18:33:41.972" v="3827" actId="20577"/>
        <pc:sldMkLst>
          <pc:docMk/>
          <pc:sldMk cId="1747509192" sldId="473"/>
        </pc:sldMkLst>
        <pc:spChg chg="mod">
          <ac:chgData name="Oliver Richardson" userId="cd5f33dd71adc40f" providerId="LiveId" clId="{0A04C10C-5159-454D-B144-882B08FF1A05}" dt="2026-04-02T18:33:41.972" v="3827" actId="20577"/>
          <ac:spMkLst>
            <pc:docMk/>
            <pc:sldMk cId="1747509192" sldId="473"/>
            <ac:spMk id="2" creationId="{42A329FC-4F20-937A-16D2-DB974A1745A1}"/>
          </ac:spMkLst>
        </pc:spChg>
      </pc:sldChg>
      <pc:sldChg chg="add del setBg">
        <pc:chgData name="Oliver Richardson" userId="cd5f33dd71adc40f" providerId="LiveId" clId="{0A04C10C-5159-454D-B144-882B08FF1A05}" dt="2026-04-02T18:33:31.620" v="3799"/>
        <pc:sldMkLst>
          <pc:docMk/>
          <pc:sldMk cId="2315598273" sldId="473"/>
        </pc:sldMkLst>
      </pc:sldChg>
      <pc:sldChg chg="add del setBg">
        <pc:chgData name="Oliver Richardson" userId="cd5f33dd71adc40f" providerId="LiveId" clId="{0A04C10C-5159-454D-B144-882B08FF1A05}" dt="2026-04-02T18:33:34.561" v="3801"/>
        <pc:sldMkLst>
          <pc:docMk/>
          <pc:sldMk cId="2398684099" sldId="473"/>
        </pc:sldMkLst>
      </pc:sldChg>
      <pc:sldChg chg="add del setBg">
        <pc:chgData name="Oliver Richardson" userId="cd5f33dd71adc40f" providerId="LiveId" clId="{0A04C10C-5159-454D-B144-882B08FF1A05}" dt="2026-04-02T18:33:24.804" v="3792"/>
        <pc:sldMkLst>
          <pc:docMk/>
          <pc:sldMk cId="2468309492" sldId="473"/>
        </pc:sldMkLst>
      </pc:sldChg>
      <pc:sldChg chg="modSp add mod">
        <pc:chgData name="Oliver Richardson" userId="cd5f33dd71adc40f" providerId="LiveId" clId="{0A04C10C-5159-454D-B144-882B08FF1A05}" dt="2026-04-02T18:34:05.764" v="3831" actId="20577"/>
        <pc:sldMkLst>
          <pc:docMk/>
          <pc:sldMk cId="4129047018" sldId="474"/>
        </pc:sldMkLst>
        <pc:spChg chg="mod">
          <ac:chgData name="Oliver Richardson" userId="cd5f33dd71adc40f" providerId="LiveId" clId="{0A04C10C-5159-454D-B144-882B08FF1A05}" dt="2026-04-02T18:34:05.764" v="3831" actId="20577"/>
          <ac:spMkLst>
            <pc:docMk/>
            <pc:sldMk cId="4129047018" sldId="474"/>
            <ac:spMk id="2" creationId="{7A211FB1-4502-4007-3C67-A7A6BDFC262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2T16:58:36.254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24575,'5'0'0,"-1"1"0,0-1 0,0 1 0,1 1 0,-1-1 0,0 1 0,4 2 0,5 1 0,209 91 0,-208-89 0,21 16 0,9 6 0,-6-9 0,45 22 0,-40-24 0,-1 2 0,52 34 0,12 8 0,16 6 0,-88-52 0,0 3 0,50 36 0,-34-14 0,66 70 0,-103-96 0,-1 0 0,-1 1 0,0 1 0,-1 0 0,-1 0 0,-1 1 0,0 0 0,-1 1 0,-1-1 0,-1 1 0,4 32 0,-1 14 0,-4 0 0,-4 76 0,-1-58 0,0-66 0,0 1 0,-1-1 0,-1 0 0,-1-1 0,0 1 0,-7 16 0,-12 53 0,15-52 0,-20 46 0,24-71 0,0 1 0,-1-1 0,1 0 0,-2-1 0,1 1 0,-10 10 0,6-6 0,-14 21 0,-34 89 0,38-79 0,-2 0 0,-40 61 0,53-93-89,4-5-166,0-2 0,0 1-1,-1 0 1,-8 7 0,6-7-6571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291 1187 24575,'-2'-22'0,"-2"0"0,-1-1 0,0 2 0,-1-1 0,-2 1 0,0 0 0,-15-27 0,-8-24 0,14 26 0,3-1 0,2-1 0,2 1 0,-7-79 0,5 39 39,-3 1-1,-28-87 1,-8-37-1520,43 165-5345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0 726 24575,'5'0'0,"0"-4"0,1-20 0,-1-19 0,-2-7 0,-1-4 0,-1 3 0,-1 1 0,0 0 0,0 4 0,0 0 0,0 5 0,-1-1 0,1-6 0,0 0 0,0 0 0,0 3 0,0 10-8191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353 0 24575,'-9'0'0,"-16"5"0,-18 10 0,-6 11 0,-7 11 0,4 8 0,8 5 0,11-1 0,11 0 0,9-4 0,7-1 0,5-7-8191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633 0 24575,'-9'23'0,"-21"25"0,-19 26 0,-19 25 0,-11 21 0,3 4 0,1 4 0,4-12 0,10-11 0,15-19 0,11-21 0,11-15 0,15-17 0,22-28 0,9-14-8191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24575,'18'18'0,"29"42"0,23 38 0,24 29 0,8 6 0,5 8 0,-1-2 0,-20-21 0,-20-20 0,-20-28-8191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24575,'0'14'0,"14"31"0,31 40 0,35 32 0,31 23 0,14 6 0,14-4 0,0-8 0,-5-18 0,-21-24 0,-25-28 0,-27-24-8191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24.87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1 288 24575,'1421'0'0,"-1419"1"0,0-1 0,-1 0 0,1 0 0,0-1 0,-1 1 0,1 0 0,0 0 0,-1-1 0,1 1 0,-1-1 0,3 0 0,-4 1 0,0 0 0,0-1 0,0 1 0,0 0 0,0 0 0,1 0 0,-1-1 0,0 1 0,0 0 0,0 0 0,0 0 0,0-1 0,0 1 0,0 0 0,0 0 0,0 0 0,0-1 0,0 1 0,0 0 0,0 0 0,0 0 0,0-1 0,0 1 0,0 0 0,0 0 0,0 0 0,0-1 0,-1 1 0,-6-10 0,2 5 0,1 1 0,0-1 0,1 0 0,-1 0 0,1 0 0,0-1 0,0 1 0,-3-11 0,1-2 0,-5-28 0,0 1 0,2 2 0,-3-8 0,11 51 0,0-1 0,0 1 0,0-1 0,0 1 0,0-1 0,-1 0 0,1 1 0,0-1 0,0 1 0,-1 0 0,1-1 0,0 1 0,-1-1 0,1 1 0,-1-1 0,1 1 0,0 0 0,-1-1 0,1 1 0,-2-1 0,2 1 0,0 0 0,-1 0 0,1 0 0,-1 0 0,1 0 0,0 1 0,-1-1 0,1 0 0,0 0 0,-1 0 0,1 0 0,0 0 0,-1 1 0,1-1 0,0 0 0,-1 0 0,1 1 0,0-1 0,0 0 0,-1 1 0,1-1 0,0 1 0,-2 1 0,0 1 0,0 1 0,1-1 0,-1 0 0,-1 4 0,1 1 0,1-1 0,-1 1 0,1-1 0,1 1 0,-1-1 0,1 1 0,1 0 0,0 8 0,4 8 0,8 28 0,-12-48 0,0 0 0,0-1 0,1 0 0,-1 0 0,1-1 0,-1 1 0,1 0 0,0 0 0,0-1 0,4 4 0,24 20 0,-11-11 0,-9-7 0,1 0 0,-1-1 0,14 7 0,-24-14 0,0 0 0,0 0 0,0 0 0,0 0 0,0 0 0,1 0 0,-1 0 0,0 0 0,0 0 0,0 1 0,0-1 0,0 0 0,0 0 0,0 0 0,0 0 0,0 0 0,0 0 0,0 0 0,1 0 0,-1 1 0,0-1 0,0 0 0,0 0 0,0 0 0,0 0 0,0 0 0,0 0 0,0 0 0,0 1 0,0-1 0,0 0 0,0 0 0,0 0 0,0 0 0,0 0 0,0 0 0,0 0 0,0 1 0,0-1 0,0 0 0,0 0 0,-1 0 0,1 0 0,0 0 0,0 0 0,0 0 0,0 1 0,0-1 0,0 0 0,-9 5 0,-20 5 0,20-7 0,-10 6 0,-1 1 0,1 0 0,1 2 0,0 0 0,0 1 0,-15 15 0,17-13 0,-25 30 0,39-43-124,0 1 0,0-1 0,1 1 0,-1 0 0,1-1 0,0 1-1,0 0 1,0 0 0,0 0 0,-1 4 0,1 4-6702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33.8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24575,'4'0'0,"0"1"0,0-1 0,1 1 0,-1 0 0,0 0 0,0 0 0,0 1 0,0 0 0,6 3 0,32 24 0,-16-10 0,29 16 0,-28-19 0,0 1 0,43 38 0,-32-19 0,1-2 0,1-2 0,57 35 0,-58-45 0,45 28 0,-58-32 0,-8-5 0,32 17 0,45 15-1365,-80-40-5461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39.1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1200 1 24575,'-8'0'0,"-1"0"0,1 1 0,0 1 0,-1-1 0,1 2 0,0-1 0,0 1 0,0 0 0,0 0 0,0 1 0,1 0 0,-13 10 0,-56 40 0,42-28 0,-46 25 0,-47 31 0,78-49 0,-34 28 0,48-35 0,-70 43 0,85-58 0,-32 26 0,12-7 0,29-23 0,6-3 0,0 0 0,-1 0 0,1-1 0,-1 1 0,0-1 0,0-1 0,-1 1 0,1-1 0,0 0 0,-12 2 0,13-4 0,-21 4 0,24-3 0,1-1 0,0 1 0,0-1 0,0 1 0,-1 0 0,1 0 0,0-1 0,0 1 0,0 0 0,0 0 0,1 0 0,-1 0 0,0 0 0,0 0 0,0 0 0,1 0 0,-1 0 0,1 1 0,-1 0 0,-2 7 0,0 1 0,2-1 0,-1 1 0,0 17 0,3 42 0,0-40 0,-2 11 0,-5 44 0,5-76 0,-1 17 0,-1-1 0,-12 39 0,8-37 0,2-1 0,0 2 0,1-1 0,2 1 0,1 37 0,1-62 0,-2 27 0,2-28 0,0 0 0,0-1 0,-1 1 0,1-1 0,0 1 0,0-1 0,0 1 0,-1-1 0,1 1 0,0-1 0,-1 1 0,1-1 0,0 1 0,-1-1 0,1 0 0,-1 1 0,1-1 0,-1 1 0,0-1 0,1 0 0,-1 0 0,1 0 0,-1 0 0,0 0 0,1 0 0,-1 0 0,1 0 0,-1 0 0,1 0 0,-1-1 0,1 1 0,-1 0 0,1 0 0,-1-1 0,1 1 0,-1 0 0,1 0 0,-1-1 0,1 1 0,0-1 0,-1 1 0,0-1 0,-9-11 0,0-1 0,0 1 0,1-2 0,1 1 0,0-1 0,-10-28 0,-19-32 0,29 62 0,-1-2 0,0 0 0,2-1 0,-11-25 0,18 40 0,-1-1 0,1 1 0,0-1 0,0 1 0,0-1 0,0 1 0,0-1 0,0 1 0,0-1 0,0 1 0,0-1 0,0 1 0,0-1 0,0 1 0,0-1 0,0 1 0,0-1 0,0 1 0,1-1 0,-1 0 0,0 1 0,1-1 0,-1 1 0,0 0 0,1 0 0,-1 0 0,0 0 0,1-1 0,-1 1 0,0 0 0,1 0 0,-1 0 0,0 0 0,1 0 0,-1 0 0,0 0 0,1 0 0,-1 0 0,1 0 0,-1 0 0,0 0 0,1 0 0,-1 1 0,3-1 0,-1 1 0,0 0 0,0 0 0,0 0 0,0 0 0,0 1 0,3 1 0,21 21 0,32 41 0,-50-52 0,0-1 0,-2 1 0,1 0 0,-2 0 0,0 1 0,0-1 0,4 23 0,-2-9 0,-3-5 0,-4-17 0,1-1 0,0 0 0,0 0 0,0 0 0,0 0 0,3 5 0,-4-8 0,0-1 0,0 0 0,1 0 0,-1 1 0,0-1 0,0 0 0,1 0 0,-1 1 0,0-1 0,1 0 0,-1 0 0,0 0 0,1 0 0,-1 1 0,0-1 0,1 0 0,-1 0 0,0 0 0,1 0 0,-1 0 0,0 0 0,1 0 0,-1 0 0,1 0 0,-1 0 0,0 0 0,1 0 0,-1 0 0,0 0 0,1-1 0,-1 1 0,0 0 0,1 0 0,-1 0 0,0 0 0,1-1 0,-1 1 0,0 0 0,0 0 0,1-1 0,-1 1 0,0-1 0,13-12 0,-12 12 0,17-21 0,-6 6 0,0 1 0,1 0 0,1 1 0,0 1 0,23-17 0,94-43 0,-112 63 0,-14 7-87,9-3-232,0-2-1,-1 0 1,13-10-1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47.2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1106 24575,'4'0'0,"0"-1"0,0 1 0,0-1 0,0 0 0,0 0 0,0-1 0,0 1 0,-1-1 0,1 0 0,0 0 0,4-4 0,6-4 0,18-18 0,-18 15 0,4-2 0,-5 4 0,-1 0 0,0-1 0,10-13 0,73-84 0,-20 26 0,-64 70 0,88-99 0,-56 63 0,-30 33 0,24-23 0,-3 7 0,42-54 0,-68 75 0,-1 1 0,-1-2 0,0 1 0,-1 0 0,7-21 0,-5 13 0,10-18 0,71-115 0,-31 50 0,-56 102 0,-1-1 0,1 0 0,-1 0 0,1 0 0,-1 1 0,0-1 0,1 0 0,-1 0 0,0 0 0,0 0 0,1 0 0,-1 0 0,0 0 0,0 0 0,0 0 0,0 0 0,-1 0 0,1 1 0,0-1 0,0 0 0,-1-2 0,0 3 0,1-1 0,-1 1 0,0-1 0,0 1 0,0 0 0,1-1 0,-1 1 0,0 0 0,0-1 0,0 1 0,0 0 0,0 0 0,0 0 0,1 0 0,-1 0 0,0 0 0,0 0 0,0 0 0,0 0 0,0 0 0,0 1 0,-1-1 0,-41 9 0,-1-2 0,-84 2 0,361-9 0,-231 0 0,0 0 0,1 0 0,-1 0 0,0 0 0,0 1 0,0-1 0,1 1 0,-1-1 0,0 1 0,0 0 0,0 0 0,0 0 0,0 0 0,0 0 0,0 0 0,-1 0 0,1 1 0,0-1 0,2 3 0,-2 0 0,0-1 0,0 0 0,-1 1 0,1-1 0,-1 1 0,0 0 0,0-1 0,0 1 0,0 0 0,0 6 0,0 12 0,-2 37 0,0-43 0,1 0 0,0 0 0,0 0 0,2-1 0,4 21 0,2-12 0,2-1 0,1 0 0,18 30 0,-27-50 0,37 54-1365,-33-46-5461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2T16:58:37.895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24575,'1'2'0,"0"1"0,0-1 0,0 1 0,0-1 0,0 0 0,0 0 0,1 1 0,2 3 0,2 3 0,4 13 0,0 0 0,-2 1 0,9 41 0,-14-49 0,-1-1 0,-1 1 0,0 20 0,0-4 0,-1-31 0,0 0 0,0 0 0,0 1 0,-1-1 0,1 0 0,0 0 0,0 0 0,0 1 0,0-1 0,0 0 0,0 0 0,0 0 0,0 1 0,1-1 0,-1 0 0,0 0 0,0 0 0,0 1 0,0-1 0,0 0 0,0 0 0,0 0 0,0 1 0,0-1 0,1 0 0,-1 0 0,0 0 0,0 0 0,0 1 0,0-1 0,1 0 0,-1 0 0,0 0 0,0 0 0,0 0 0,1 0 0,-1 0 0,0 0 0,0 0 0,1 1 0,6-8 0,9-18 0,-15 23 0,4-5 0,0-1 0,1 1 0,-1 0 0,2 1 0,-1 0 0,1 0 0,10-7 0,-5 4 0,0 2 0,1-1 0,23-8 0,-22 11 0,-1 1 0,1 1 0,0 0 0,0 1 0,28-1 0,-19 3 0,0 1 0,42 8 0,22 4 0,-74-10-1365,-2 0-5461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52.05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794 1757 24575,'-1'-1'0,"-1"-1"0,1 1 0,-1 0 0,1-1 0,0 1 0,0-1 0,-1 1 0,1-1 0,-1-2 0,-2-3 0,-70-79 0,44 53 0,-44-62 0,-7-45 0,70 121 0,-1 1 0,-1 0 0,-1 1 0,0 1 0,-26-23 0,-23-27 0,53 55 0,-71-95 0,75 98 0,0 1 0,-1-1 0,-9-8 0,-8-8 0,-58-71 0,80 93 0,1-1 0,-1 0 0,1 0 0,-1 0 0,1 0 0,0 0 0,0 0 0,0-1 0,1 1 0,-1-6 0,0-34 0,2 25 0,-1 1 0,2 0 0,0-1 0,1 1 0,6-20 0,27-65 0,4-18 0,-36 97 0,3-41 0,-2 20 0,9-28 0,-9 52 0,0 0 0,2-40 0,-7-43 0,0 103 0,0-1 0,0 0 0,0 0 0,0 0 0,0 1 0,0-1 0,0 0 0,-1 0 0,1 0 0,0 1 0,0-1 0,-1 0 0,1 0 0,0 1 0,-1-2 0,0 2 0,1 0 0,0 0 0,0 0 0,-1-1 0,1 1 0,0 0 0,-1 0 0,1 0 0,0 0 0,0 0 0,-1 0 0,1 0 0,0 0 0,0 0 0,-1 0 0,1 0 0,0 0 0,0 1 0,-1-1 0,1 0 0,0 0 0,0 0 0,-1 0 0,1 0 0,0 0 0,0 1 0,-1-1 0,1 0 0,-18 21 0,15-18 0,-17 24 0,-5 6 0,-31 33 0,19-25 0,20-22 0,-36 31 0,50-48 0,8-8 0,11-11 0,24-11 0,-26 19 0,-1-1 0,1 0 0,14-16 0,-12 8 0,17-27 0,-10 12 0,11-7 0,-24 30 0,0-1 0,-1-1 0,12-20 0,-20 31 0,-1-1 0,1 0 0,0 1 0,1-1 0,-1 1 0,0-1 0,0 1 0,0 0 0,1-1 0,-1 1 0,4-2 0,-4 3 0,-1 0 0,1 0 0,0-1 0,-1 1 0,1 0 0,0 0 0,-1 0 0,1 0 0,0 1 0,0-1 0,-1 0 0,1 0 0,0 0 0,-1 0 0,1 1 0,0-1 0,-1 0 0,1 1 0,0-1 0,-1 0 0,1 1 0,-1-1 0,1 1 0,-1-1 0,1 1 0,-1-1 0,1 1 0,-1 0 0,0-1 0,1 1 0,-1-1 0,0 1 0,1 0 0,-1 0 0,6 12 0,0-1 0,-1 1 0,0 1 0,-1-1 0,3 25 0,-5-26 0,1 1 0,0-1 0,1 0 0,0 0 0,0 0 0,1 0 0,11 18 0,-6-16 0,-2 2 0,0-1 0,9 24 0,-11-21 0,2-1 0,16 28 0,-19-39-136,1 0-1,-1-1 1,1 0-1,0 0 1,0-1-1,0 1 1,1-1-1,0-1 0,9 5 1,-3-2-6690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09:56.0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926 22 24575,'1'-5'0,"0"4"0,-1 1 0,0 0 0,0 0 0,0 0 0,0 0 0,0-1 0,0 1 0,0 0 0,0 0 0,0 0 0,0-1 0,0 1 0,0 0 0,0 0 0,0 0 0,0-1 0,0 1 0,0 0 0,0 0 0,0 0 0,0 0 0,0-1 0,0 1 0,0 0 0,0 0 0,0 0 0,-1 0 0,1-1 0,0 1 0,0 0 0,0 0 0,0 0 0,0 0 0,0 0 0,-1 0 0,1-1 0,0 1 0,0 0 0,0 0 0,0 0 0,-1 0 0,1 0 0,0 0 0,0 0 0,0 0 0,-1 0 0,1 0 0,0 0 0,0 0 0,0 0 0,0 0 0,-1 0 0,1 0 0,-6-2 0,0 0 0,0 0 0,0 1 0,0 0 0,0 0 0,0 1 0,0 0 0,-1 0 0,1 0 0,0 0 0,0 1 0,0 0 0,-9 3 0,-7 3 0,1 2 0,-28 14 0,-21 7 0,49-23 0,1 0 0,-37 20 0,51-23 0,1 0 0,0 0 0,-8 10 0,-4 2 0,8-8 0,-77 64 0,70-61 0,-1 1 0,0-2 0,-28 13 0,-6-2 0,-183 87 0,230-106 0,1 0 0,0 0 0,0-1 0,0 1 0,0-1 0,-1 0 0,1 0 0,-4 1 0,6-2 0,1 0 0,-1 0 0,1 0 0,-1 0 0,1 0 0,-1 0 0,1 0 0,-1 0 0,1-1 0,0 1 0,-1 0 0,1 0 0,-1 0 0,1-1 0,-1 1 0,1 0 0,0 0 0,-1-1 0,1 1 0,-1 0 0,1-1 0,-1-1 0,0 1 0,1 0 0,-1 0 0,1 0 0,0-1 0,-1 1 0,1 0 0,0 0 0,0-1 0,-1 1 0,1 0 0,1-2 0,-1-9 0,1 1 0,1-1 0,0 0 0,1 1 0,7-20 0,28-57 0,-17 41 0,7-7 0,-18 35 0,15-36 0,-24 54 0,-1 4 0,1 9 0,0 17 0,-3-9 0,-1 1 0,-1 0 0,-1-1 0,-11 32 0,6-21 0,-22 70 0,18-66 0,11-29 0,0 1 0,0 1 0,0-1 0,1 0 0,1 1 0,-1-1 0,0 12 0,2-17 0,0 0 0,1 0 0,-1 0 0,1 0 0,-1 0 0,1 1 0,0-1 0,0 0 0,0-1 0,0 1 0,0 0 0,1 0 0,-1 0 0,0-1 0,3 3 0,3 3 0,1-1 0,10 7 0,8 7 0,-11-5 0,0-2 0,31 22 0,-37-28 20,0 0-1,0 0 0,-1 1 1,9 11-1,10 9-1481,-19-20-5364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2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0 886 24575,'4'-66'0,"23"-132"0,-16 135 0,10-25 0,-6 32 0,-5 19 0,-5 18 0,4-21 0,-3 10 0,1 1 0,16-40 0,5-20 0,-17 52 0,-7 25 0,0 0 0,-1 0 0,1-14 0,-4 25 0,0 1 0,0 0 0,0 0 0,0 0 0,0 0 0,0 0 0,0 0 0,0 0 0,0 0 0,0 0 0,0 0 0,0 0 0,0 0 0,0 0 0,0-1 0,0 1 0,0 0 0,0 0 0,0 0 0,0 0 0,0 0 0,0 0 0,0 0 0,0 0 0,-1 0 0,1 0 0,0 0 0,0 0 0,0 0 0,0 0 0,0 0 0,0 0 0,0 0 0,0 0 0,0 0 0,0 0 0,0 0 0,0 0 0,0 0 0,-1 0 0,1 0 0,0 0 0,0 0 0,0 0 0,0 0 0,0 0 0,0 0 0,0 0 0,0 0 0,0 0 0,0 0 0,0 0 0,0 0 0,0 0 0,-1 0 0,1 0 0,0 0 0,0 0 0,0 0 0,0 0 0,0 0 0,0 1 0,0-1 0,0 0 0,0 0 0,0 0 0,0 0 0,0 0 0,0 0 0,-8 8 0,-8 10 0,3 0 0,-1-1 0,-1-1 0,-25 23 0,27-28 0,-1-1 0,0-1 0,-17 10 0,98-57 0,-58 31 0,0 1 0,0-1 0,-1 0 0,0-1 0,0 0 0,7-10 0,-1 0 0,-9 12 0,0 0 0,7-12 0,-12 18 0,0 0 0,0-1 0,0 1 0,0 0 0,0 0 0,0 0 0,0 0 0,0-1 0,0 1 0,0 0 0,0 0 0,0 0 0,0 0 0,1 0 0,-1-1 0,0 1 0,0 0 0,0 0 0,0 0 0,0 0 0,1 0 0,-1 0 0,0 0 0,0 0 0,0 0 0,0-1 0,0 1 0,1 0 0,-1 0 0,0 0 0,0 0 0,0 0 0,1 0 0,-1 0 0,0 0 0,0 0 0,0 0 0,0 0 0,1 0 0,-1 1 0,0-1 0,0 0 0,5 8 0,1 12 0,-1 12 0,-2-1 0,-2 35 0,0-60 0,0 1 0,0 0 0,0-1 0,0 1 0,1-1 0,0 0 0,6 12 0,-2-5 0,1 0 0,14 17 0,-10-16-1365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2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2961 1084 24575,'-1'-13'0,"-1"0"0,0 0 0,-1 0 0,-1 1 0,0 0 0,-7-16 0,-1-4 0,5 11 0,3 8 0,0 0 0,-1 1 0,0-1 0,-1 1 0,-1 0 0,-13-19 0,-5 0 0,11 12 0,-33-32 0,35 40 0,0 1 0,0 0 0,-1 1 0,0 0 0,0 1 0,-1 1 0,-1 0 0,1 1 0,-1 0 0,-24-5 0,-2 2 0,22 4 0,-1 1 0,0 1 0,-31-2 0,31 5 0,-29-6 0,29 3 0,-30-1 0,26 4 0,9-1 0,-1 1 0,1 1 0,0 0 0,-1 1 0,-26 8 0,-23 10 0,-98 19 0,76-19 0,9-1 0,-58 16 0,114-28 0,-260 57 0,108-38 0,132-17 0,25-4 0,-35 3 0,-188-1 0,230-7 0,3-1 0,1 0 0,-1 0 0,1 0 0,-1-1 0,1 0 0,-10-4 0,0 1 0,-9-4 0,-36-12 0,-2 2 0,-74-12 0,116 28 0,18 3 0,-1 0 0,0 0 0,1 0 0,-1-1 0,1 0 0,-1 1 0,1-1 0,-1-1 0,1 1 0,0 0 0,-1-1 0,1 0 0,0 0 0,0 0 0,0 0 0,0 0 0,-4-5 0,-1-3 0,-1-1 0,2 0 0,0-1 0,0 1 0,-6-16 0,-8-14 0,13 26 0,0 0 0,1 0 0,-5-17 0,6 15 0,0 1 0,-2 0 0,0 0 0,0 1 0,-2 0 0,-21-26 0,-15-24 0,44 61 0,0 0 0,1 1 0,-1-1 0,1 0 0,0 0 0,0 0 0,0 0 0,1 0 0,-1-5 0,2-40 0,1 17 0,-3-69 0,-1 104 0,1 1 0,-1-1 0,1 1 0,-1-1 0,0 0 0,-1 0 0,1 0 0,0 0 0,-1 0 0,0-1 0,-3 4 0,2-2 0,0-1 0,0 2 0,1-1 0,-6 7 0,6-5 0,-1-2 0,1 1 0,-1 0 0,-1-1 0,1 0 0,-1 0 0,1 0 0,-1 0 0,0-1 0,0 0 0,-1 0 0,1 0 0,-7 2 0,17-9 0,0-1 0,0 1 0,9-5 0,0 3 0,0-1 0,0-1 0,13-9 0,-24 15 0,0-1 0,0 0 0,0 1 0,0-1 0,0 0 0,0-1 0,-1 1 0,1 0 0,-1-1 0,0 1 0,0-1 0,-1 0 0,1 0 0,-1 0 0,1 1 0,0-8 0,-1 1 0,0 0 0,1 0 0,0 0 0,0 1 0,1-1 0,1 1 0,8-19 0,-12 28 0,1-1 0,-1 1 0,0-1 0,1 1 0,-1-1 0,1 1 0,-1-1 0,0 1 0,1-1 0,-1 1 0,1 0 0,-1-1 0,1 1 0,-1 0 0,1-1 0,0 1 0,-1 0 0,1 0 0,-1-1 0,1 1 0,1 0 0,-2 0 0,1 0 0,-1 0 0,1 1 0,-1-1 0,1 0 0,-1 0 0,0 1 0,1-1 0,-1 0 0,1 1 0,-1-1 0,1 0 0,-1 1 0,0-1 0,1 1 0,-1-1 0,0 1 0,0-1 0,1 1 0,2 5 0,-1 0 0,0 0 0,2 10 0,-1-5 0,10 21 0,14 33 0,-18-50-195,1 0 0,0 0 0,0-1 0,1-1 0,1 0 0,27 23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1 288 24575,'1421'0'0,"-1419"1"0,0-1 0,-1 0 0,1 0 0,0-1 0,-1 1 0,1 0 0,0 0 0,-1-1 0,1 1 0,-1-1 0,3 0 0,-4 1 0,0 0 0,0-1 0,0 1 0,0 0 0,0 0 0,1 0 0,-1-1 0,0 1 0,0 0 0,0 0 0,0 0 0,0-1 0,0 1 0,0 0 0,0 0 0,0 0 0,0-1 0,0 1 0,0 0 0,0 0 0,0 0 0,0-1 0,0 1 0,0 0 0,0 0 0,0 0 0,0-1 0,-1 1 0,-6-10 0,2 5 0,1 1 0,0-1 0,1 0 0,-1 0 0,1 0 0,0-1 0,0 1 0,-3-11 0,1-2 0,-5-28 0,0 1 0,2 2 0,-3-8 0,11 51 0,0-1 0,0 1 0,0-1 0,0 1 0,0-1 0,-1 0 0,1 1 0,0-1 0,0 1 0,-1 0 0,1-1 0,0 1 0,-1-1 0,1 1 0,-1-1 0,1 1 0,0 0 0,-1-1 0,1 1 0,-2-1 0,2 1 0,0 0 0,-1 0 0,1 0 0,-1 0 0,1 0 0,0 1 0,-1-1 0,1 0 0,0 0 0,-1 0 0,1 0 0,0 0 0,-1 1 0,1-1 0,0 0 0,-1 0 0,1 1 0,0-1 0,0 0 0,-1 1 0,1-1 0,0 1 0,-2 1 0,0 1 0,0 1 0,1-1 0,-1 0 0,-1 4 0,1 1 0,1-1 0,-1 1 0,1-1 0,1 1 0,-1-1 0,1 1 0,1 0 0,0 8 0,4 8 0,8 28 0,-12-48 0,0 0 0,0-1 0,1 0 0,-1 0 0,1-1 0,-1 1 0,1 0 0,0 0 0,0-1 0,4 4 0,24 20 0,-11-11 0,-9-7 0,1 0 0,-1-1 0,14 7 0,-24-14 0,0 0 0,0 0 0,0 0 0,0 0 0,0 0 0,1 0 0,-1 0 0,0 0 0,0 0 0,0 1 0,0-1 0,0 0 0,0 0 0,0 0 0,0 0 0,0 0 0,0 0 0,0 0 0,1 0 0,-1 1 0,0-1 0,0 0 0,0 0 0,0 0 0,0 0 0,0 0 0,0 0 0,0 0 0,0 1 0,0-1 0,0 0 0,0 0 0,0 0 0,0 0 0,0 0 0,0 0 0,0 0 0,0 1 0,0-1 0,0 0 0,0 0 0,-1 0 0,1 0 0,0 0 0,0 0 0,0 0 0,0 1 0,0-1 0,0 0 0,-9 5 0,-20 5 0,20-7 0,-10 6 0,-1 1 0,1 0 0,1 2 0,0 0 0,0 1 0,-15 15 0,17-13 0,-25 30 0,39-43-124,0 1 0,0-1 0,1 1 0,-1 0 0,1-1 0,0 1-1,0 0 1,0 0 0,0 0 0,-1 4 0,1 4-6702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24575,'4'0'0,"0"1"0,0-1 0,1 1 0,-1 0 0,0 0 0,0 0 0,0 1 0,0 0 0,6 3 0,32 24 0,-16-10 0,29 16 0,-28-19 0,0 1 0,43 38 0,-32-19 0,1-2 0,1-2 0,57 35 0,-58-45 0,45 28 0,-58-32 0,-8-5 0,32 17 0,45 15-1365,-80-40-5461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1200 1 24575,'-8'0'0,"-1"0"0,1 1 0,0 1 0,-1-1 0,1 2 0,0-1 0,0 1 0,0 0 0,0 0 0,0 1 0,1 0 0,-13 10 0,-56 40 0,42-28 0,-46 25 0,-47 31 0,78-49 0,-34 28 0,48-35 0,-70 43 0,85-58 0,-32 26 0,12-7 0,29-23 0,6-3 0,0 0 0,-1 0 0,1-1 0,-1 1 0,0-1 0,0-1 0,-1 1 0,1-1 0,0 0 0,-12 2 0,13-4 0,-21 4 0,24-3 0,1-1 0,0 1 0,0-1 0,0 1 0,-1 0 0,1 0 0,0-1 0,0 1 0,0 0 0,0 0 0,1 0 0,-1 0 0,0 0 0,0 0 0,0 0 0,1 0 0,-1 0 0,1 1 0,-1 0 0,-2 7 0,0 1 0,2-1 0,-1 1 0,0 17 0,3 42 0,0-40 0,-2 11 0,-5 44 0,5-76 0,-1 17 0,-1-1 0,-12 39 0,8-37 0,2-1 0,0 2 0,1-1 0,2 1 0,1 37 0,1-62 0,-2 27 0,2-28 0,0 0 0,0-1 0,-1 1 0,1-1 0,0 1 0,0-1 0,0 1 0,-1-1 0,1 1 0,0-1 0,-1 1 0,1-1 0,0 1 0,-1-1 0,1 0 0,-1 1 0,1-1 0,-1 1 0,0-1 0,1 0 0,-1 0 0,1 0 0,-1 0 0,0 0 0,1 0 0,-1 0 0,1 0 0,-1 0 0,1 0 0,-1-1 0,1 1 0,-1 0 0,1 0 0,-1-1 0,1 1 0,-1 0 0,1 0 0,-1-1 0,1 1 0,0-1 0,-1 1 0,0-1 0,-9-11 0,0-1 0,0 1 0,1-2 0,1 1 0,0-1 0,-10-28 0,-19-32 0,29 62 0,-1-2 0,0 0 0,2-1 0,-11-25 0,18 40 0,-1-1 0,1 1 0,0-1 0,0 1 0,0-1 0,0 1 0,0-1 0,0 1 0,0-1 0,0 1 0,0-1 0,0 1 0,0-1 0,0 1 0,0-1 0,0 1 0,0-1 0,0 1 0,1-1 0,-1 0 0,0 1 0,1-1 0,-1 1 0,0 0 0,1 0 0,-1 0 0,0 0 0,1-1 0,-1 1 0,0 0 0,1 0 0,-1 0 0,0 0 0,1 0 0,-1 0 0,0 0 0,1 0 0,-1 0 0,1 0 0,-1 0 0,0 0 0,1 0 0,-1 1 0,3-1 0,-1 1 0,0 0 0,0 0 0,0 0 0,0 0 0,0 1 0,3 1 0,21 21 0,32 41 0,-50-52 0,0-1 0,-2 1 0,1 0 0,-2 0 0,0 1 0,0-1 0,4 23 0,-2-9 0,-3-5 0,-4-17 0,1-1 0,0 0 0,0 0 0,0 0 0,0 0 0,3 5 0,-4-8 0,0-1 0,0 0 0,1 0 0,-1 1 0,0-1 0,0 0 0,1 0 0,-1 1 0,0-1 0,1 0 0,-1 0 0,0 0 0,1 0 0,-1 1 0,0-1 0,1 0 0,-1 0 0,0 0 0,1 0 0,-1 0 0,0 0 0,1 0 0,-1 0 0,1 0 0,-1 0 0,0 0 0,1 0 0,-1 0 0,0 0 0,1-1 0,-1 1 0,0 0 0,1 0 0,-1 0 0,0 0 0,1-1 0,-1 1 0,0 0 0,0 0 0,1-1 0,-1 1 0,0-1 0,13-12 0,-12 12 0,17-21 0,-6 6 0,0 1 0,1 0 0,1 1 0,0 1 0,23-17 0,94-43 0,-112 63 0,-14 7-87,9-3-232,0-2-1,-1 0 1,13-10-1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1106 24575,'4'0'0,"0"-1"0,0 1 0,0-1 0,0 0 0,0 0 0,0-1 0,0 1 0,-1-1 0,1 0 0,0 0 0,4-4 0,6-4 0,18-18 0,-18 15 0,4-2 0,-5 4 0,-1 0 0,0-1 0,10-13 0,73-84 0,-20 26 0,-64 70 0,88-99 0,-56 63 0,-30 33 0,24-23 0,-3 7 0,42-54 0,-68 75 0,-1 1 0,-1-2 0,0 1 0,-1 0 0,7-21 0,-5 13 0,10-18 0,71-115 0,-31 50 0,-56 102 0,-1-1 0,1 0 0,-1 0 0,1 0 0,-1 1 0,0-1 0,1 0 0,-1 0 0,0 0 0,0 0 0,1 0 0,-1 0 0,0 0 0,0 0 0,0 0 0,0 0 0,-1 0 0,1 1 0,0-1 0,0 0 0,-1-2 0,0 3 0,1-1 0,-1 1 0,0-1 0,0 1 0,0 0 0,1-1 0,-1 1 0,0 0 0,0-1 0,0 1 0,0 0 0,0 0 0,0 0 0,1 0 0,-1 0 0,0 0 0,0 0 0,0 0 0,0 0 0,0 0 0,0 1 0,-1-1 0,-41 9 0,-1-2 0,-84 2 0,361-9 0,-231 0 0,0 0 0,1 0 0,-1 0 0,0 0 0,0 1 0,0-1 0,1 1 0,-1-1 0,0 1 0,0 0 0,0 0 0,0 0 0,0 0 0,0 0 0,0 0 0,-1 0 0,1 1 0,0-1 0,2 3 0,-2 0 0,0-1 0,0 0 0,-1 1 0,1-1 0,-1 1 0,0 0 0,0-1 0,0 1 0,0 0 0,0 6 0,0 12 0,-2 37 0,0-43 0,1 0 0,0 0 0,0 0 0,2-1 0,4 21 0,2-12 0,2-1 0,1 0 0,18 30 0,-27-50 0,37 54-1365,-33-46-5461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794 1757 24575,'-1'-1'0,"-1"-1"0,1 1 0,-1 0 0,1-1 0,0 1 0,0-1 0,-1 1 0,1-1 0,-1-2 0,-2-3 0,-70-79 0,44 53 0,-44-62 0,-7-45 0,70 121 0,-1 1 0,-1 0 0,-1 1 0,0 1 0,-26-23 0,-23-27 0,53 55 0,-71-95 0,75 98 0,0 1 0,-1-1 0,-9-8 0,-8-8 0,-58-71 0,80 93 0,1-1 0,-1 0 0,1 0 0,-1 0 0,1 0 0,0 0 0,0 0 0,0-1 0,1 1 0,-1-6 0,0-34 0,2 25 0,-1 1 0,2 0 0,0-1 0,1 1 0,6-20 0,27-65 0,4-18 0,-36 97 0,3-41 0,-2 20 0,9-28 0,-9 52 0,0 0 0,2-40 0,-7-43 0,0 103 0,0-1 0,0 0 0,0 0 0,0 0 0,0 1 0,0-1 0,0 0 0,-1 0 0,1 0 0,0 1 0,0-1 0,-1 0 0,1 0 0,0 1 0,-1-2 0,0 2 0,1 0 0,0 0 0,0 0 0,-1-1 0,1 1 0,0 0 0,-1 0 0,1 0 0,0 0 0,0 0 0,-1 0 0,1 0 0,0 0 0,0 0 0,-1 0 0,1 0 0,0 0 0,0 1 0,-1-1 0,1 0 0,0 0 0,0 0 0,-1 0 0,1 0 0,0 0 0,0 1 0,-1-1 0,1 0 0,-18 21 0,15-18 0,-17 24 0,-5 6 0,-31 33 0,19-25 0,20-22 0,-36 31 0,50-48 0,8-8 0,11-11 0,24-11 0,-26 19 0,-1-1 0,1 0 0,14-16 0,-12 8 0,17-27 0,-10 12 0,11-7 0,-24 30 0,0-1 0,-1-1 0,12-20 0,-20 31 0,-1-1 0,1 0 0,0 1 0,1-1 0,-1 1 0,0-1 0,0 1 0,0 0 0,1-1 0,-1 1 0,4-2 0,-4 3 0,-1 0 0,1 0 0,0-1 0,-1 1 0,1 0 0,0 0 0,-1 0 0,1 0 0,0 1 0,0-1 0,-1 0 0,1 0 0,0 0 0,-1 0 0,1 1 0,0-1 0,-1 0 0,1 1 0,0-1 0,-1 0 0,1 1 0,-1-1 0,1 1 0,-1-1 0,1 1 0,-1-1 0,1 1 0,-1 0 0,0-1 0,1 1 0,-1-1 0,0 1 0,1 0 0,-1 0 0,6 12 0,0-1 0,-1 1 0,0 1 0,-1-1 0,3 25 0,-5-26 0,1 1 0,0-1 0,1 0 0,0 0 0,0 0 0,1 0 0,11 18 0,-6-16 0,-2 2 0,0-1 0,9 24 0,-11-21 0,2-1 0,16 28 0,-19-39-136,1 0-1,-1-1 1,1 0-1,0 0 1,0-1-1,0 1 1,1-1-1,0-1 0,9 5 1,-3-2-6690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17:25:41.84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926 22 24575,'1'-5'0,"0"4"0,-1 1 0,0 0 0,0 0 0,0 0 0,0 0 0,0-1 0,0 1 0,0 0 0,0 0 0,0 0 0,0-1 0,0 1 0,0 0 0,0 0 0,0 0 0,0-1 0,0 1 0,0 0 0,0 0 0,0 0 0,0 0 0,0-1 0,0 1 0,0 0 0,0 0 0,0 0 0,-1 0 0,1-1 0,0 1 0,0 0 0,0 0 0,0 0 0,0 0 0,0 0 0,-1 0 0,1-1 0,0 1 0,0 0 0,0 0 0,0 0 0,-1 0 0,1 0 0,0 0 0,0 0 0,0 0 0,-1 0 0,1 0 0,0 0 0,0 0 0,0 0 0,0 0 0,-1 0 0,1 0 0,-6-2 0,0 0 0,0 0 0,0 1 0,0 0 0,0 0 0,0 1 0,0 0 0,-1 0 0,1 0 0,0 0 0,0 1 0,0 0 0,-9 3 0,-7 3 0,1 2 0,-28 14 0,-21 7 0,49-23 0,1 0 0,-37 20 0,51-23 0,1 0 0,0 0 0,-8 10 0,-4 2 0,8-8 0,-77 64 0,70-61 0,-1 1 0,0-2 0,-28 13 0,-6-2 0,-183 87 0,230-106 0,1 0 0,0 0 0,0-1 0,0 1 0,0-1 0,-1 0 0,1 0 0,-4 1 0,6-2 0,1 0 0,-1 0 0,1 0 0,-1 0 0,1 0 0,-1 0 0,1 0 0,-1 0 0,1-1 0,0 1 0,-1 0 0,1 0 0,-1 0 0,1-1 0,-1 1 0,1 0 0,0 0 0,-1-1 0,1 1 0,-1 0 0,1-1 0,-1-1 0,0 1 0,1 0 0,-1 0 0,1 0 0,0-1 0,-1 1 0,1 0 0,0 0 0,0-1 0,-1 1 0,1 0 0,1-2 0,-1-9 0,1 1 0,1-1 0,0 0 0,1 1 0,7-20 0,28-57 0,-17 41 0,7-7 0,-18 35 0,15-36 0,-24 54 0,-1 4 0,1 9 0,0 17 0,-3-9 0,-1 1 0,-1 0 0,-1-1 0,-11 32 0,6-21 0,-22 70 0,18-66 0,11-29 0,0 1 0,0 1 0,0-1 0,1 0 0,1 1 0,-1-1 0,0 12 0,2-17 0,0 0 0,1 0 0,-1 0 0,1 0 0,-1 0 0,1 1 0,0-1 0,0 0 0,0-1 0,0 1 0,0 0 0,1 0 0,-1 0 0,0-1 0,3 3 0,3 3 0,1-1 0,10 7 0,8 7 0,-11-5 0,0-2 0,31 22 0,-37-28 20,0 0-1,0 0 0,-1 1 1,9 11-1,10 9-1481,-19-20-5364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02T16:58:45.753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292 1 24575,'-1'3'0,"1"0"0,-1 0 0,-1-1 0,1 1 0,0 0 0,0-1 0,-4 5 0,-2 6 0,-59 163 0,20-51 0,-6 15 0,48-128 0,0 2 0,0-1 0,1 0 0,1 1 0,-1 17 0,1-10 0,-5 21 0,3-18 0,0 0 0,1 37 0,2-38 0,0-1 0,-2 1 0,-6 27 0,3-22 0,-5 52 0,3-11 0,-3-14 0,4-23 0,-4 58 0,11 90 0,0-175 0,1 0 0,0-1 0,0 1 0,1 0 0,-1-1 0,1 1 0,0-1 0,0 0 0,0 1 0,4 3 0,5 7 0,17 18 0,0 0 0,38 45 0,3 3 0,-56-66 0,1 0 0,1-1 0,0 0 0,29 19 0,-20-15 0,130 81 0,-137-89 0,122 63 0,-120-62 0,1-2 0,0-1 0,27 8 0,11 4 0,-44-15 0,0-1 0,0-1 0,18 3 0,-14-4 0,27 9 0,107 31 0,-131-37 0,0 0 0,37 2 0,-38-5 0,0 1 0,0 1 0,21 6 0,-12 4 0,-29-15 0,-1-1 0,1 1 0,0-1 0,0 1 0,-1-1 0,1 1 0,-1 0 0,0-1 0,1 1 0,-2-3 0,-15-26 0,2 0 0,1-1 0,-11-40 0,17 49 0,-1 0 0,-17-29 0,3 6 0,20 38 0,2 4 0,0 0 0,0 0 0,-1 1 0,1-1 0,-1 0 0,1 1 0,-1-1 0,0 1 0,0 0 0,-4-4 0,6 6 0,0 0 0,-1 0 0,1 0 0,0 0 0,-1 0 0,1 0 0,0 0 0,-1 0 0,1 1 0,0-1 0,0 0 0,-1 0 0,1 0 0,0 0 0,-1 0 0,1 1 0,0-1 0,0 0 0,-1 0 0,1 1 0,0-1 0,0 0 0,-1 0 0,1 1 0,0-1 0,0 0 0,0 0 0,0 1 0,0-1 0,-1 0 0,1 1 0,0-1 0,0 0 0,0 1 0,0-1 0,0 0 0,0 1 0,0-1 0,0 0 0,0 1 0,0 0 0,-2 16 0,2-4 0,1 0 0,0 0 0,1 0 0,0-1 0,8 26 0,30 58 0,-25-63 0,12 37 0,-23-57 0,-1 0 0,0-1 0,2 17 0,-5-24 0,0 0 0,0 0 0,0-1 0,-1 1 0,1 0 0,-1-1 0,0 1 0,-1-1 0,1 1 0,-1-1 0,0 0 0,-3 6 0,-34 47 0,25-37 0,-22 37 0,32-49-1365,0-3-5461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1:52.0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1024 3076 24575,'-253'-106'0,"180"73"0,11 4 0,-101-65 0,133 74 0,1-2 0,1-1 0,1-1 0,1-1 0,-25-31 0,33 28 0,0-1 0,2-1 0,2 0 0,0-1 0,-14-50 0,6 19 0,-18-50 0,-26-121 0,52 165 0,2 1 0,4-2 0,0-86 0,7 34 0,-1 31 0,3-1 0,27-174 0,-21 239 0,0 1 0,2 1 0,1 0 0,1 0 0,27-44 0,88-107 0,-55 82 0,137-216 0,-182 271 0,2 0 0,1 2 0,2 1 0,1 2 0,53-42 0,-47 44-1365,-6 4-5461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1:53.5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 24575,'70'0'0,"-15"2"0,1-2 0,-1-3 0,0-2 0,70-16 0,-124 20 0,0 0 0,0 1 0,0-1 0,0 1 0,0 0 0,1-1 0,-1 1 0,0 0 0,0 0 0,0-1 0,0 1 0,1 0 0,-1 0 0,0 1 0,0-1 0,0 0 0,1 0 0,-1 0 0,0 1 0,0-1 0,0 1 0,0-1 0,0 1 0,0-1 0,0 1 0,0 0 0,0-1 0,0 1 0,0 0 0,0 0 0,1 1 0,-1 2 0,0 1 0,0-1 0,0 0 0,-1 0 0,0 0 0,0 1 0,0-1 0,-1 7 0,-3 32-195,2 1 0,3 0 0,1-1 0,2 1 0,2-1 0,13 51 0,-3-43-6631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03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446 1 24575,'-8'2'0,"0"1"0,0-1 0,1 2 0,-1-1 0,1 1 0,-1 0 0,1 1 0,1 0 0,-1 0 0,1 0 0,-9 9 0,-2 1 0,-9 6 0,2 2 0,1 0 0,1 2 0,1 0 0,1 1 0,1 1 0,2 1 0,1 1 0,1 0 0,-14 38 0,17-38 0,-49 130 0,53-134 0,2 1 0,1 0 0,1 0 0,-2 40 0,7 486 0,1-532 0,1 0 0,1 0 0,1 0 0,0-1 0,2 1 0,0-1 0,1-1 0,1 0 0,14 23 0,-8-16 0,-2 2 0,-1-1 0,13 44 0,-19-44 0,2 0 0,0 0 0,2-1 0,19 36 0,27 62 0,-26-51 0,-10-22 0,-3 1 0,14 63 0,4 15 0,-9-68 0,-24-57 0,0-1 0,0 1 0,0-1 0,1 0 0,-1 0 0,1 0 0,0 0 0,0 0 0,0 0 0,0-1 0,0 0 0,1 1 0,-1-1 0,8 2 0,-10-3 0,1-1 0,0 0 0,-1 0 0,1 0 0,0 0 0,0-1 0,-1 1 0,1 0 0,0-1 0,-1 1 0,1-1 0,-1 1 0,1-1 0,-1 0 0,1 0 0,-1 0 0,1 0 0,-1 0 0,0 0 0,1 0 0,-1 0 0,0 0 0,0-1 0,0 1 0,0 0 0,1-2 0,26-45 0,-23 38 0,5-13 18,0-1 0,11-47-1,-17 54-174,0 0-1,1 1 1,1-1-1,1 1 0,0 0 1,1 1-1,0 0 1,18-24-1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05.4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468 109 24575,'0'-3'0,"-7"-2"0,-10-3 0,-9-7 0,-4-2 0,0 3 0,-2-1 0,-7 3 0,-7 3 0,-7 4 0,2 2 0,-1 1 0,5 2 0,10 0-8191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10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638 14 24575,'0'-1'0,"-1"0"0,1 0 0,0 1 0,-1-1 0,1 0 0,0 1 0,-1-1 0,1 0 0,-1 1 0,1-1 0,-1 1 0,1-1 0,-1 1 0,0-1 0,1 1 0,-1-1 0,0 1 0,1-1 0,-1 1 0,0 0 0,1-1 0,-1 1 0,0 0 0,0 0 0,1 0 0,-1-1 0,0 1 0,0 0 0,1 0 0,-1 0 0,0 0 0,0 0 0,0 0 0,1 1 0,-1-1 0,0 0 0,0 0 0,1 1 0,-1-1 0,0 0 0,-1 1 0,-33 11 0,35-12 0,-22 10 0,1 0 0,1 2 0,0 0 0,0 1 0,-24 21 0,34-24 0,0-1 0,0 2 0,1-1 0,0 1 0,1 1 0,0 0 0,1 0 0,1 0 0,0 1 0,-6 16 0,-98 406 0,50-174 0,-31 102 0,72-291 0,10-37 0,1 0 0,-5 50 0,-9 1062 0,24-753 0,-3-66 0,3 356 0,26-396 0,-10-154 0,-9-63 0,4 0 0,3-2 0,37 102 0,-33-128 0,2-2 0,2 0 0,2-1 0,50 59 0,-60-78 0,178 194 0,-32-37 0,-132-142 0,-2 2 0,-2 0 0,25 50 0,-42-71 0,2-1 0,0-1 0,0 0 0,1 0 0,1-1 0,1-1 0,0 0 0,20 14 0,-12-11 0,1-2 0,0 0 0,1-1 0,0-2 0,32 11 0,-54-21 0,0 1 0,1-1 0,-1-1 0,1 1 0,-1 0 0,1-1 0,-1 1 0,1-1 0,0 0 0,-1 0 0,1 0 0,-1 0 0,1 0 0,0-1 0,-1 1 0,1-1 0,-1 0 0,1 1 0,-1-1 0,0 0 0,1 0 0,-1-1 0,3-1 0,-3 1 0,0-1 0,0 0 0,-1-1 0,1 1 0,0 0 0,-1 0 0,0-1 0,0 1 0,0-1 0,0 1 0,-1-1 0,1 1 0,-1-1 0,0 1 0,0-1 0,-1-4 0,-22-270 0,18 231 0,5 41 0,0 24 0,0-3 0,-2 97 0,0-46 0,3 1 0,11 75 0,-12-138 0,0 0 0,1 1 0,-2-1 0,1 0 0,0 0 0,-1 0 0,1 0 0,-1 0 0,0 0 0,-1 0 0,1 0 0,-1-1 0,0 1 0,1 0 0,-2-1 0,1 1 0,0-1 0,-1 0 0,1 1 0,-1-1 0,0-1 0,0 1 0,0 0 0,-1-1 0,1 1 0,0-1 0,-1 0 0,0 0 0,-3 1 0,-14 6 0,0-1 0,0-1 0,-1-1 0,-24 4 0,27-6 0,-18 5 0,-23 3 0,-71 27 0,83-21-682,-71 37-1,89-38-6143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28.4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6524 24575,'1'-3'0,"1"0"0,0 1 0,0-1 0,0 0 0,1 1 0,-1 0 0,1-1 0,-1 1 0,1 0 0,0 0 0,-1 1 0,1-1 0,0 0 0,0 1 0,5-2 0,6-4 0,25-16 0,0 3 0,60-23 0,-63 30 0,-1-2 0,-1-2 0,0-1 0,39-28 0,26-35 0,160-167 0,-223 204 0,-2-1 0,53-95 0,-25 38 0,113-156 0,-71 78 0,-41 65 0,-62 115 0,81-140 0,72-167 0,-121 230 0,-6 19 0,-3-1 0,-2-2 0,20-96 0,-17 30 0,-8 43 0,9-131 0,-23-351 0,-5 285 0,1 162 0,-1 2 0,21-197 0,-4 204 0,-5 0 0,-5-1 0,-10-130 0,-39-30 0,3 30 0,27 158 0,-4 0 0,-3 1 0,-3 2 0,-58-128 0,48 133 0,-4 2 0,-2 2 0,-4 1 0,-3 3 0,-92-104 0,108 137 0,-1 1 0,-2 2 0,-1 2 0,-1 1 0,-2 1 0,-51-26 0,88 52 0,-1 0 0,1 0 0,-1 0 0,1 0 0,-1 1 0,0-1 0,1 0 0,-1 1 0,0 0 0,1-1 0,-1 1 0,0 0 0,0 0 0,1 0 0,-1 0 0,0 0 0,0 0 0,1 0 0,-1 1 0,-3 0 0,4 0 0,0 0 0,1 0 0,-1 0 0,0 0 0,0 0 0,0 0 0,1 1 0,-1-1 0,1 0 0,-1 0 0,1 1 0,-1-1 0,1 0 0,0 0 0,-1 1 0,1-1 0,0 0 0,0 1 0,0-1 0,0 3 0,2 10 0,0 1 0,1 0 0,8 26 0,-6-24 0,31 85 80,-25-74-562,0 1 1,9 46-1,-16-50-6344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42:30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1 100 24575,'0'0'0,"0"-1"0,1 0 0,-1 0 0,0 0 0,1 1 0,-1-1 0,1 0 0,0 0 0,-1 1 0,1-1 0,-1 0 0,1 1 0,0-1 0,-1 1 0,1-1 0,0 1 0,0-1 0,0 1 0,-1-1 0,1 1 0,0 0 0,0-1 0,0 1 0,0 0 0,0 0 0,1 0 0,30-5 0,-28 5 0,58-4 0,-40 4 0,0-1 0,0-1 0,0-2 0,0 0 0,-1-1 0,28-10 0,27-17-1365,-54 18-5461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2T20:14:10.84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24575,'19'1'0,"30"5"0,-17-1 0,-8-1 0,1 0 0,-1 1 0,0 2 0,-1 0 0,1 2 0,-2 0 0,1 2 0,-1 0 0,-1 2 0,0 0 0,-1 2 0,0 0 0,-1 1 0,32 35 0,117 171 0,-45-52 0,-34-61 0,113 151 0,-163-203 0,-2 2 0,52 112 0,63 217 0,-100-212 0,-44-142 0,-2 1 0,-2 1 0,1 39 0,-6-52 0,-4 24 0,2-32 0,1 0 0,1 0 0,1 1 0,2 26 0,18 65 0,7 45 0,-26-141 0,29 191 0,-27-183 0,-1 0 0,-1 23 0,-1-28 0,0 1 0,1-1 0,1 1 0,0-1 0,7 21 0,86 187 0,-72-179 0,1-1 0,36 47 0,68 73 0,-47-62 0,-32-40 0,1 3 0,62 98 0,-103-143 0,-1 0 0,11 36 0,7 15 0,9-3 0,47 67 0,-13-24 0,-30-39 0,-15-27 0,2-1 0,36 47 0,-42-65 0,1 0 0,1-1 0,1-2 0,1 0 0,1-1 0,0-2 0,2 0 0,0-2 0,1-1 0,37 14 0,29 3 0,1-5 0,155 23 0,-169-34 0,-53-10 0,1 0 0,-1-2 0,50 0 0,156-19 0,-227 14 0,110 0 0,-10 0 0,-87-1 0,0 0 0,0-1 0,27-8 0,-39 8 0,0 0 0,0-1 0,0 1 0,-1-2 0,1 1 0,-1-1 0,7-5 0,2-5 0,23-25 0,-37 38 0,-1 1 0,1 0 0,0 0 0,0 0 0,-1 0 0,1 0 0,0 0 0,0 1 0,0-1 0,0 1 0,0-1 0,0 1 0,0 0 0,3-1 0,34 2 0,-24 0 0,26 2 0,-41-3 0,0 0 0,1 0 0,-1 0 0,0 0 0,0 0 0,1 0 0,-1 1 0,0-1 0,1 0 0,-1 0 0,0 0 0,1 0 0,-1 0 0,0 0 0,1 0 0,-1-1 0,0 1 0,0 0 0,1 0 0,-1 0 0,0 0 0,1 0 0,-1 0 0,0 0 0,0-1 0,1 1 0,-1 0 0,0 0 0,1-1 0,-7-7 0,-23-13 0,20 15 0,-30-23 0,0-1 0,2-2 0,-52-58 0,54 40 0,-2-1 0,-84-82 0,114 125 0,14 12 0,12 14 0,119 106 0,-90-85 0,58 61 0,-59-53 0,67 54 0,-36-34 0,-69-59 0,0 1 0,-1 1 0,0-1 0,-1 1 0,0 1 0,9 20 0,-15-29 0,0-1 0,-1 1 0,1 0 0,-1 1 0,0-1 0,0 0 0,1 0 0,-1 0 0,-1 0 0,1 0 0,0 0 0,0 0 0,-1 0 0,1 0 0,-1 0 0,0 0 0,0 0 0,1 0 0,-1-1 0,0 1 0,-2 2 0,-4 5 0,0 0 0,-14 14 0,10-11 0,-15 13 0,-1 0 0,-1-2 0,-40 25 0,4-3 0,-132 112 0,170-132 0,1 0 0,2 2 0,-28 40 0,8-13 0,-8 10 0,47-59-1365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2T20:14:20.90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5287 24575,'97'-5'0,"-1"-6"0,104-33 0,-93-2 0,-53 20 0,-15 7 0,-1-4 0,-1-1 0,0-3 0,-1-4 0,-1-1 0,-1-2 0,54-73 0,-41 41 0,-2-5 0,-1-3 0,-3-1 0,45-110 0,-52 104 0,146-327 0,27-101 0,-170 414 0,-7 21 0,2 1 0,2 4 0,2 3 0,62-91 0,-53 85 0,47-97 0,-55 96 0,76-113 0,-50 102 0,-29 41 0,0-4 0,-2-1 0,40-79 0,78-151 0,-91 170 0,48-73 0,-72 128 0,-8 11 0,1 3 0,58-64 0,14-4 0,-34 34 0,-20 30 0,-27 27 0,22-28 0,-10 17 0,-6 6 0,3-4 0,1 0 0,0 3 0,1 3 0,42-20 0,129-33 0,-176 64 0,182-37 0,-59 17 0,-14-15 0,-87 25 0,0 4 0,93-9 0,-134 23 0,0-1 0,1 1 0,10-5 0,-17 5 0,1 0 0,-1 0 0,0 0 0,0 0 0,0 0 0,0 0 0,0 0 0,1 0 0,-1-2 0,0 2 0,0 0 0,0 0 0,0 0 0,0 0 0,1 0 0,-1 0 0,0 0 0,0-1 0,0 1 0,0 0 0,0 0 0,0 0 0,0 0 0,0 0 0,0 0 0,0-2 0,0 2 0,0 0 0,0 0 0,1 0 0,-1 0 0,0-2 0,0 2 0,0 0 0,0 0 0,-1 0 0,-2-12 0,-11-9 0,13 19 0,-22-28 0,-2-1 0,-47-43 0,-59-32 0,12 8 0,113 91 0,0 1 0,0-2 0,1 2 0,0-2 0,0-2 0,0 2 0,-5-15 0,-4-4 0,59 119 0,-23-43 0,2 0 0,38 57 0,-46-79 0,0 0 0,27 63 0,-30-59 0,2 0 0,31 49 0,-42-77 0,0 0 0,0 1 0,0-1 0,0 0 0,0-1 0,1-1 0,-1 1 0,0-1 0,1 1 0,-1-2 0,1 0 0,7 0 0,20 5 0,-21 0 0,-9 1 0,-16 13 0,13-17 0,-13 14 0,1 2 0,0-1 0,-21 40 0,-3 7 0,22-42 0,2 1 0,0 1 0,1 0 0,0 2 0,1 1 0,-14 47 0,19-51 0,-1-2 0,-1 1 0,0-3 0,-1 2 0,-14 26 0,-15 22-1365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2:51:06.13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0 24575,'-2'1'0,"-1"0"0,1-1 0,0 1 0,-1 0 0,1 0 0,0 0 0,0 0 0,0 1 0,0-1 0,0 1 0,0-1 0,0 1 0,0 0 0,1 0 0,-1 0 0,1-1 0,-1 1 0,1 1 0,0-1 0,-1 0 0,1 0 0,0 0 0,1 1 0,-1-1 0,0 1 0,1-1 0,-1 0 0,1 1 0,0-1 0,0 3 0,-2 5 0,1-1 0,0 0 0,1 0 0,0 0 0,1 0 0,0 0 0,2 12 0,3-5 0,0-1 0,2 0 0,-1 0 0,2-1 0,0 1 0,16 18 0,-4-8 0,2-1 0,33 29 0,-33-36 0,1-1 0,1-2 0,0 0 0,1-2 0,0-1 0,1-1 0,30 7 0,-15-4 0,77 36 0,-94-36 0,45 26 0,-65-35 0,0 0 0,0 0 0,0 0 0,-1 1 0,0-1 0,1 1 0,-2 0 0,1 1 0,-1-1 0,5 8 0,-6-1 0,0 0 0,-1 0 0,-1 0 0,1 0 0,-2 0 0,0 0 0,0 0 0,-1 0 0,-1-1 0,-4 15 0,7-24 0,-1-1 0,0 1 0,1-1 0,-1 1 0,0-1 0,0 1 0,0-1 0,0 0 0,0 1 0,0-1 0,0 0 0,0 0 0,0 0 0,0 0 0,-1 0 0,1 0 0,-1 0 0,1-1 0,0 1 0,-1 0 0,1-1 0,-1 1 0,0-1 0,-1 1 0,-2 0 0,1-1 0,-1 0 0,0 0 0,0 0 0,0 0 0,1-1 0,-1 0 0,-7-2 0,3 1 0,0-1 0,0-1 0,1 0 0,-1 0 0,1 0 0,0-1 0,0 0 0,-14-13 0,22 18 0,0 0 0,0 0 0,0 0 0,0 0 0,0 0 0,0 0 0,0 0 0,-1 0 0,1 0 0,0-1 0,0 1 0,0 0 0,0 0 0,0 0 0,0 0 0,0 0 0,0 0 0,0 0 0,0 0 0,0 0 0,0-1 0,0 1 0,0 0 0,0 0 0,0 0 0,0 0 0,0 0 0,0 0 0,0 0 0,0-1 0,0 1 0,0 0 0,0 0 0,0 0 0,0 0 0,0 0 0,0 0 0,0 0 0,0 0 0,0 0 0,0-1 0,0 1 0,0 0 0,0 0 0,1 0 0,-1 0 0,0 0 0,0 0 0,0 0 0,0 0 0,0 0 0,0 0 0,0 0 0,0 0 0,0 0 0,1 0 0,-1 0 0,0 0 0,0 0 0,0-1 0,0 1 0,0 0 0,0 0 0,0 1 0,1-1 0,-1 0 0,0 0 0,14 1 0,14 5 0,1 6 0,-9-4 0,0 0 0,28 6 0,-42-13 0,-1 0 0,1 0 0,-1 0 0,1-1 0,-1 0 0,1 0 0,-1-1 0,0 1 0,1-1 0,-1 0 0,1-1 0,-1 1 0,0-1 0,7-3 0,-8 2 7,0 0 0,0 0-1,-1 0 1,1 0-1,-1-1 1,0 1 0,0-1-1,0 0 1,0 0 0,-1 0-1,3-7 1,21-54-620,-21 49-219,-1 3-5994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4T21:59:43.8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24575,'11'1'0,"0"1"0,-1 0 0,1 1 0,-1 0 0,0 0 0,0 1 0,0 1 0,0-1 0,-1 2 0,12 7 0,-6-4 0,721 485-932,-40 64-676,-174-136 1031,-84-86 492,306 246-245,-659-510 288,77 84 1,-153-147 30,0 1 1,0 0-1,-1 0 1,-1 1-1,0-1 0,0 2 1,-1-1-1,5 14 1,-7 3-4471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2:51:09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570 0 24575,'0'4'0,"1"0"0,0 0 0,0 0 0,1 0 0,-1 0 0,1-1 0,4 7 0,5 15 0,-7-11 0,-1 0 0,-1 0 0,-1 1 0,1-1 0,-2 17 0,0-25 0,-1-1 0,1 1 0,-1 0 0,0-1 0,-1 1 0,1-1 0,-1 0 0,0 1 0,-1-1 0,1 0 0,-1 0 0,0 0 0,0 0 0,0-1 0,-7 8 0,-16 7 0,0 0 0,-2-1 0,0-2 0,0-1 0,-2-1 0,-36 12 0,52-20 0,6-3 0,1 1 0,0 1 0,1-1 0,-1 1 0,1 0 0,0 0 0,0 1 0,0 0 0,1 0 0,0 0 0,0 1 0,0 0 0,1 0 0,0 0 0,1 0 0,-1 1 0,-2 9 0,0 3 0,1-1 0,0 1 0,2-1 0,0 1 0,0 38 0,4-42 0,-1-12 0,0 1 0,0 0 0,0-1 0,0 1 0,-1 0 0,1-1 0,-1 1 0,-2 6 0,2-10 0,0 0 0,0 0 0,0 0 0,0 0 0,0-1 0,0 1 0,0 0 0,0 0 0,0-1 0,-1 1 0,1 0 0,0-1 0,0 1 0,-1-1 0,1 0 0,0 1 0,-1-1 0,1 0 0,0 0 0,-1 0 0,1 0 0,-1 0 0,1 0 0,0 0 0,-1 0 0,1-1 0,0 1 0,-1-1 0,1 1 0,0-1 0,0 1 0,-1-1 0,1 1 0,-1-2 0,-16-6 0,1 0 0,0-1 0,-15-11 0,-34-18 0,156 91 0,-71-45 0,1 1 0,0-1 0,0-1 0,28 7 0,-42-15 0,1 0 0,-1 0 0,1-1 0,-1 0 0,0 0 0,0 0 0,0-1 0,0 0 0,0 0 0,-1 0 0,1-1 0,5-5 0,20-9 0,7-1-1365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2:56:49.7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16 981 24575,'0'0'0,"-1"-1"0,0 0 0,0 1 0,0-1 0,1 0 0,-1 1 0,0-1 0,1 0 0,-1 0 0,1 0 0,-1 0 0,1 1 0,-1-1 0,1 0 0,0 0 0,-1 0 0,1 0 0,0 0 0,0 0 0,0 0 0,0 0 0,-1 0 0,1 0 0,1-2 0,-3-31 0,2 29 0,-2-23 0,1 12 0,0-1 0,1 0 0,3-17 0,-2 29 0,0 1 0,0-1 0,0 0 0,1 1 0,0-1 0,-1 1 0,2-1 0,-1 1 0,0 0 0,1 0 0,0 0 0,0 0 0,0 1 0,7-7 0,23-15 0,37-21 0,-42 29 0,-1-2 0,31-26 0,-49 37 0,-1-1 0,0 0 0,0 0 0,-1-1 0,0 1 0,-1-2 0,0 1 0,0-1 0,7-22 0,13-39 0,-12 39 0,-2-1 0,11-54 0,-21 78 0,0 0 0,-1 0 0,-1 0 0,0 0 0,0 0 0,-1 0 0,0 0 0,-1 0 0,0 0 0,0 1 0,-1-1 0,0 0 0,-8-15 0,10 24 0,1 0 0,-1 0 0,1 0 0,-1 0 0,1 0 0,-1 0 0,1 0 0,-1 0 0,0 0 0,0 0 0,1 0 0,-1 0 0,0 0 0,0 0 0,0 1 0,0-1 0,0 0 0,0 1 0,0-1 0,0 1 0,0-1 0,0 1 0,0 0 0,-1-1 0,1 1 0,0 0 0,0 0 0,0 0 0,0 0 0,-1 0 0,1 0 0,0 0 0,0 0 0,0 0 0,0 0 0,-1 1 0,1-1 0,0 0 0,0 1 0,0-1 0,0 1 0,-1 0 0,-5 5 0,1-1 0,-1 1 0,1 0 0,1 0 0,-8 10 0,-18 18 0,48-73 0,-10 28 0,0 1 0,0 1 0,1-1 0,0 1 0,1 1 0,0-1 0,0 2 0,1-1 0,0 1 0,1 1 0,16-9 0,-27 15 0,1 0 0,0 1 0,0-1 0,0 0 0,-1 0 0,1 1 0,0-1 0,0 1 0,-1-1 0,1 1 0,0-1 0,-1 1 0,1-1 0,-1 1 0,1-1 0,0 1 0,-1 0 0,1-1 0,-1 1 0,0 0 0,1-1 0,-1 1 0,1 0 0,-1 0 0,0-1 0,0 1 0,1 2 0,11 34 0,-5-17 0,-2-8-97,1 0-1,1-1 1,-1 0-1,2 0 1,0 0-1,0-1 1,1 0-1,0-1 1,0 0-1,1-1 1,1 1-1,-1-2 0,12 7 1,-12-9-6729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03:07:03.65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453 1 24575,'-33'2'0,"1"2"0,0 0 0,0 2 0,-62 21 0,79-22 0,4-2 0,0 2 0,1-1 0,-1 2 0,1-1 0,0 1 0,1 1 0,-1 0 0,2 0 0,-1 0 0,1 1 0,0 1 0,0 0 0,-10 15 0,9-9 0,0 0 0,0 1 0,1 0 0,2 1 0,-1 0 0,2 0 0,-7 34 0,6 0 0,3 0 0,4 77 0,2-39 0,-3-63 0,1 1 0,2-1 0,0 0 0,2 0 0,1 0 0,16 43 0,-14-50 0,1 0 0,1-1 0,1 0 0,0-1 0,1 0 0,1-1 0,0-1 0,1 0 0,20 16 0,33 20 0,3-4 0,2-3 0,138 64 0,-69-46 0,2-6 0,2-6 0,203 42 0,-221-70 0,0-5 0,214 0 0,-317-17 0,0-2 0,-1 0 0,1-2 0,0-1 0,-1 0 0,0-2 0,-1-1 0,1 0 0,-1-2 0,-1-1 0,0 0 0,0-2 0,-1 0 0,18-16 0,-19 15 0,-2 0 0,1-1 0,-2-1 0,0 0 0,-1-1 0,-1-1 0,0 0 0,-1-1 0,-1 0 0,-1-1 0,-1-1 0,-1 0 0,0 0 0,-2 0 0,-1-1 0,0 0 0,-2-1 0,3-24 0,-2-3 0,-3 1 0,-1-1 0,-3 0 0,-1 1 0,-12-52 0,7 65 0,-1 1 0,-2 0 0,-1 0 0,-2 1 0,-2 1 0,-1 0 0,-31-44 0,22 41 0,-3 1 0,0 1 0,-2 2 0,-2 1 0,0 1 0,-2 2 0,-1 2 0,-2 1 0,0 2 0,-1 2 0,-2 1 0,-46-16 0,62 30 0,-1 1 0,0 2 0,1 0 0,-1 2 0,-47 3 0,33 0 0,-59-6 0,-24-13 0,56 6 0,-1 3 0,0 3 0,-115 5 0,156 4 0,1 2 0,0 0 0,0 2 0,1 1 0,0 1 0,0 1 0,1 1 0,-25 17 0,11-4 0,0 2 0,2 2 0,-60 62 0,75-70 0,2 2 0,0 0 0,1 2 0,2-1 0,1 2 0,0 0 0,2 1 0,1 1 0,2 0 0,0 0 0,2 1 0,1 0 0,1 0 0,2 1 0,1-1 0,1 42 0,2-7 0,-1-34 0,2-1 0,6 46 0,-5-67 0,1 0 0,0 0 0,0 0 0,1-1 0,0 1 0,0-1 0,1 0 0,0 0 0,0 0 0,1-1 0,0 0 0,0 0 0,0 0 0,1-1 0,0 0 0,13 8 0,10 3 0,0 0 0,57 19 0,43 15 0,-45-15 0,1-4 0,2-3 0,139 24 0,30-30-1365,-122-15-5461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8:26.4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 2574 24575,'-5'-15'0,"1"1"0,1 0 0,1-1 0,0 0 0,1 0 0,0 0 0,1 1 0,3-21 0,-2-6 0,-12-204 0,10 237 0,-3-435 0,7 232 0,-3-964 0,-1 1157 0,-1-1 0,-1 1 0,-1-1 0,-7-19 0,5 15 0,0 0 0,-2-24 0,-1-31-1365,7 62-5461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8:44.5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317 0 24575,'-2'13'0,"-1"0"0,0 0 0,-1 0 0,0-1 0,-1 0 0,0 1 0,-1-2 0,0 1 0,-13 16 0,-14 32 0,23-40 0,-1-1 0,-1 0 0,-1-1 0,-22 24 0,-13 18 0,45-57-59,0 1 0,0-1-1,0 0 1,-1-1-1,1 1 1,-1 0 0,0-1-1,0 0 1,0 0 0,0 0-1,0-1 1,0 1 0,-1-1-1,1 0 1,0 0-1,-1 0 1,1-1 0,-1 1-1,1-1 1,0 0 0,-1-1-1,-5 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8:49.4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24575,'7'45'0,"76"115"0,-77-149 0,0-1 0,0 0 0,1 0 0,1-1 0,-1 1 0,1-2 0,1 1 0,0-1 0,0 0 0,1-1 0,-1 0 0,21 10 0,-4-5 0,0-1 0,1-1 0,1-2 0,32 6 0,-17-1-1365,-25-4-5461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5T23:18:45.07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4314 359 24575,'1'-28'0,"1"1"0,9-44 0,-10 67 0,0-1 0,0 1 0,1 0 0,-1 0 0,1 0 0,0 0 0,1 0 0,-1 0 0,0 0 0,1 1 0,0-1 0,0 1 0,0 0 0,0 0 0,1 0 0,-1 0 0,1 0 0,0 1 0,0 0 0,0 0 0,0 0 0,0 0 0,0 0 0,0 1 0,1 0 0,-1 0 0,0 0 0,7 0 0,-3 0 0,0 1 0,-1 0 0,1 0 0,-1 1 0,1 0 0,0 1 0,-1-1 0,0 1 0,1 1 0,-1-1 0,0 1 0,0 1 0,-1-1 0,1 1 0,-1 0 0,7 6 0,-3-1 0,-1 0 0,-1 1 0,0 0 0,0 1 0,-1 0 0,0 0 0,5 14 0,-3-6 0,-2 0 0,0 0 0,7 39 0,-12-49 0,0-1 0,-1 0 0,-1 1 0,0-1 0,0 1 0,-2 13 0,2-19 0,-1-1 0,0 1 0,0-1 0,0 1 0,0 0 0,0-1 0,0 0 0,-1 1 0,1-1 0,-1 0 0,0 0 0,1 0 0,-1 0 0,0 0 0,0 0 0,-1 0 0,1-1 0,0 1 0,-1-1 0,1 1 0,0-1 0,-1 0 0,-4 1 0,-3 1 0,0-1 0,0 0 0,0-1 0,0 0 0,0 0 0,-1-1 0,1-1 0,0 1 0,0-2 0,-1 0 0,1 0 0,1 0 0,-1-1 0,0-1 0,1 0 0,-1 0 0,1-1 0,0 0 0,0-1 0,-12-10 0,11 7 0,1-1 0,1 0 0,0-1 0,0 0 0,1 0 0,-8-15 0,11 18 0,0-1 0,1 1 0,0-1 0,1 1 0,0-1 0,0 0 0,1 1 0,0-1 0,1 0 0,0 0 0,0 0 0,2-11 0,-2 19 0,0-1 0,0 1 0,0-1 0,0 1 0,1-1 0,-1 1 0,0 0 0,1-1 0,0 1 0,-1-1 0,1 1 0,-1 0 0,1 0 0,0-1 0,0 1 0,0 0 0,0 0 0,0 0 0,0 0 0,0 0 0,0 0 0,0 0 0,1 0 0,-1 0 0,0 1 0,1-1 0,-1 1 0,0-1 0,1 1 0,-1-1 0,1 1 0,-1-1 0,1 1 0,1 0 0,1 0 0,-1 0 0,1 1 0,-1-1 0,1 1 0,-1 0 0,0 0 0,1 0 0,-1 0 0,0 1 0,0-1 0,0 1 0,0 0 0,5 3 0,-1 1 0,0 0 0,-1 0 0,1 0 0,-1 1 0,-1 0 0,1 0 0,-1 0 0,0 1 0,-1 0 0,0 0 0,0 0 0,-1 0 0,0 1 0,0-1 0,2 17 0,-5-21 0,1 0 0,0 0 0,0 0 0,0 0 0,0 0 0,1 0 0,-1-1 0,1 1 0,0 0 0,0-1 0,5 7 0,-8-18 0,-6-6 0,-1 1 0,-7-10 0,-20-25 0,30 41 0,-2 1 0,1-1 0,-1 1 0,0 0 0,0 1 0,0 0 0,-15-7 0,-36-13 0,-1 4 0,-100-24 0,-198-23 0,149 32 0,-340-39 0,10 73 0,461 4 0,-272 19 0,271-11 0,0 3 0,-109 32 0,147-29 0,0 1 0,2 1 0,-66 44 0,44-26 0,-183 98 0,68-38 0,114-60 0,1 3 0,2 3 0,-66 62 0,-42 46 0,139-126 0,-18 18 0,41-37 0,0 0 0,-1 0 0,0-1 0,0 1 0,0-1 0,-1 0 0,1 0 0,-1-1 0,0 0 0,0 0 0,-1 0 0,1-1 0,0 1 0,-1-2 0,-11 3 0,-34 2 0,-68 16 0,-3-4 0,107-16 0,1 0-1365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24575,'4'1'0,"-1"-1"0,0 1 0,1-1 0,-1 1 0,0 0 0,1 0 0,-1 1 0,0-1 0,0 1 0,0-1 0,0 1 0,0 0 0,0 0 0,-1 0 0,1 1 0,-1-1 0,4 5 0,38 58 0,-17-21 0,-15-31 0,0 0 0,1-1 0,1 0 0,-1-1 0,2 0 0,22 12 0,-1 0 0,-26-15 0,0 0 0,-1 1 0,0 0 0,0 1 0,10 15 0,-11-14 0,0-1 0,0-1 0,1 1 0,0-1 0,16 12 0,-21-19 0,0 0 0,0 0 0,0-1 0,0 1 0,1-1 0,-1 0 0,0 0 0,1-1 0,-1 1 0,1-1 0,5 0 0,58-7 0,-13 1 0,168-6 0,-76 12 0,-102 2 0,-1-2 0,47-6 0,-79 3 0,-16-2 0,-29-5 0,-3-2 0,21 5 24,0-2 0,1 0 0,0 0 0,-26-23 0,33 24-173,0 1 1,1-1-1,0 0 1,0-1-1,1 0 1,0 0-1,0 0 1,1 0-1,-5-16 1,4 9-6678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0 24575,'-6'1'0,"-1"0"0,0 1 0,1-1 0,-1 1 0,1 1 0,0-1 0,0 1 0,0 0 0,0 0 0,0 1 0,0 0 0,1 0 0,0 0 0,-5 6 0,-4 3 0,1 1 0,1 0 0,-20 28 0,30-38-64,0 1-1,0 0 0,0-1 1,0 1-1,1 0 1,0 0-1,0 0 0,0 0 1,1 0-1,0 0 1,-1 0-1,2 0 0,0 8 1,-1-8-397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24575,'-2'10'0,"-1"0"0,0 0 0,-1 0 0,0 0 0,0 0 0,-1-1 0,0 1 0,-1-1 0,0-1 0,-8 10 0,-14 25 0,1 7 0,9-16 0,-1-1 0,-1 0 0,-26 30 0,38-53 0,1 0 0,1 1 0,0 0 0,0 0 0,1 0 0,0 1 0,-4 17 0,6-20 0,-4 9-175,-1 0-1,-18 27 1,19-34-664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4T21:59:44.9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2211 0 24575,'-281'394'0,"140"-200"0,10-14 0,-356 516 0,353-485 0,-148 316 0,78-53 0,196-457 0,-1 0 0,0 0 0,-1-1 0,-1-1 0,-1 1 0,0-2 0,0 0 0,-2 0 0,0-1 0,0-1 0,-19 12 0,-44 33-455,3 2 0,-122 127 0,150-133-6371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24575,'150'-2'0,"156"4"0,-226 16 0,296-9 0,-269-10 0,-94 0 0,0-1 0,1-1 0,-1 0 0,-1-2 0,20-9 0,-31 14 0,-1 0 0,0 0 0,0 0 0,0 0 0,1 0 0,-1-1 0,0 1 0,0 0 0,0 0 0,0 0 0,1 0 0,-1-1 0,0 1 0,0 0 0,0 0 0,0 0 0,0-1 0,1 1 0,-1 0 0,0 0 0,0-1 0,0 1 0,0 0 0,0-1 0,0 1 0,0 0 0,0 0 0,0-1 0,0 1 0,0 0 0,0-1 0,0 1 0,0 0 0,0 0 0,0-1 0,0 1 0,0 0 0,0 0 0,0-1 0,0 1 0,0 0 0,-1 0 0,1-1 0,0 1 0,0 0 0,0 0 0,0-1 0,0 1 0,-1 0 0,1 0 0,0 0 0,0 0 0,0-1 0,0 1 0,-1 0 0,1 0 0,0 0 0,0 0 0,0 0 0,-1 0 0,1 0 0,0-1 0,-22-16 0,4 2 0,14 10 0,0-1 0,1 0 0,0 0 0,0 0 0,0-1 0,0 1 0,1-1 0,-4-13 0,1 2 0,4 28 0,0 0 0,1 0 0,-1 0 0,2 13 0,0-18 0,0 0 0,1-1 0,-1 1 0,0-1 0,1 1 0,0-1 0,0 0 0,0 0 0,0 0 0,0 0 0,1-1 0,-1 1 0,1-1 0,0 1 0,0-1 0,3 2 0,3 2 0,0-1 0,1 0 0,-1-1 0,13 4 0,9 5 0,-31-14 0,1 0 0,-1 0 0,0 0 0,0 0 0,1 0 0,-1 1 0,0-1 0,0 0 0,1 0 0,-1 0 0,0 1 0,0-1 0,1 0 0,-1 0 0,0 1 0,0-1 0,0 0 0,0 0 0,1 1 0,-1-1 0,0 0 0,0 1 0,0-1 0,0 0 0,0 1 0,0-1 0,0 0 0,0 1 0,0-1 0,0 0 0,0 1 0,0-1 0,0 0 0,0 1 0,-7 13 0,-22 13 0,19-17 0,0 3-124,1 0 0,0 2 0,1-1 0,0 2 0,0-1 0,2 1-1,-1 1 1,1 0 0,1 0 0,-6 30 0,9-38-6702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1359 0 24575,'-2'7'0,"-1"0"0,0-1 0,-1 0 0,1 1 0,-1-1 0,0-1 0,-1 1 0,1-1 0,-1 1 0,-11 7 0,11-7 0,-151 133 0,26-26 0,35-47 0,-13 19 0,-41 36 0,36-6 0,96-101 0,-1-1 0,0 0 0,-1-2 0,0 0 0,-1-1 0,-39 14 0,-33 18 0,28-10 0,37-19 0,0 0 0,-37 27 0,-42 35 0,114-141 0,16-167 0,-15 200 0,-9 33 0,0 0 0,0 0 0,0 0 0,0 0 0,0 0 0,0 0 0,0 0 0,0 0 0,0 0 0,0 0 0,0 1 0,0-1 0,0 0 0,0 0 0,0 0 0,0 0 0,0 0 0,0 0 0,0 0 0,0 0 0,0 0 0,0 0 0,0 0 0,0 0 0,0 1 0,1-1 0,-1 0 0,0 0 0,0 0 0,0 0 0,0 0 0,0 0 0,0 0 0,0 0 0,0 0 0,0 0 0,0 0 0,0 0 0,1 0 0,-1 0 0,0 0 0,0 0 0,0 0 0,0 0 0,0 0 0,0 0 0,0 0 0,0 0 0,0 0 0,0 0 0,1 0 0,-1 0 0,0 0 0,0 0 0,0 0 0,0 0 0,0-1 0,0 1 0,0 0 0,0 0 0,0 0 0,0 0 0,0 0 0,0 0 0,0 0 0,0 0 0,2 21 0,-4 28 0,-12 64 0,2-24 0,4-59 0,-1 5 0,9-34 0,1 0 0,-1 1 0,0-1 0,0 1 0,1-1 0,-1 0 0,1 1 0,-1-1 0,1 0 0,0 0 0,-1 1 0,1-1 0,0 0 0,0 0 0,0 0 0,0 0 0,0 0 0,0 0 0,0 0 0,0 0 0,0 0 0,1-1 0,1 2 0,25 12-114,-11-6-94,-1 1-1,0 1 1,0 0-1,-1 1 1,17 15-1,-20-14-6617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0 24575,'-1'27'0,"-2"0"0,-10 48 0,7-50 0,1 1 0,2 0 0,-1 32 0,3-53 0,1 0 0,0 0 0,1 0 0,-1-1 0,1 1 0,0 0 0,0 0 0,1 0 0,-1-1 0,4 7 0,-3-9 0,0 1 0,0-1 0,1 0 0,-1 0 0,1 0 0,-1 0 0,1-1 0,0 1 0,-1-1 0,1 0 0,0 0 0,0 0 0,0 0 0,0 0 0,0 0 0,1-1 0,2 1 0,3 0-195,0 1 0,0 1 0,0 0 0,-1 0 0,0 1 0,16 9 0,-15-9-6631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900 799 24575,'-3'-1'0,"1"1"0,-1-1 0,1 0 0,-1 1 0,1-1 0,-1 0 0,1-1 0,0 1 0,-1 0 0,1-1 0,0 1 0,0-1 0,-3-3 0,-29-31 0,20 20 0,-48-33 0,2 3 0,17 8 0,-70-48 0,-14-11 0,55 22 0,52 53 0,-1 0 0,-27-22 0,21 24 0,-11-9 0,1-1 0,-60-63 0,85 78 0,2 0 0,-16-31 0,24 120 0,2-56 0,1-1 0,0 1 0,2-1 0,0 0 0,1 0 0,9 26 0,-17-64 0,0 0 0,1-1 0,2 1 0,0-1 0,1 1 0,3-26 0,-2 28 0,-1 18 0,0 0 0,0 0 0,1 0-1,-1 0 1,0 0 0,0 0 0,1 0 0,-1 0-1,0 0 1,1 0 0,-1 0 0,1 0-1,-1 0 1,1 0 0,0 0 0,-1 1 0,1-1-1,0 0 1,0 0 0,-1 1 0,1-1-1,0 1 1,0-1 0,0 1 0,0-1 0,0 1-1,0-1 1,0 1 0,0 0 0,0-1 0,0 1-1,0 0 1,2 0 0,42 3 69,-10-2-1496,-26-4-5399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13 305 24575,'0'0'0,"-1"-1"0,0 1 0,1-1 0,-1 0 0,0 0 0,1 1 0,-1-1 0,1 0 0,-1 0 0,1 0 0,0 0 0,-1 1 0,1-1 0,0 0 0,-1 0 0,1 0 0,0 0 0,0 0 0,0 0 0,0 0 0,0 0 0,0-1 0,-1-28 0,1 27 0,-1-32 0,0 14 0,0-1 0,1 0 0,2 0 0,0 1 0,1-1 0,8-28 0,-10 48 1,-1 0-1,1 0 1,0 0 0,0 0-1,0 0 1,1 0-1,-1 0 1,0 1-1,1-1 1,-1 0 0,1 1-1,-1-1 1,1 1-1,0-1 1,0 1-1,0 0 1,0 0 0,0 0-1,0 0 1,0 0-1,0 0 1,0 1-1,0-1 1,0 1 0,0-1-1,1 1 1,-1 0-1,0 0 1,0 0-1,1 0 1,3 0 0,7 3-12,-1 0 0,1 1 0,0 0 0,19 10 0,22 6-1318,-44-18-5497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1 214 24575,'2'2'0,"1"0"0,-1-1 0,1 1 0,0-1 0,0 0 0,0 0 0,0 0 0,0 0 0,0-1 0,0 1 0,0-1 0,4 1 0,46-1 0,-33-1 0,1044 1 0,-1062 0 0,1 0 0,-1 0 0,0 0 0,0 0 0,0 0 0,0-1 0,1 1 0,-1-1 0,0 1 0,0-1 0,0 0 0,0 0 0,0 0 0,-1 0 0,1 0 0,3-2 0,-5 2 0,0 1 0,0-1 0,1 1 0,-1 0 0,0-1 0,0 1 0,0 0 0,0-1 0,0 1 0,0-1 0,0 1 0,1 0 0,-1-1 0,0 1 0,0-1 0,-1 1 0,1 0 0,0-1 0,0 1 0,0-1 0,0 1 0,0 0 0,0-1 0,0 1 0,-1-1 0,1 1 0,0 0 0,0-1 0,-1 1 0,-20-14 0,1 3 0,1 0 0,0-2 0,0 0 0,1-1 0,1-1 0,1 0 0,0-1 0,1-1 0,-17-24 0,13 18 0,146 165 0,-112-126 0,0-2 0,1 0 0,1-1 0,32 20 0,-48-32 0,1 1 0,-1-1 0,1 0 0,-1 1 0,1-1 0,-1 1 0,0-1 0,0 1 0,0 0 0,0-1 0,0 1 0,0 0 0,0 0 0,-1 0 0,1 0 0,-1 0 0,1 0 0,-1 0 0,0 0 0,0-1 0,0 1 0,0 0 0,0 0 0,0 0 0,0 0 0,-1 0 0,1 0 0,-1 0 0,1 0 0,-1 0 0,0 0 0,0 0 0,0-1 0,-1 3 0,-6 10 0,0 0 0,-1-1 0,-15 18 0,10-14 0,4-3-1365,0-2-5461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1:58.41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0 318 24575,'0'-1'0,"1"0"0,0 1 0,-1-1 0,1 0 0,-1 0 0,1 1 0,0-1 0,0 0 0,-1 1 0,1-1 0,0 1 0,0-1 0,0 1 0,-1-1 0,1 1 0,0-1 0,0 1 0,0 0 0,0 0 0,0-1 0,0 1 0,0 0 0,0 0 0,0 0 0,0 0 0,1 0 0,34-1 0,-31 1 0,643-1 0,-316 2 0,-330-1 0,0 1 0,-1-1 0,1 0 0,0 0 0,0 0 0,0 0 0,0 0 0,-1-1 0,1 1 0,0-1 0,0 1 0,0-1 0,-1 1 0,1-1 0,0 0 0,-1 0 0,1 0 0,-1 0 0,1 0 0,-1 0 0,0 0 0,1-1 0,-1 1 0,2-3 0,-2 2 0,-1 0 0,0-1 0,0 1 0,0 0 0,-1 0 0,1 0 0,0 0 0,-1 0 0,1 0 0,-1-1 0,0 1 0,0 0 0,0 1 0,0-1 0,0 0 0,0 0 0,0 0 0,-1 1 0,1-1 0,0 0 0,-3-1 0,-14-15 0,-1 0 0,-1 2 0,0 0 0,-1 1 0,-28-14 0,15 9 0,-34-28 0,41 18 0,26 29 0,0 1 0,0-1 0,0 0 0,1 1 0,-1-1 0,0 0 0,1 0 0,-1 1 0,0-1 0,1 0 0,-1 0 0,1 0 0,0 0 0,-1 0 0,1 0 0,0 0 0,-1 0 0,1 0 0,0 0 0,0 0 0,0 0 0,0 0 0,0 0 0,0 0 0,0 0 0,0 0 0,0 0 0,1 0 0,-1 0 0,0 0 0,1 0 0,-1 0 0,1-1 0,2 3 0,-1 0 0,1 0 0,-1 0 0,0 0 0,1 1 0,-1-1 0,0 1 0,0-1 0,0 1 0,0 0 0,0 0 0,-1 0 0,3 4 0,12 8 0,45 13 0,-52-24 0,0 1 0,1-1 0,-1 1 0,-1 1 0,1 0 0,-1 0 0,0 1 0,9 7 0,23 29 0,-32-32 0,1 1 0,0-2 0,1 1 0,0-1 0,0-1 0,1 0 0,0 0 0,0-1 0,1-1 0,0 0 0,15 6 0,-23-11 0,0 0 0,0 0 0,0 0 0,-1 1 0,1-1 0,0 1 0,-1 0 0,0 0 0,1 0 0,-1 1 0,6 4 0,-9-6 0,1 1 0,-1-1 0,1 0 0,-1 1 0,1-1 0,-1 0 0,0 1 0,0-1 0,0 1 0,0-1 0,0 0 0,0 1 0,0-1 0,0 1 0,0-1 0,-1 0 0,1 1 0,0-1 0,-1 0 0,1 1 0,-1-1 0,0 0 0,1 0 0,-1 1 0,0-1 0,0 0 0,0 0 0,0 0 0,0 0 0,0 0 0,0 0 0,0 0 0,0-1 0,0 1 0,0 0 0,-2 0 0,-40 37 0,1 2 0,-41 50 0,11-12-1365,62-69-5461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5:06.999"/>
    </inkml:context>
    <inkml:brush xml:id="br0">
      <inkml:brushProperty name="width" value="0.15875" units="cm"/>
      <inkml:brushProperty name="height" value="0.15875" units="cm"/>
      <inkml:brushProperty name="color" value="#34AC8B"/>
    </inkml:brush>
  </inkml:definitions>
  <inkml:trace contextRef="#ctx0" brushRef="#br0">1503 0 24575,'-4'4'0,"-1"0"0,1-1 0,-1 1 0,1-1 0,-1 0 0,0-1 0,0 1 0,0-1 0,0 0 0,-1 0 0,1-1 0,-1 1 0,-7 0 0,-9 0 0,0-1 0,-26-1 0,22-1 0,-31 2 0,1 3 0,-1 1 0,1 4 0,-83 22 0,-179 84 0,317-115 0,1 0 0,-1 0 0,1 0 0,-1 0 0,1 0 0,0 0 0,-1 0 0,1 0 0,-1 1 0,1-1 0,0 0 0,-1 0 0,1 0 0,-1 1 0,1-1 0,0 0 0,-1 1 0,1-1 0,0 0 0,-1 1 0,1-1 0,0 0 0,0 1 0,-1-1 0,1 1 0,0-1 0,0 1 0,0-1 0,0 0 0,-1 1 0,12 7 0,4 1 0,-11-5 0,0 0 0,0 1 0,-1 0 0,1-1 0,-1 1 0,0 1 0,0-1 0,3 11 0,1 6 0,4 22 0,-2-6 0,8 21 0,16 115 0,-30 36 0,-4-117 0,1-60 0,-1 1 0,-1-1 0,-2 0 0,-9 37 0,-35 130 0,23-73 0,-1 9 0,16-89 0,-7 78 0,12-77 0,-16 74 0,15-96 0,1 1 0,-3 53 0,9 57 0,1-50 0,-2-56 0,0 36 0,-14 126 0,-8 27 0,20 3 0,-16 22 0,3-164 0,0-6 0,-41 298 0,15-62 0,30-226 0,2-19 0,-3 102 0,14-91 0,-3 156 0,-11-63 0,10-130 0,-2-1 0,-2 1 0,-14 47 0,7-29 0,2 1 0,-3 69 0,1-12 0,4-47 0,-29 177 0,11-117 0,-12 67 0,23-119 0,7-36 0,-5 50 0,9-15 0,-15 125 0,7-114 0,-1 166 0,15-158 0,-2 166 0,-5-177 0,-1 70 0,8 688 0,-8-759 0,2-20 0,2-34 0,-8 35 0,6-39 0,1 1 0,0 30 0,4 15 0,4 0 0,3 0 0,17 74 0,-17-104 0,-1 1 0,0 46 0,-7 84 0,-1-71 0,2 230 0,0-327 0,0 1 0,0-1 0,1 1 0,0-1 0,0 1 0,1 5 0,-1-9 0,-1-1 0,0 1 0,1 0 0,-1 0 0,0 0 0,1-1 0,-1 1 0,1 0 0,-1 0 0,1-1 0,0 1 0,-1-1 0,1 1 0,0 0 0,-1-1 0,1 1 0,0-1 0,0 0 0,-1 1 0,1-1 0,0 0 0,0 1 0,0-1 0,0 0 0,-1 0 0,1 1 0,0-1 0,0 0 0,0 0 0,0 0 0,0 0 0,-1 0 0,1-1 0,0 1 0,0 0 0,0 0 0,0-1 0,0 1 0,-1 0 0,2-1 0,30-13 0,82-30 0,-78 34 0,0 2 0,0 1 0,1 2 0,58-1 0,37 3 0,225-34 0,-162-5 0,66-11 0,-231 51 0,48 0 0,-60 3 0,0 0 0,0-2 0,1 0 0,-1-1 0,0-1 0,32-10 0,25-14-1365,-67 25-5461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5:11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2139 24575,'0'2'0,"1"0"0,-1 0 0,1 0 0,-1 0 0,1 0 0,0 0 0,0 0 0,0 0 0,0-1 0,0 1 0,1 0 0,-1-1 0,0 1 0,3 1 0,22 19 0,-20-19 0,0 1 0,0-1 0,0 0 0,1 0 0,-1-1 0,1 0 0,13 2 0,52 3 0,-18-3 0,127 12 0,-69-8 0,258 8-74,0-24-721,155-28 795,-463 30 289,0-2 1,118-33 0,-152 33-290,-1-2 0,38-18 0,-26 7 0,-1-2 0,-1-2 0,-1-1 0,54-52 0,-65 53 0,110-106 0,-105 100 0,-2-1 0,36-51 0,-29 36 0,5-5 0,49-68 0,-76 102 0,1 1 0,0 1 0,24-20 0,20-24 0,5-18 0,61-68 0,-70 93 0,74-98 0,-108 126 0,1 2 0,1 0 0,0 2 0,2 0 0,40-27 0,146-117 0,-165 127 0,-25 21 0,25-28 0,-36 36 0,-2-1 0,1 0 0,-1 0 0,-1-1 0,7-14 0,8-22 0,2 1 0,30-46 0,-41 72 0,-1 0 0,-1-1 0,14-41 0,-16 42 0,-2 6 120,-5 14-182,-1-1 0,0 1 0,0-1 0,1 1 1,-1-1-1,0 1 0,1 0 0,-1-1 0,0 1 0,1-1 0,-1 1 0,1 0 1,-1-1-1,0 1 0,1 0 0,-1-1 0,1 1 0,-1 0 0,1 0 0,-1 0 1,1-1-1,-1 1 0,2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17:35:14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24575,'14'0'0,"1"-1"0,0-1 0,-1 0 0,0-1 0,1-1 0,-1 0 0,0-1 0,-1 0 0,1-1 0,23-15 0,-27 14 0,0 1 0,1 0 0,0 1 0,0 0 0,0 1 0,1 0 0,-1 1 0,17-3 0,-26 6 0,-1 0 0,0 0 0,0 0 0,0 0 0,0 0 0,1 0 0,-1 0 0,0 0 0,0 1 0,0-1 0,0 0 0,0 1 0,0-1 0,0 1 0,0-1 0,0 1 0,0 0 0,0-1 0,0 1 0,0 0 0,0 0 0,-1 0 0,1-1 0,0 1 0,-1 0 0,1 0 0,0 0 0,-1 0 0,1 0 0,-1 0 0,0 0 0,1 1 0,-1-1 0,0 0 0,0 0 0,1 0 0,-1 0 0,0 0 0,0 2 0,0 2 0,0 0 0,-1 0 0,1 1 0,-1-1 0,0 0 0,0 0 0,-4 8 0,-44 97 0,28-59 0,12-32 0,1 0 0,1 1 0,0-1 0,2 1 0,1 0 0,-3 22 0,6 5-1365,1-27-5461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16 1109 24575,'-4'0'0,"-2"-9"0,0-16 0,6-27 0,12-27 0,12-27 0,12-18 0,0-1 0,2-7 0,4-3 0,-1 8 0,-7 17 0,-9 26-8191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2:26:1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874 74 24575,'-9'-7'0,"0"0"0,-1 0 0,0 1 0,0 0 0,0 0 0,-1 1 0,0 1 0,0 0 0,0 0 0,-1 1 0,1 1 0,-18-3 0,-21 1 0,-81 1 0,86 3 0,20 0 0,1 0 0,-1 1 0,1 2 0,-1 0 0,1 2 0,0 1 0,1 0 0,-1 2 0,1 1 0,-34 17 0,34-13 0,-1 1 0,2 1 0,-26 22 0,41-31 0,1 0 0,0 0 0,0 1 0,0 0 0,1 0 0,0 0 0,0 0 0,1 1 0,0 0 0,0 0 0,1 0 0,0 1 0,1-1 0,-2 10 0,-2 45 0,3 0 0,7 88 0,1-32 0,-4-44 0,22 139 0,-14-169 0,3 0 0,1 0 0,1-1 0,26 51 0,-4-29 0,85 119 0,-46-77 0,-44-57 0,-2 1 0,-2 1 0,-2 2 0,29 98 0,-46-119 0,-1 1 0,-2 0 0,2 54 0,-10 111 0,-1-60 0,4-133 0,1 0 0,-1 1 0,0-1 0,-1 0 0,0 0 0,0 1 0,0-1 0,-1 0 0,0 0 0,-1 0 0,1-1 0,-1 1 0,-1-1 0,1 1 0,-1-1 0,0 0 0,-1 0 0,1-1 0,-1 1 0,0-1 0,0 0 0,-1 0 0,0-1 0,-7 5 0,-2 2 0,-3 2 0,-41 22 0,53-31 0,-1-2 0,0 1 0,-1-1 0,1 0 0,0 0 0,-1 0 0,1-1 0,0-1 0,-16 1 0,37 10 0,-1 1 0,23 26 0,-30-31 0,14 17 0,0 0 0,-2 2 0,-1 0 0,-2 1 0,14 30 0,50 149 0,-67-165 0,-2 1 0,-1 0 0,5 84 0,-16 130 0,-1-234 0,-2 0 0,0 1 0,-2-2 0,0 1 0,-1-1 0,-2 0 0,0-1 0,-14 22 0,8-13 0,1 1 0,-21 59 0,30-59 0,1 1 0,1 0 0,2 0 0,1 0 0,5 38 0,-2 5 0,-3-62 0,2-1 0,-1 1 0,1-1 0,1 1 0,0-1 0,1 0 0,0 0 0,1 0 0,0 0 0,0 0 0,1-1 0,1 0 0,0 0 0,0 0 0,1-1 0,0 0 0,0 0 0,1-1 0,0 0 0,1 0 0,0-1 0,0 0 0,1 0 0,-1-1 0,2-1 0,14 7 0,14 4 0,2-3 0,81 17 0,-40-11 0,-31-8 0,1-2 0,90 4 0,107-14 0,-103-1 0,-116 3-109,43-1 344,-70 0-309,0 0-1,0-1 0,0 1 1,0-1-1,0 0 1,-1 0-1,1 0 1,0 0-1,0 0 1,-1-1-1,1 1 0,0-1 1,-1 0-1,0 1 1,1-1-1,-1 0 1,0-1-1,0 1 1,2-3-1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2:26:24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2181 6981 24575,'9'0'0,"1"0"0,-1 0 0,1-1 0,-1-1 0,13-3 0,-18 4 0,0-1 0,0 0 0,0 0 0,0 0 0,0 0 0,-1-1 0,1 0 0,-1 0 0,1 0 0,-1 0 0,0 0 0,0 0 0,4-8 0,1-2 0,-2 1 0,1-1 0,-1-1 0,-1 1 0,-1-1 0,6-25 0,6-93 0,-15 126 0,2-56 29,-2 0 0,-3 0 0,-3 0 0,-2 1 0,-16-63 0,1 36-224,-4 1 0,-69-152 0,0 56-236,-7 4-1,-154-204 1,-338-380 396,358 472-351,154 188 365,5-4 0,4-3 0,-106-216 0,-30-219 1050,37-14 139,156 504-1155,-11-45-13,3-1 0,6-1 0,4-1 0,4 0 0,5-1 0,4 0 0,18-145 0,-11 205 0,1 0 0,3 1 0,1 0 0,31-74 0,-33 97 0,1-1 0,1 2 0,1 0 0,1 0 0,0 1 0,2 1 0,0 0 0,0 1 0,2 0 0,0 1 0,26-17 0,-6 8 0,-1-1 0,-1-2 0,-2-1 0,57-63 0,-72 72 0,1 1 0,1 0 0,0 2 0,1 0 0,1 2 0,0 0 0,1 1 0,1 2 0,0 0 0,0 1 0,1 2 0,28-6 0,19-9 0,-43 13 0,0 1 0,0 1 0,1 2 0,52-4 0,-41 8 0,-1-1 0,0-1 0,-1-3 0,58-16 0,-69 15 0,-13 5 0,0 0 0,-1-1 0,0-1 0,26-13 0,-39 18 0,1-1 0,0 0 0,0-1 0,-1 1 0,1 0 0,-1 0 0,1-1 0,-1 1 0,0 0 0,1-1 0,-1 1 0,0-1 0,0 0 0,0 0 0,0 1 0,0-1 0,-1 0 0,1 0 0,0 0 0,-1 0 0,0 1 0,1-1 0,-1 0 0,0 0 0,0 0 0,0 0 0,0 0 0,0 0 0,0 0 0,-1 0 0,1 0 0,-1 0 0,1 0 0,-1 0 0,0 1 0,0-1 0,0 0 0,0 0 0,0 1 0,0-1 0,0 0 0,0 1 0,-1 0 0,-1-2 0,-10-12 0,0 2 0,-1 0 0,-1 1 0,0 0 0,0 1 0,-1 1 0,-1 0 0,0 2 0,0 0 0,0 0 0,-30-7 0,47 15 0,-1-1 0,1 1 0,-1 0 0,0-1 0,1 1 0,-1 0 0,0-1 0,0 1 0,1 0 0,-1 0 0,0 0 0,1 0 0,-1 0 0,0-1 0,0 1 0,1 1 0,-1-1 0,0 0 0,0 0 0,1 0 0,-1 0 0,0 0 0,0 1 0,1-1 0,-1 0 0,0 1 0,1-1 0,-1 0 0,1 1 0,-1-1 0,-1 2 0,13 19 0,32 21 0,-9-21 0,1-1 0,1-1 0,52 18 0,-78-35 0,-1 0 0,1 0 0,0-1 0,0 0 0,0-1 0,19-2 0,-18 1 0,-1 1 0,1 0 0,-1 0 0,0 1 0,17 4 0,-26-5 0,0 0 0,-1 0 0,1 0 0,0 0 0,-1 1 0,1-1 0,0 0 0,-1 0 0,1 1 0,0-1 0,-1 1 0,1-1 0,-1 1 0,1-1 0,-1 1 0,1-1 0,-1 1 0,1-1 0,-1 1 0,0-1 0,1 1 0,-1 0 0,0-1 0,1 1 0,-1 0 0,0-1 0,0 1 0,1 0 0,-1 1 0,-10 22 0,-34 23 0,36-40 0,3-1 0,0-1 0,0 1 0,1-1 0,0 1 0,0 1 0,0-1 0,1 1 0,0-1 0,0 1 0,-3 11 0,3-1 0,0 0 0,-1 33 0,-3 28 0,-7-27 71,-3 19-1507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9:10:36.7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769 226 24575,'-11'2'0,"0"-1"0,0 1 0,1 1 0,-1 0 0,1 1 0,-1 0 0,-15 9 0,-19 6 0,-108 27 0,98-31 0,1 2 0,-72 32 0,111-42 0,0 0 0,1 0 0,0 2 0,0 0 0,1 0 0,0 1 0,0 1 0,1 0 0,0 1 0,1 0 0,-15 23 0,16-16 0,1 0 0,0 0 0,2 1 0,0 0 0,2 0 0,0 1 0,1-1 0,1 1 0,1 0 0,1 0 0,1 0 0,0 0 0,2 0 0,0 0 0,2 0 0,0 0 0,8 22 0,-6-29 0,1-1 0,-1 0 0,2 0 0,0-1 0,0 0 0,2-1 0,-1 1 0,1-2 0,1 1 0,0-2 0,0 1 0,21 12 0,13 6 0,0-3 0,61 24 0,-33-22 0,2-3 0,0-3 0,122 17 0,-135-28 0,0-3 0,0-3 0,100-5 0,-133-2 0,0 0 0,0-2 0,-1-1 0,0-2 0,0 0 0,0-2 0,-1-1 0,-1-1 0,49-30 0,-25 8 0,-21 17 0,-1-2 0,-1-1 0,-1-1 0,0-1 0,-2-1 0,25-31 0,-44 47 0,0-1 0,-1 0 0,-1-1 0,1 1 0,-1-1 0,-1 0 0,1 1 0,-1-1 0,-1 0 0,1-11 0,-1-16 0,-3-46 0,-1 31 0,3-20 0,0 19 0,-1 0 0,-15-83 0,13 119 0,-1 0 0,0 0 0,-2 1 0,0-1 0,0 1 0,-2 1 0,0-1 0,0 1 0,-2 1 0,1-1 0,-2 1 0,-17-17 0,10 15 0,-1 1 0,0 0 0,-1 2 0,0 0 0,-1 1 0,-42-15 0,-136-32 0,196 57 0,-94-20 0,-144-13 0,234 34 0,0-1 0,0 1 0,0 1 0,-1-1 0,1 1 0,0 1 0,0-1 0,0 1 0,0 0 0,1 1 0,-1 0 0,1 0 0,-1 0 0,1 1 0,0 0 0,0 0 0,1 0 0,-1 1 0,1 0 0,0 0 0,0 0 0,0 1 0,1 0 0,0 0 0,0 0 0,1 0 0,-4 8 0,-1 3 0,1 1 0,1 0 0,1 0 0,0 1 0,2-1 0,0 1 0,0 0 0,2 0 0,1 23 0,5 139-1365,-5-158-5461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9:10:38.9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298 141 24575,'-4'1'0,"0"0"0,0 0 0,1 1 0,-1-1 0,1 1 0,-1 0 0,1 0 0,0 0 0,0 0 0,0 0 0,0 1 0,-5 5 0,-1-1 0,-15 16 0,0 1 0,1 1 0,1 0 0,2 2 0,0 1 0,2 0 0,1 1 0,2 1 0,0 1 0,-10 34 0,20-47 0,1 0 0,1 0 0,1 0 0,0 0 0,2 26 0,12 91 0,-9-117 0,0 0 0,2-1 0,0 1 0,1-1 0,0 0 0,1 0 0,1-1 0,1 0 0,1 0 0,0-1 0,0 0 0,2-1 0,0 0 0,0-1 0,2-1 0,-1 0 0,1 0 0,1-1 0,27 15 0,2-6 0,1-1 0,1-3 0,0-1 0,1-3 0,1-1 0,74 6 0,296-5 0,-353-13 0,-54 1 0,1 0 0,0-1 0,-1 0 0,1-1 0,-1-1 0,0 1 0,1-2 0,-1 0 0,18-9 0,-23 10 0,0-1 0,-1 0 0,0-1 0,0 1 0,0-1 0,0 0 0,0 0 0,-1-1 0,0 1 0,0-1 0,-1 0 0,0 0 0,0 0 0,0 0 0,-1-1 0,1 1 0,-2-1 0,2-7 0,10-60 0,-3-1 0,-4-1 0,-3 1 0,-7-78 0,2 138 0,-1-1 0,0 0 0,-2 1 0,0 0 0,0 0 0,-1 0 0,-1 1 0,-1 0 0,0 0 0,0 1 0,-14-16 0,-18-19 0,-69-64 0,87 90 0,8 7 0,-1 1 0,0 0 0,-1 1 0,0 1 0,-1 0 0,0 2 0,-29-14 0,-50-19 0,-43-17 0,118 52 0,0 2 0,0 0 0,0 1 0,-37-3 0,46 8 0,1 1 0,-1 0 0,0 1 0,0 0 0,1 1 0,0 0 0,-1 1 0,1 0 0,-11 6 0,6-2 0,1 0 0,0 1 0,0 1 0,0 1 0,-16 16 0,26-22-76,1 1 1,0-1-1,1 1 0,0 0 0,0 0 0,0 1 0,0-1 0,1 1 1,0-1-1,0 1 0,1 0 0,0 0 0,0-1 0,1 1 1,0 0-1,0 0 0,2 13 0,-1 8-6750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9:17:37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998 0 24575,'16'65'0,"-8"32"0,-3 0 0,-5 1 0,-14 104 0,11-182 0,-1 0 0,-1 0 0,-1 0 0,-1-1 0,-1 0 0,0 0 0,-2-1 0,0 0 0,0-1 0,-2 0 0,0-1 0,-1 0 0,-1-1 0,0 0 0,-1-1 0,-1-1 0,0 0 0,-1-2 0,0 1 0,-1-2 0,0 0 0,-32 12 0,7-2 0,2 2 0,1 2 0,-61 46 0,42-21 0,2 3 0,-84 98 0,127-135 0,1 2 0,1 0 0,0 0 0,1 1 0,1 0 0,1 1 0,0 0 0,2 1 0,0 0 0,1 0 0,1 0 0,-4 37 0,5-25 0,-2-1 0,-1 1 0,-1-1 0,-14 32 0,-15 60 0,30-85-682,-3 47-1,8-54-6143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9:17:37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24575,'8'1'0,"0"0"0,0 0 0,0 1 0,-1 0 0,1 0 0,0 1 0,-1 0 0,0 0 0,0 1 0,0 0 0,0 0 0,-1 0 0,1 1 0,-1 0 0,0 0 0,7 9 0,9 11 0,-1 1 0,27 45 0,-38-57 0,59 94 0,-15-21 0,117 142 0,-166-224 0,-1 0 0,1 1 0,1-1 0,-1-1 0,0 1 0,1-1 0,0 0 0,0-1 0,0 1 0,1-1 0,-1 0 0,1-1 0,0 1 0,9 1 0,-11-4 0,0 0 0,-1 0 0,1 0 0,0-1 0,0 0 0,0 0 0,-1 0 0,1 0 0,-1-1 0,1 0 0,-1 0 0,1 0 0,-1 0 0,0-1 0,0 0 0,0 0 0,0 0 0,-1 0 0,1 0 0,-1-1 0,5-6 0,55-69 0,-31 37 0,39-38 0,42-31-1365,-99 95-5461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2:26:11.0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874 74 24575,'-9'-7'0,"0"0"0,-1 0 0,0 1 0,0 0 0,0 0 0,-1 1 0,0 1 0,0 0 0,0 0 0,-1 1 0,1 1 0,-18-3 0,-21 1 0,-81 1 0,86 3 0,20 0 0,1 0 0,-1 1 0,1 2 0,-1 0 0,1 2 0,0 1 0,1 0 0,-1 2 0,1 1 0,-34 17 0,34-13 0,-1 1 0,2 1 0,-26 22 0,41-31 0,1 0 0,0 0 0,0 1 0,0 0 0,1 0 0,0 0 0,0 0 0,1 1 0,0 0 0,0 0 0,1 0 0,0 1 0,1-1 0,-2 10 0,-2 45 0,3 0 0,7 88 0,1-32 0,-4-44 0,22 139 0,-14-169 0,3 0 0,1 0 0,1-1 0,26 51 0,-4-29 0,85 119 0,-46-77 0,-44-57 0,-2 1 0,-2 1 0,-2 2 0,29 98 0,-46-119 0,-1 1 0,-2 0 0,2 54 0,-10 111 0,-1-60 0,4-133 0,1 0 0,-1 1 0,0-1 0,-1 0 0,0 0 0,0 1 0,0-1 0,-1 0 0,0 0 0,-1 0 0,1-1 0,-1 1 0,-1-1 0,1 1 0,-1-1 0,0 0 0,-1 0 0,1-1 0,-1 1 0,0-1 0,0 0 0,-1 0 0,0-1 0,-7 5 0,-2 2 0,-3 2 0,-41 22 0,53-31 0,-1-2 0,0 1 0,-1-1 0,1 0 0,0 0 0,-1 0 0,1-1 0,0-1 0,-16 1 0,37 10 0,-1 1 0,23 26 0,-30-31 0,14 17 0,0 0 0,-2 2 0,-1 0 0,-2 1 0,14 30 0,50 149 0,-67-165 0,-2 1 0,-1 0 0,5 84 0,-16 130 0,-1-234 0,-2 0 0,0 1 0,-2-2 0,0 1 0,-1-1 0,-2 0 0,0-1 0,-14 22 0,8-13 0,1 1 0,-21 59 0,30-59 0,1 1 0,1 0 0,2 0 0,1 0 0,5 38 0,-2 5 0,-3-62 0,2-1 0,-1 1 0,1-1 0,1 1 0,0-1 0,1 0 0,0 0 0,1 0 0,0 0 0,0 0 0,1-1 0,1 0 0,0 0 0,0 0 0,1-1 0,0 0 0,0 0 0,1-1 0,0 0 0,1 0 0,0-1 0,0 0 0,1 0 0,-1-1 0,2-1 0,14 7 0,14 4 0,2-3 0,81 17 0,-40-11 0,-31-8 0,1-2 0,90 4 0,107-14 0,-103-1 0,-116 3-109,43-1 344,-70 0-309,0 0-1,0-1 0,0 1 1,0-1-1,0 0 1,-1 0-1,1 0 1,0 0-1,0 0 1,-1-1-1,1 1 0,0-1 1,-1 0-1,0 1 1,1-1-1,-1 0 1,0-1-1,0 1 1,2-3-1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2:26:24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2181 6981 24575,'9'0'0,"1"0"0,-1 0 0,1-1 0,-1-1 0,13-3 0,-18 4 0,0-1 0,0 0 0,0 0 0,0 0 0,0 0 0,-1-1 0,1 0 0,-1 0 0,1 0 0,-1 0 0,0 0 0,0 0 0,4-8 0,1-2 0,-2 1 0,1-1 0,-1-1 0,-1 1 0,-1-1 0,6-25 0,6-93 0,-15 126 0,2-56 29,-2 0 0,-3 0 0,-3 0 0,-2 1 0,-16-63 0,1 36-224,-4 1 0,-69-152 0,0 56-236,-7 4-1,-154-204 1,-338-380 396,358 472-351,154 188 365,5-4 0,4-3 0,-106-216 0,-30-219 1050,37-14 139,156 504-1155,-11-45-13,3-1 0,6-1 0,4-1 0,4 0 0,5-1 0,4 0 0,18-145 0,-11 205 0,1 0 0,3 1 0,1 0 0,31-74 0,-33 97 0,1-1 0,1 2 0,1 0 0,1 0 0,0 1 0,2 1 0,0 0 0,0 1 0,2 0 0,0 1 0,26-17 0,-6 8 0,-1-1 0,-1-2 0,-2-1 0,57-63 0,-72 72 0,1 1 0,1 0 0,0 2 0,1 0 0,1 2 0,0 0 0,1 1 0,1 2 0,0 0 0,0 1 0,1 2 0,28-6 0,19-9 0,-43 13 0,0 1 0,0 1 0,1 2 0,52-4 0,-41 8 0,-1-1 0,0-1 0,-1-3 0,58-16 0,-69 15 0,-13 5 0,0 0 0,-1-1 0,0-1 0,26-13 0,-39 18 0,1-1 0,0 0 0,0-1 0,-1 1 0,1 0 0,-1 0 0,1-1 0,-1 1 0,0 0 0,1-1 0,-1 1 0,0-1 0,0 0 0,0 0 0,0 1 0,0-1 0,-1 0 0,1 0 0,0 0 0,-1 0 0,0 1 0,1-1 0,-1 0 0,0 0 0,0 0 0,0 0 0,0 0 0,0 0 0,0 0 0,-1 0 0,1 0 0,-1 0 0,1 0 0,-1 0 0,0 1 0,0-1 0,0 0 0,0 0 0,0 1 0,0-1 0,0 0 0,0 1 0,-1 0 0,-1-2 0,-10-12 0,0 2 0,-1 0 0,-1 1 0,0 0 0,0 1 0,-1 1 0,-1 0 0,0 2 0,0 0 0,0 0 0,-30-7 0,47 15 0,-1-1 0,1 1 0,-1 0 0,0-1 0,1 1 0,-1 0 0,0-1 0,0 1 0,1 0 0,-1 0 0,0 0 0,1 0 0,-1 0 0,0-1 0,0 1 0,1 1 0,-1-1 0,0 0 0,0 0 0,1 0 0,-1 0 0,0 0 0,0 1 0,1-1 0,-1 0 0,0 1 0,1-1 0,-1 0 0,1 1 0,-1-1 0,-1 2 0,13 19 0,32 21 0,-9-21 0,1-1 0,1-1 0,52 18 0,-78-35 0,-1 0 0,1 0 0,0-1 0,0 0 0,0-1 0,19-2 0,-18 1 0,-1 1 0,1 0 0,-1 0 0,0 1 0,17 4 0,-26-5 0,0 0 0,-1 0 0,1 0 0,0 0 0,-1 1 0,1-1 0,0 0 0,-1 0 0,1 1 0,0-1 0,-1 1 0,1-1 0,-1 1 0,1-1 0,-1 1 0,1-1 0,-1 1 0,1-1 0,-1 1 0,0-1 0,1 1 0,-1 0 0,0-1 0,1 1 0,-1 0 0,0-1 0,0 1 0,1 0 0,-1 1 0,-10 22 0,-34 23 0,36-40 0,3-1 0,0-1 0,0 1 0,1-1 0,0 1 0,0 1 0,0-1 0,1 1 0,0-1 0,0 1 0,-3 11 0,3-1 0,0 0 0,-1 33 0,-3 28 0,-7-27 71,-3 19-1507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22:49:48.2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1207 24575,'-3'-4'0,"0"1"0,1-1 0,-1 0 0,1 0 0,0 0 0,0 0 0,0-1 0,1 1 0,0 0 0,0-1 0,0 1 0,0-1 0,0 1 0,1-1 0,0 0 0,0 1 0,0-1 0,2-7 0,0-1 0,1-1 0,0 1 0,1 0 0,10-25 0,-6 22 0,1 0 0,1 1 0,0 0 0,2 1 0,-1 0 0,2 0 0,14-12 0,106-78 0,-101 80 0,103-61 0,-92 60 0,-1-2 0,54-44 0,-72 52 0,0 2 0,50-27 0,0-1 0,-59 38 0,0-1 0,1 2 0,0 0 0,0 1 0,0 0 0,0 1 0,1 1 0,22-1 0,-14 1 0,-1-1 0,44-13 0,-30 1 0,1 2 0,1 2 0,0 1 0,0 3 0,1 1 0,62-3 0,12 13 0,123-5 0,-236 2 0,0 0 0,-1 0 0,1 0 0,-1 0 0,1-1 0,-1 1 0,1-1 0,0 1 0,-1-1 0,0 1 0,1-1 0,-1 0 0,1 0 0,-1 0 0,0 0 0,1 0 0,-1 0 0,0 0 0,0 0 0,0 0 0,0 0 0,0-1 0,0 1 0,0 0 0,-1-1 0,2-1 0,-1-1 0,-1 1 0,1-1 0,-1 0 0,1 0 0,-1 1 0,0-1 0,-1 0 0,1 0 0,-1 1 0,1-1 0,-2-3 0,-3-9 0,0 1 0,-2 0 0,1 0 0,-14-20 0,6 14 0,-32-33 0,9 10 0,89 189 0,-50-140 0,1 1 0,-1-1 0,1 0 0,1 0 0,-1-1 0,1 1 0,0 0 0,0-1 0,0 0 0,1 0 0,5 4 0,58 28 0,-57-32 0,0 2 0,0-1 0,-1 1 0,1 1 0,-1 0 0,12 10 0,-21-16 0,0 0 0,0 0 0,0 0 0,0 0 0,0 0 0,0 0 0,-1 0 0,1 0 0,0 0 0,-1 1 0,1-1 0,0 0 0,-1 0 0,1 1 0,-1-1 0,0 0 0,0 1 0,1-1 0,-1 1 0,0-1 0,0 0 0,0 1 0,0-1 0,0 0 0,-1 1 0,1-1 0,0 0 0,-1 1 0,1-1 0,-1 0 0,1 1 0,-1-1 0,0 0 0,1 0 0,-1 0 0,0 0 0,0 1 0,0-1 0,0 0 0,0-1 0,0 1 0,0 0 0,-2 1 0,-7 5 0,0-1 0,0 0 0,-1-1 0,-16 6 0,-5 3 0,23-9 0,-1 1 0,1 0 0,1 0 0,-1 0 0,1 1 0,0 1 0,1-1 0,-1 1 0,2 0 0,-1 1 0,1 0 0,0 0 0,1 0 0,0 1 0,1 0 0,0-1 0,0 2 0,1-1 0,0 0 0,1 1 0,0-1 0,0 13 0,-4 21-1365,1-29-5461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7:53:18.9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4700 0 24575,'-13'23'0,"-1"0"0,-1-1 0,0-1 0,-2-1 0,0 0 0,-2-1 0,0-1 0,-1-1 0,-1-1 0,0 0 0,-33 17 0,-21 5 0,-2-2 0,-96 29 0,92-35 0,-85 26 0,-257 52 0,134-66 0,78-14 0,-277 41 0,326-36 0,59-9 0,-535 157 0,345-88 0,41-32 0,166-43 0,0 3 0,-155 61 0,172-52 0,-136 68 0,172-80 0,2 2 0,0 1 0,1 2 0,-31 30 0,47-40 0,0 0 0,1 1 0,1 1 0,0 0 0,1 1 0,1 0 0,0 0 0,2 1 0,-1 1 0,2-1 0,1 1 0,0 1 0,1-1 0,1 1 0,0-1 0,-1 34 0,5-28 0,1 0 0,0 0 0,2 0 0,1-1 0,1 1 0,15 44 0,-16-57 0,1-1 0,0 0 0,1 1 0,0-2 0,0 1 0,1-1 0,0 0 0,1 0 0,0-1 0,0 0 0,1 0 0,0-1 0,1-1 0,-1 1 0,1-1 0,14 6 0,66 22 0,-50-20 0,48 25 0,-65-28-1365,-2-2-5461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0 723 24575,'5'0'0,"19"-13"0,46-32 0,34-21 0,21-23 0,13-18 0,-5-9 0,-15 2 0,-23 16 0,-29 24-8191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7:53:20.2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 0 24575,'-3'4'0,"0"0"0,0 0 0,1 0 0,0 0 0,-1 1 0,2-1 0,-1 1 0,0-1 0,1 1 0,0 0 0,0-1 0,1 1 0,-1 0 0,1 0 0,0-1 0,0 1 0,0 0 0,1 0 0,0-1 0,0 1 0,0 0 0,0-1 0,4 9 0,2 4 0,1 1 0,1-1 0,0 0 0,17 23 0,-11-20 0,-6-8 0,0 0 0,-1 0 0,-1 1 0,8 17 0,-13-24 0,0-1 0,-1 1 0,0-1 0,0 1 0,0-1 0,-1 1 0,0 0 0,0-1 0,0 1 0,-1 0 0,0-1 0,0 1 0,0 0 0,-4 8 0,-46 99 0,10-26 0,14-40-1365,13-31-5461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8:03:28.9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7117 0 24575,'-2'1'0,"0"-1"0,1 1 0,-1-1 0,0 1 0,0 0 0,0 0 0,1 0 0,-1 0 0,0 0 0,1 0 0,-1 0 0,1 1 0,-1-1 0,1 0 0,0 1 0,-1-1 0,1 1 0,0 0 0,0-1 0,0 1 0,-1 2 0,-19 45 0,16-35 0,-8 23 0,1 2 0,1 0 0,3 0 0,-7 79 0,10 165 0,5-226 0,2-22 0,1 1 0,2-1 0,1 0 0,20 62 0,63 132 0,0-2 0,3 112 0,-79-271 0,-3 1 0,-3 0 0,-1 72 0,-7-103 0,-2 0 0,-1-1 0,-2 1 0,-2-2 0,-1 1 0,-2-1 0,-1 0 0,-24 48 0,6-20 0,-3-2 0,-3-1 0,-2-1 0,-3-3 0,-3-1 0,-1-2 0,-3-2 0,-65 54 0,16-27 0,-124 96 0,174-143 0,0-2 0,-2-2 0,-57 23 0,-324 125 0,-134 70 0,304-129 0,87-47 0,-95 46 0,-60 26 0,34-18 0,-119 55 0,-32 15 0,195-85 0,-52 25 0,158-74 0,67-29 0,-321 139 0,356-155 0,-76 16 0,-23 8 0,-305 141 0,411-166 0,2 1 0,-41 24 0,63-32 0,1 0 0,0 0 0,0 1 0,1 0 0,0 1 0,0-1 0,1 2 0,0-1 0,1 1 0,-10 19 0,-78 139 0,62-115 0,2 1 0,-40 101 0,-9 51 0,70-186 0,-1-1 0,-1 0 0,0-1 0,-1-1 0,-1 0 0,-19 18 0,-15 21 0,17-17 0,8-8 0,-2-1 0,-29 28 0,50-54 0,0-1 0,0 0 0,0 0 0,0 0 0,-1-1 0,1 1 0,-1-1 0,1 0 0,-1 0 0,0-1 0,0 1 0,0-1 0,0 0 0,0 0 0,0-1 0,-9 0 0,7-1 0,0 0 0,-1 0 0,1-1 0,0 0 0,0-1 0,0 1 0,1-1 0,-1-1 0,1 1 0,-9-7 0,-4-5 0,0-1 0,1-1 0,1-1 0,1 0 0,-24-35 0,24 30 0,22 32 0,30 37 0,-21-31 0,0 0 0,16 25 0,-26-33 0,-1 1 0,0 0 0,0 1 0,0-1 0,-1 1 0,-1-1 0,0 1 0,2 11 0,-3-13 0,0 3 0,1 1 0,0-1 0,0 0 0,1 0 0,9 20 0,-11-28 0,1 1 0,0 0 0,0 0 0,0-1 0,1 0 0,-1 1 0,1-1 0,-1 0 0,1 0 0,0 0 0,0 0 0,0-1 0,0 1 0,0-1 0,0 0 0,0 0 0,0 0 0,0 0 0,1 0 0,-1-1 0,0 1 0,7-1 0,19 0 0,0-2 0,0 0 0,34-8 0,-26 3 0,49-1 0,-57 5 0,0-1 0,0-2 0,42-13 0,-29 7 0,-73 9 0,-56 1 0,-6 15 0,55-7 0,-64 2 0,5-9-1365,76 1-5461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8:13:27.8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5094 188 24575,'-42'11'0,"0"-2"0,-1-1 0,0-3 0,0-1 0,-45-3 0,-47 4 0,-103 26 0,125-15 0,-123 3 0,-736-18 0,414-4 0,-490 3 0,1021-1 0,0-2 0,-46-11 0,42 8 0,-51-5 0,-104-7 0,-72-1 0,-292 20 0,454 6 0,95-7 0,1 0 0,-1 0 0,1-1 0,-1 1 0,1 0 0,-1 0 0,1 0 0,-1-1 0,1 1 0,-1 0 0,1-1 0,-1 1 0,1 0 0,-1-1 0,1 1 0,-1 0 0,1-1 0,0 1 0,-1-1 0,1 1 0,0-1 0,-1 1 0,1-1 0,0 1 0,0-1 0,0 1 0,-1-1 0,1 0 0,0 1 0,0-1 0,0 1 0,0-1 0,0 1 0,0-1 0,0 0 0,0 1 0,0-1 0,0 1 0,1-1 0,-1 1 0,0-1 0,0 1 0,0-1 0,1 1 0,-1-1 0,0 1 0,1-1 0,-1 1 0,0-1 0,1 1 0,-1-1 0,0 1 0,1-1 0,24-31 0,-22 28 0,135-138 0,-126 121 0,-12 21 0,0 0 0,0-1 0,0 1 0,0 0 0,0 0 0,0-1 0,0 1 0,0 0 0,0 0 0,0-1 0,0 1 0,0 0 0,0-1 0,-1 1 0,1 0 0,0 0 0,0-1 0,0 1 0,0 0 0,-1 0 0,1 0 0,0-1 0,0 1 0,0 0 0,-1 0 0,1 0 0,0 0 0,0 0 0,-1-1 0,1 1 0,0 0 0,0 0 0,-1 0 0,1 0 0,0 0 0,-1 0 0,1 0 0,0 0 0,-1 0 0,-2 0 0,1 1 0,-1-1 0,0 1 0,0-1 0,1 1 0,-1 0 0,0 0 0,1 1 0,-1-1 0,1 0 0,0 1 0,-1-1 0,-3 4 0,-12 14 0,0 0 0,2 0 0,-21 32 0,25-33 0,0-1 0,-1 0 0,-1-1 0,0-1 0,-1 0 0,-27 20 0,32-29 0,1 0 0,1-1 0,-1 1 0,1 1 0,0-1 0,-10 12 0,18-17 0,-1 0 0,0 0 0,1-1 0,-1 1 0,1 0 0,-1 0 0,1 0 0,0 0 0,-1 0 0,1 0 0,0 0 0,-1 0 0,1 0 0,0 0 0,0 0 0,0 0 0,0 0 0,0 0 0,0 0 0,0 0 0,1 0 0,-1 0 0,0 0 0,1 1 0,1 0 0,-1 0 0,1 0 0,0 0 0,0-1 0,0 1 0,0-1 0,0 0 0,0 1 0,0-1 0,0 0 0,1 0 0,-1 0 0,0-1 0,1 1 0,2 0 0,14 4 0,21 5 0,0 2 0,0 2 0,-1 1 0,49 27 0,-50-17-455,-1 2 0,51 47 0,-70-58-6371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8:15:29.4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0 952 24575,'1'-8'0,"0"1"0,0-1 0,1 0 0,0 1 0,0-1 0,1 1 0,0 0 0,0 0 0,0 0 0,8-11 0,53-66 0,-35 50 0,14-21 0,4 1 0,88-79 0,-113 117 0,1 2 0,0 1 0,1 0 0,0 2 0,1 1 0,42-12 0,249-49 0,-306 70 0,88-12 0,0 5 0,172 9 0,-111 2 0,41-6 0,203 6 0,-235 20 0,-117-13 0,-1-3 0,57 1 0,-92-8 0,7-1 0,-22 0 0,1 1 0,-1-1 0,0 1 0,1-1 0,-1 1 0,0-1 0,0 0 0,0 1 0,0-1 0,0 1 0,1-1 0,-1 0 0,0 1 0,0-1 0,0 0 0,0 1 0,-1-1 0,1 1 0,0-1 0,0 0 0,0 1 0,0-1 0,-1 1 0,1-1 0,0 1 0,-1-1 0,1 1 0,0-1 0,-1 1 0,1-1 0,0 1 0,-1-1 0,1 1 0,-1-1 0,0 1 0,-92-156 0,84 141 0,1-1 0,1 0 0,-8-27 0,10 26 0,-1 1 0,-17-31 0,23 46 0,0 0 0,0 1 0,0-1 0,-1 0 0,1 1 0,0-1 0,-1 1 0,1-1 0,-1 0 0,1 1 0,0-1 0,-1 1 0,1-1 0,-1 1 0,1-1 0,-1 1 0,0 0 0,1-1 0,-1 1 0,1 0 0,-1-1 0,0 1 0,1 0 0,-1 0 0,0 0 0,1 0 0,-1-1 0,0 1 0,0 0 0,-8 17 0,3 30 0,6-32 0,1-1 0,0 0 0,1 1 0,0-1 0,1 0 0,1 0 0,0-1 0,10 22 0,-10-25 0,1 0 0,0-1 0,1 0 0,0 0 0,1 0 0,0-1 0,0 0 0,1 0 0,0-1 0,0 0 0,1 0 0,10 6 0,-14-11 0,0 0 0,-1 1 0,1 0 0,-1 0 0,1 1 0,-1-1 0,0 1 0,0 0 0,-1 0 0,6 8 0,-8-10 0,0 1 0,0 0 0,0-1 0,-1 1 0,0 0 0,1 0 0,-1 0 0,0-1 0,0 1 0,-1 0 0,1 0 0,-1 0 0,1-1 0,-1 1 0,0 0 0,0-1 0,0 1 0,0-1 0,0 1 0,-1-1 0,1 1 0,-3 2 0,-24 49 0,24-44 0,0 0 0,-1 0 0,0-1 0,0 0 0,-1 0 0,0 0 0,0 0 0,-1-1 0,0 0 0,-1-1 0,0 1 0,-17 11 0,-15 8-1365,24-10-5461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18:16:33.9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76 24575,'768'-33'0,"-88"-10"0,8 44 0,-281 2 0,1080-3 0,-1203 25 0,-11-1 0,-54-26 0,122 3 0,-320 1 0,0 2 0,-1 0 0,31 10 0,-31-8 0,1-1 0,0 0 0,30 2 0,486-4 0,-266-6 0,3522 3 0,-3331-28 0,-437 24-455,0-1 0,30-10 0,-31 7-6371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0 449 24575,'32'-9'0,"55"-21"0,44-19 0,27-19 0,14-16 0,-14 2 0,-33 10 0,-38 18-8191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16T02:30:58.6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850 866 24575,'-4'0'0,"-16"-9"0,-21-16 0,-19-23 0,-20-24 0,-24-29 0,-8-18 0,2 2 0,14 11 0,20 24 0,23 22 0,15 16 0,15 11 0,6 11 0,7 5 0,4 6-8191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F5E6C-ADC4-4E16-AB95-4A347D27B3E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E0AC1-2AB1-4F9D-BEB5-FE58E400B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8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C8BC6-9830-4F49-AE6C-B8BE8C4FC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9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EE235-9978-4A85-8DAC-D0CF6D817D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61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EE235-9978-4A85-8DAC-D0CF6D817D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76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C8BC6-9830-4F49-AE6C-B8BE8C4FC9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24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E0AC1-2AB1-4F9D-BEB5-FE58E400B8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07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F5BDA-87AF-1AF7-4E36-215866137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29BED-0FB5-1445-553D-FA19A9EFC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7D84E-930B-8313-AD36-BFA03E95B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C0FDC-DD17-1838-0721-3F4EE800D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DE0AC1-2AB1-4F9D-BEB5-FE58E400B8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9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93F4-DC0E-B0F2-CCD9-0510C8F27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AD82B-6CC7-E3DD-4D82-DF01FA052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26310-45E9-8E1C-48CF-A05C529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FE15C-4980-F314-3DFA-89F8610D4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C34FB-9E04-BE5D-6397-B1A5AAD8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2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EF3A9-E457-4F99-9D89-D4347852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4DC77-C976-44AF-C10E-864363B9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055CE-7BF7-F14D-A5ED-C770B4D1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EBEF1-A1B7-653C-7393-384FE949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324E5-29F5-8BD9-B3BB-4C3E92D9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6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3DA82-F315-FE1F-7AD5-67914F2E7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84010-FD56-185E-FEB7-96890BCA5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076B7-E8A5-3012-551F-B62AF0FF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6A1BC-BACD-9B5C-8E22-27CD4F32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864E8-7426-1618-E377-A5613ECE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80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2401-6F93-BE35-E780-978E36E98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4FE84-8D2E-98E8-93D5-673469218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FBC8F-A2C7-DBEB-6C27-D7A854091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91968-2EA3-B5BC-7BE7-595598AB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15FDC-FB97-FEA9-4080-E4EBB662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40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3153-243B-A178-8D1B-2CE209E09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54F9-D8A5-66BA-ADBB-95278AD38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17E16-27B1-A235-24C4-3F8104EC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A41CA-9D1C-586A-CE79-E9E41519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C83C-4A22-6AF8-38B4-1099CBE1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36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B2D71-4DDD-1F9D-9FD2-4E916CBE8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D910C-4503-9E23-C02C-50908A0D8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BD536-4250-3CBE-1F24-91D9931C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F6479-DBE2-527B-9EB2-D85C18C1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5565B-2DEB-82E7-A4A6-FC238726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85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ECC2-4068-6E0E-7A6E-F41FB4A1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40552-BD53-F0DB-8865-FD183654F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F2AB-274E-EA17-8BDB-2DE754FEA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53E44-B21A-D961-9A82-1F91C95CF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6224C-BF75-C9A0-9AFE-5E8414CA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A2F85-50A8-8B67-826C-FDD8264A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66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9099C-51F3-EF09-0C9D-2AB398D7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8BA55-94A8-BDCE-C94C-3FEB65E0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5FD0A-BB46-2E84-69AD-E41E5CD64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1AB37-698B-BC06-3E6A-EC057C3B89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D2845-E9DA-3E37-86D8-7AA695BF3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F3F52-9E5C-5F67-A6B4-43F788DC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9D9EF-AC19-2888-764B-5F41AB15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925610-9E67-8482-FBF1-3E41AA35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2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5713-0A12-0502-7CF3-8B3AA850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985EC5-B48D-A94D-9E35-E2FAEE71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F8015-175C-E065-42A6-E083F58F5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9820F-FC37-702B-3DB9-0C3E8F73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42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CE03B7-F3C3-1D25-ED18-91E7E6FA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A308B-3BA1-5D33-FA7A-366E724F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AE01A-B83A-6061-ACFB-CF97431D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3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FB8FA-38D3-A96F-6019-B2AA8846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F0A19-E7D0-4D4C-291C-EE2E1E56D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3663F-FA0C-0A0D-454E-6A669ADE1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1F465-9D16-5B97-FB65-A2E3BC09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2BF68-D902-19BD-3D9B-5874CD3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78C7F-DD0B-B7E2-03FE-BADB0766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4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DF24D-CCEB-174B-C8CC-3156C9B4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02816-472E-D742-EFCE-CFAB0965D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DEEDE-01DB-7EE8-2274-4FC30E25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FAB07-AC07-9117-EC3E-5E0529FA3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3E173-1D11-C0B0-355C-12AAEEAD1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2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28C6-C704-EE30-B7FC-8F5DE8E4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12162-1A73-C56F-4D4E-6399C8928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E4372-866A-40FC-ADF3-3FC70C239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9DF3E-7048-D605-1BCC-5CE21D8F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64290-50EE-3A27-BEDB-8C1BC87A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9E694-AFBF-E4CA-947B-118F3B66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87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0E528-9B85-4177-EA90-8CCC6430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35A6E-1341-6433-3815-8D6C10573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05D28-589D-F8DB-752D-07C956F0B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5E602-8B43-8D27-B677-A7DE4525E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DE46D-F125-8699-5EAC-E352ED1B7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0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F8999D-C6FC-B65F-F433-71A58C145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F1464-65DF-EF0E-2DCE-7827E9CD9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2D09B-BF46-7FCB-FDC2-8129C192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8A20E-393B-528B-36EA-4EFAC06B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6B485-D35B-16A9-D0E0-BCA58572A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7A00F-0832-93F2-5B06-58AC34F5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85030-87B8-C2D5-B0EB-FF9CE3FB1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1B0A9-8293-207D-187C-BBFB7E16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175D6-89FC-72FF-6C34-6E119D80B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DAA46-3FBF-555C-BBC1-CCA080E4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7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E8610-B031-12E3-2671-D14DA6DF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A557-9413-4A0E-0823-A34544CC7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7BFFE5-0478-3655-A8D4-4FE74423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377F7-88CD-88CE-0291-833E0DE6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5F874-6DFE-A0FB-5722-72891E0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6841B-FD1F-5590-5310-4026674D1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BB3F-E98D-1BD7-8288-780FF9A1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4C401-F97E-6513-F6F3-F7B80F912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A6ED92-C5F0-FBF2-32F4-3A142CDCD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186092-111F-F36B-4EA6-9F7BE0D5F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89D045-B18D-099C-1DE6-A07F15E7D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9349C-BAA7-8381-2334-37D73B3A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01C3F-EA20-70CA-CF18-1268941F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FC8C5-400D-216A-F158-6836BBDB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0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9178-8BD2-728C-0427-2D5CFB58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80B0A-9813-F532-DBFD-4174A1DC7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CBDFC-8685-01ED-CDD2-6B3ACBF1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A23C7B-3E8B-693C-9BCA-21A9BBC5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3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45CE0-9CE1-8EFC-20BE-EFAB3274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8A09BA-B35E-8366-4E9B-7B640CA45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41B0-3EA2-EFCF-172B-C9EC1E89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9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673A1-F027-115C-6CE7-C2E545A4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2ECAD-EC17-B78F-D6CD-0426B5A91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CFFB3-501F-3643-84E4-9B8A07C35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1954A-C044-3A5F-DFFE-B129F6D50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EFC3A-ADAA-FAFD-C9A5-FA29A9C4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C8771-8120-11BC-4814-C29B96405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1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EA85F-EB18-9AC2-31CC-B5C305F6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554EA-CC14-BD69-105B-2B1991E50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B9B3A-CBA1-7813-158C-6E8E6AD58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26899-1678-527C-773A-F0681E26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F023B-5DF7-9150-187C-A1C8F799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F7C10-950A-25D2-19DB-41665D57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7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40861-D11F-1AA6-462F-88105E475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23896-EC80-7E5A-9578-A5D145A79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85BC7-0E48-18D7-EE41-761428F1E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4D4261-27A5-449D-A83C-8A69FE6446AC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961C-27BF-137C-1769-98311C1CC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2F281-1F54-2241-80E5-29F4D3F30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0C760F-9955-4F27-BD31-17D37CCFE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3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6B942-1DF5-885B-FB59-75E09EC6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B6D54-4A1F-0ECA-CE14-FFF6A47F9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DEFDD-DC04-26B0-970D-263EDBFB6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9E7C-FC8D-4827-9EB9-C7283206E4A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B5543-A885-E2CE-9072-AC73E6225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818EA-33EC-6E52-5775-1EEFBEB10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0E28F-957B-4BE5-B45A-400FD71CA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0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customXml" Target="../ink/ink28.xml"/><Relationship Id="rId26" Type="http://schemas.openxmlformats.org/officeDocument/2006/relationships/image" Target="../media/image77.png"/><Relationship Id="rId3" Type="http://schemas.openxmlformats.org/officeDocument/2006/relationships/image" Target="../media/image62.png"/><Relationship Id="rId21" Type="http://schemas.openxmlformats.org/officeDocument/2006/relationships/image" Target="../media/image72.png"/><Relationship Id="rId7" Type="http://schemas.openxmlformats.org/officeDocument/2006/relationships/image" Target="../media/image65.png"/><Relationship Id="rId12" Type="http://schemas.openxmlformats.org/officeDocument/2006/relationships/customXml" Target="../ink/ink25.xml"/><Relationship Id="rId17" Type="http://schemas.openxmlformats.org/officeDocument/2006/relationships/image" Target="../media/image70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2" Type="http://schemas.openxmlformats.org/officeDocument/2006/relationships/image" Target="../media/image61.png"/><Relationship Id="rId16" Type="http://schemas.openxmlformats.org/officeDocument/2006/relationships/customXml" Target="../ink/ink27.xml"/><Relationship Id="rId20" Type="http://schemas.openxmlformats.org/officeDocument/2006/relationships/customXml" Target="../ink/ink29.xml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2.xml"/><Relationship Id="rId11" Type="http://schemas.openxmlformats.org/officeDocument/2006/relationships/image" Target="../media/image67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69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customXml" Target="../ink/ink24.xml"/><Relationship Id="rId19" Type="http://schemas.openxmlformats.org/officeDocument/2006/relationships/image" Target="../media/image71.png"/><Relationship Id="rId31" Type="http://schemas.openxmlformats.org/officeDocument/2006/relationships/image" Target="../media/image82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customXml" Target="../ink/ink26.xml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8" Type="http://schemas.openxmlformats.org/officeDocument/2006/relationships/customXml" Target="../ink/ink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20.png"/><Relationship Id="rId18" Type="http://schemas.openxmlformats.org/officeDocument/2006/relationships/customXml" Target="../ink/ink34.xml"/><Relationship Id="rId3" Type="http://schemas.openxmlformats.org/officeDocument/2006/relationships/image" Target="../media/image94.png"/><Relationship Id="rId21" Type="http://schemas.openxmlformats.org/officeDocument/2006/relationships/image" Target="../media/image124.png"/><Relationship Id="rId7" Type="http://schemas.openxmlformats.org/officeDocument/2006/relationships/image" Target="../media/image97.png"/><Relationship Id="rId12" Type="http://schemas.openxmlformats.org/officeDocument/2006/relationships/customXml" Target="../ink/ink31.xml"/><Relationship Id="rId17" Type="http://schemas.openxmlformats.org/officeDocument/2006/relationships/image" Target="../media/image122.png"/><Relationship Id="rId2" Type="http://schemas.openxmlformats.org/officeDocument/2006/relationships/image" Target="../media/image112.png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11" Type="http://schemas.openxmlformats.org/officeDocument/2006/relationships/image" Target="../media/image119.png"/><Relationship Id="rId5" Type="http://schemas.openxmlformats.org/officeDocument/2006/relationships/image" Target="../media/image95.png"/><Relationship Id="rId15" Type="http://schemas.openxmlformats.org/officeDocument/2006/relationships/image" Target="../media/image121.png"/><Relationship Id="rId23" Type="http://schemas.openxmlformats.org/officeDocument/2006/relationships/image" Target="../media/image125.png"/><Relationship Id="rId10" Type="http://schemas.openxmlformats.org/officeDocument/2006/relationships/customXml" Target="../ink/ink30.xml"/><Relationship Id="rId19" Type="http://schemas.openxmlformats.org/officeDocument/2006/relationships/image" Target="../media/image123.png"/><Relationship Id="rId4" Type="http://schemas.microsoft.com/office/2007/relationships/hdphoto" Target="../media/hdphoto4.wdp"/><Relationship Id="rId9" Type="http://schemas.openxmlformats.org/officeDocument/2006/relationships/image" Target="../media/image101.png"/><Relationship Id="rId14" Type="http://schemas.openxmlformats.org/officeDocument/2006/relationships/customXml" Target="../ink/ink32.xml"/><Relationship Id="rId22" Type="http://schemas.openxmlformats.org/officeDocument/2006/relationships/customXml" Target="../ink/ink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13" Type="http://schemas.openxmlformats.org/officeDocument/2006/relationships/image" Target="../media/image1140.png"/><Relationship Id="rId18" Type="http://schemas.openxmlformats.org/officeDocument/2006/relationships/image" Target="../media/image1170.png"/><Relationship Id="rId3" Type="http://schemas.openxmlformats.org/officeDocument/2006/relationships/image" Target="../media/image114.png"/><Relationship Id="rId7" Type="http://schemas.openxmlformats.org/officeDocument/2006/relationships/customXml" Target="../ink/ink38.xml"/><Relationship Id="rId12" Type="http://schemas.openxmlformats.org/officeDocument/2006/relationships/customXml" Target="../ink/ink40.xml"/><Relationship Id="rId17" Type="http://schemas.openxmlformats.org/officeDocument/2006/relationships/customXml" Target="../ink/ink42.xml"/><Relationship Id="rId2" Type="http://schemas.openxmlformats.org/officeDocument/2006/relationships/image" Target="../media/image113.png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00.png"/><Relationship Id="rId11" Type="http://schemas.openxmlformats.org/officeDocument/2006/relationships/image" Target="../media/image1130.png"/><Relationship Id="rId5" Type="http://schemas.openxmlformats.org/officeDocument/2006/relationships/customXml" Target="../ink/ink37.xml"/><Relationship Id="rId15" Type="http://schemas.openxmlformats.org/officeDocument/2006/relationships/image" Target="../media/image1150.png"/><Relationship Id="rId10" Type="http://schemas.openxmlformats.org/officeDocument/2006/relationships/customXml" Target="../ink/ink39.xml"/><Relationship Id="rId4" Type="http://schemas.openxmlformats.org/officeDocument/2006/relationships/image" Target="../media/image1090.png"/><Relationship Id="rId9" Type="http://schemas.openxmlformats.org/officeDocument/2006/relationships/image" Target="../media/image115.png"/><Relationship Id="rId14" Type="http://schemas.openxmlformats.org/officeDocument/2006/relationships/customXml" Target="../ink/ink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0.png"/><Relationship Id="rId18" Type="http://schemas.openxmlformats.org/officeDocument/2006/relationships/image" Target="../media/image143.png"/><Relationship Id="rId3" Type="http://schemas.openxmlformats.org/officeDocument/2006/relationships/image" Target="../media/image131.png"/><Relationship Id="rId7" Type="http://schemas.openxmlformats.org/officeDocument/2006/relationships/image" Target="../media/image128.png"/><Relationship Id="rId12" Type="http://schemas.openxmlformats.org/officeDocument/2006/relationships/customXml" Target="../ink/ink43.xml"/><Relationship Id="rId17" Type="http://schemas.openxmlformats.org/officeDocument/2006/relationships/image" Target="../media/image142.png"/><Relationship Id="rId2" Type="http://schemas.openxmlformats.org/officeDocument/2006/relationships/image" Target="../media/image117.png"/><Relationship Id="rId16" Type="http://schemas.openxmlformats.org/officeDocument/2006/relationships/customXml" Target="../ink/ink45.xml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7.png"/><Relationship Id="rId11" Type="http://schemas.openxmlformats.org/officeDocument/2006/relationships/image" Target="../media/image139.png"/><Relationship Id="rId5" Type="http://schemas.openxmlformats.org/officeDocument/2006/relationships/image" Target="../media/image126.png"/><Relationship Id="rId15" Type="http://schemas.openxmlformats.org/officeDocument/2006/relationships/image" Target="../media/image141.png"/><Relationship Id="rId10" Type="http://schemas.openxmlformats.org/officeDocument/2006/relationships/image" Target="../media/image138.png"/><Relationship Id="rId19" Type="http://schemas.openxmlformats.org/officeDocument/2006/relationships/customXml" Target="../ink/ink46.xml"/><Relationship Id="rId4" Type="http://schemas.openxmlformats.org/officeDocument/2006/relationships/image" Target="../media/image118.png"/><Relationship Id="rId9" Type="http://schemas.openxmlformats.org/officeDocument/2006/relationships/image" Target="../media/image137.png"/><Relationship Id="rId14" Type="http://schemas.openxmlformats.org/officeDocument/2006/relationships/customXml" Target="../ink/ink4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.png"/><Relationship Id="rId13" Type="http://schemas.openxmlformats.org/officeDocument/2006/relationships/image" Target="../media/image132.png"/><Relationship Id="rId18" Type="http://schemas.openxmlformats.org/officeDocument/2006/relationships/image" Target="../media/image133.png"/><Relationship Id="rId3" Type="http://schemas.openxmlformats.org/officeDocument/2006/relationships/image" Target="../media/image1320.png"/><Relationship Id="rId21" Type="http://schemas.openxmlformats.org/officeDocument/2006/relationships/image" Target="../media/image145.png"/><Relationship Id="rId7" Type="http://schemas.openxmlformats.org/officeDocument/2006/relationships/image" Target="../media/image1350.png"/><Relationship Id="rId12" Type="http://schemas.openxmlformats.org/officeDocument/2006/relationships/image" Target="../media/image130.png"/><Relationship Id="rId17" Type="http://schemas.openxmlformats.org/officeDocument/2006/relationships/image" Target="../media/image117.png"/><Relationship Id="rId2" Type="http://schemas.openxmlformats.org/officeDocument/2006/relationships/image" Target="../media/image128.png"/><Relationship Id="rId16" Type="http://schemas.openxmlformats.org/officeDocument/2006/relationships/image" Target="../media/image100.png"/><Relationship Id="rId20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11" Type="http://schemas.openxmlformats.org/officeDocument/2006/relationships/image" Target="../media/image1390.png"/><Relationship Id="rId5" Type="http://schemas.openxmlformats.org/officeDocument/2006/relationships/image" Target="../media/image129.png"/><Relationship Id="rId15" Type="http://schemas.openxmlformats.org/officeDocument/2006/relationships/image" Target="../media/image1420.png"/><Relationship Id="rId10" Type="http://schemas.openxmlformats.org/officeDocument/2006/relationships/image" Target="../media/image1380.png"/><Relationship Id="rId19" Type="http://schemas.openxmlformats.org/officeDocument/2006/relationships/image" Target="../media/image134.png"/><Relationship Id="rId4" Type="http://schemas.openxmlformats.org/officeDocument/2006/relationships/image" Target="../media/image1330.png"/><Relationship Id="rId9" Type="http://schemas.openxmlformats.org/officeDocument/2006/relationships/image" Target="../media/image1370.png"/><Relationship Id="rId14" Type="http://schemas.openxmlformats.org/officeDocument/2006/relationships/image" Target="../media/image1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customXml" Target="../ink/ink52.xml"/><Relationship Id="rId18" Type="http://schemas.openxmlformats.org/officeDocument/2006/relationships/image" Target="../media/image171.png"/><Relationship Id="rId26" Type="http://schemas.openxmlformats.org/officeDocument/2006/relationships/image" Target="../media/image175.png"/><Relationship Id="rId3" Type="http://schemas.openxmlformats.org/officeDocument/2006/relationships/customXml" Target="../ink/ink47.xml"/><Relationship Id="rId21" Type="http://schemas.openxmlformats.org/officeDocument/2006/relationships/customXml" Target="../ink/ink56.xml"/><Relationship Id="rId7" Type="http://schemas.openxmlformats.org/officeDocument/2006/relationships/customXml" Target="../ink/ink49.xml"/><Relationship Id="rId12" Type="http://schemas.openxmlformats.org/officeDocument/2006/relationships/image" Target="../media/image168.png"/><Relationship Id="rId17" Type="http://schemas.openxmlformats.org/officeDocument/2006/relationships/customXml" Target="../ink/ink54.xml"/><Relationship Id="rId25" Type="http://schemas.openxmlformats.org/officeDocument/2006/relationships/customXml" Target="../ink/ink58.xml"/><Relationship Id="rId2" Type="http://schemas.openxmlformats.org/officeDocument/2006/relationships/image" Target="../media/image146.png"/><Relationship Id="rId16" Type="http://schemas.openxmlformats.org/officeDocument/2006/relationships/image" Target="../media/image170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png"/><Relationship Id="rId11" Type="http://schemas.openxmlformats.org/officeDocument/2006/relationships/customXml" Target="../ink/ink51.xml"/><Relationship Id="rId24" Type="http://schemas.openxmlformats.org/officeDocument/2006/relationships/image" Target="../media/image149.png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23" Type="http://schemas.openxmlformats.org/officeDocument/2006/relationships/customXml" Target="../ink/ink57.xml"/><Relationship Id="rId28" Type="http://schemas.openxmlformats.org/officeDocument/2006/relationships/image" Target="../media/image150.png"/><Relationship Id="rId10" Type="http://schemas.openxmlformats.org/officeDocument/2006/relationships/image" Target="../media/image148.png"/><Relationship Id="rId19" Type="http://schemas.openxmlformats.org/officeDocument/2006/relationships/customXml" Target="../ink/ink55.xml"/><Relationship Id="rId4" Type="http://schemas.openxmlformats.org/officeDocument/2006/relationships/image" Target="../media/image147.png"/><Relationship Id="rId9" Type="http://schemas.openxmlformats.org/officeDocument/2006/relationships/customXml" Target="../ink/ink50.xml"/><Relationship Id="rId14" Type="http://schemas.openxmlformats.org/officeDocument/2006/relationships/image" Target="../media/image169.png"/><Relationship Id="rId22" Type="http://schemas.openxmlformats.org/officeDocument/2006/relationships/image" Target="../media/image173.png"/><Relationship Id="rId27" Type="http://schemas.openxmlformats.org/officeDocument/2006/relationships/customXml" Target="../ink/ink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4.png"/><Relationship Id="rId4" Type="http://schemas.openxmlformats.org/officeDocument/2006/relationships/image" Target="../media/image15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5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7.png"/><Relationship Id="rId5" Type="http://schemas.openxmlformats.org/officeDocument/2006/relationships/image" Target="../media/image152.png"/><Relationship Id="rId10" Type="http://schemas.openxmlformats.org/officeDocument/2006/relationships/image" Target="../media/image161.png"/><Relationship Id="rId4" Type="http://schemas.openxmlformats.org/officeDocument/2006/relationships/image" Target="../media/image156.png"/><Relationship Id="rId9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63.png"/><Relationship Id="rId7" Type="http://schemas.openxmlformats.org/officeDocument/2006/relationships/image" Target="../media/image17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5" Type="http://schemas.openxmlformats.org/officeDocument/2006/relationships/image" Target="../media/image155.png"/><Relationship Id="rId4" Type="http://schemas.openxmlformats.org/officeDocument/2006/relationships/image" Target="../media/image1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8.png"/><Relationship Id="rId7" Type="http://schemas.openxmlformats.org/officeDocument/2006/relationships/image" Target="../media/image181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0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470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4.png"/><Relationship Id="rId5" Type="http://schemas.openxmlformats.org/officeDocument/2006/relationships/image" Target="../media/image900.png"/><Relationship Id="rId4" Type="http://schemas.openxmlformats.org/officeDocument/2006/relationships/image" Target="../media/image19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204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customXml" Target="../ink/ink61.xml"/><Relationship Id="rId3" Type="http://schemas.openxmlformats.org/officeDocument/2006/relationships/image" Target="../media/image1900.png"/><Relationship Id="rId7" Type="http://schemas.openxmlformats.org/officeDocument/2006/relationships/image" Target="../media/image850.png"/><Relationship Id="rId12" Type="http://schemas.openxmlformats.org/officeDocument/2006/relationships/image" Target="../media/image880.png"/><Relationship Id="rId2" Type="http://schemas.openxmlformats.org/officeDocument/2006/relationships/image" Target="../media/image8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11" Type="http://schemas.openxmlformats.org/officeDocument/2006/relationships/customXml" Target="../ink/ink60.xml"/><Relationship Id="rId5" Type="http://schemas.openxmlformats.org/officeDocument/2006/relationships/image" Target="../media/image206.png"/><Relationship Id="rId10" Type="http://schemas.openxmlformats.org/officeDocument/2006/relationships/image" Target="../media/image870.png"/><Relationship Id="rId4" Type="http://schemas.openxmlformats.org/officeDocument/2006/relationships/image" Target="../media/image205.png"/><Relationship Id="rId9" Type="http://schemas.openxmlformats.org/officeDocument/2006/relationships/image" Target="../media/image208.png"/><Relationship Id="rId14" Type="http://schemas.openxmlformats.org/officeDocument/2006/relationships/image" Target="../media/image8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customXml" Target="../ink/ink3.xml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0.png"/><Relationship Id="rId13" Type="http://schemas.openxmlformats.org/officeDocument/2006/relationships/image" Target="../media/image210.svg"/><Relationship Id="rId3" Type="http://schemas.openxmlformats.org/officeDocument/2006/relationships/image" Target="../media/image209.png"/><Relationship Id="rId7" Type="http://schemas.openxmlformats.org/officeDocument/2006/relationships/image" Target="../media/image2690.png"/><Relationship Id="rId12" Type="http://schemas.openxmlformats.org/officeDocument/2006/relationships/image" Target="../media/image27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80.png"/><Relationship Id="rId11" Type="http://schemas.openxmlformats.org/officeDocument/2006/relationships/image" Target="../media/image2720.png"/><Relationship Id="rId5" Type="http://schemas.openxmlformats.org/officeDocument/2006/relationships/image" Target="../media/image2670.png"/><Relationship Id="rId15" Type="http://schemas.microsoft.com/office/2007/relationships/hdphoto" Target="../media/hdphoto6.wdp"/><Relationship Id="rId10" Type="http://schemas.openxmlformats.org/officeDocument/2006/relationships/image" Target="../media/image2410.png"/><Relationship Id="rId4" Type="http://schemas.openxmlformats.org/officeDocument/2006/relationships/image" Target="../media/image2660.png"/><Relationship Id="rId9" Type="http://schemas.openxmlformats.org/officeDocument/2006/relationships/image" Target="../media/image2710.png"/><Relationship Id="rId14" Type="http://schemas.openxmlformats.org/officeDocument/2006/relationships/image" Target="../media/image2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3" Type="http://schemas.openxmlformats.org/officeDocument/2006/relationships/image" Target="../media/image221.png"/><Relationship Id="rId7" Type="http://schemas.openxmlformats.org/officeDocument/2006/relationships/image" Target="../media/image101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5" Type="http://schemas.openxmlformats.org/officeDocument/2006/relationships/image" Target="../media/image810.png"/><Relationship Id="rId10" Type="http://schemas.openxmlformats.org/officeDocument/2006/relationships/image" Target="../media/image1310.png"/><Relationship Id="rId4" Type="http://schemas.openxmlformats.org/officeDocument/2006/relationships/image" Target="../media/image710.png"/><Relationship Id="rId9" Type="http://schemas.openxmlformats.org/officeDocument/2006/relationships/image" Target="../media/image12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0.png"/><Relationship Id="rId7" Type="http://schemas.openxmlformats.org/officeDocument/2006/relationships/image" Target="../media/image226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9.png"/><Relationship Id="rId7" Type="http://schemas.openxmlformats.org/officeDocument/2006/relationships/image" Target="../media/image232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1.png"/><Relationship Id="rId5" Type="http://schemas.openxmlformats.org/officeDocument/2006/relationships/image" Target="../media/image198.png"/><Relationship Id="rId10" Type="http://schemas.openxmlformats.org/officeDocument/2006/relationships/image" Target="../media/image234.png"/><Relationship Id="rId4" Type="http://schemas.openxmlformats.org/officeDocument/2006/relationships/image" Target="../media/image230.png"/><Relationship Id="rId9" Type="http://schemas.openxmlformats.org/officeDocument/2006/relationships/image" Target="../media/image2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7" Type="http://schemas.openxmlformats.org/officeDocument/2006/relationships/image" Target="../media/image216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50.png"/><Relationship Id="rId5" Type="http://schemas.openxmlformats.org/officeDocument/2006/relationships/image" Target="../media/image2140.png"/><Relationship Id="rId4" Type="http://schemas.openxmlformats.org/officeDocument/2006/relationships/image" Target="../media/image21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1.png"/><Relationship Id="rId13" Type="http://schemas.openxmlformats.org/officeDocument/2006/relationships/image" Target="../media/image241.png"/><Relationship Id="rId18" Type="http://schemas.openxmlformats.org/officeDocument/2006/relationships/customXml" Target="../ink/ink65.xml"/><Relationship Id="rId3" Type="http://schemas.openxmlformats.org/officeDocument/2006/relationships/image" Target="../media/image2180.png"/><Relationship Id="rId7" Type="http://schemas.openxmlformats.org/officeDocument/2006/relationships/customXml" Target="../ink/ink63.xml"/><Relationship Id="rId12" Type="http://schemas.openxmlformats.org/officeDocument/2006/relationships/image" Target="../media/image240.png"/><Relationship Id="rId17" Type="http://schemas.openxmlformats.org/officeDocument/2006/relationships/image" Target="../media/image2290.png"/><Relationship Id="rId2" Type="http://schemas.openxmlformats.org/officeDocument/2006/relationships/image" Target="../media/image236.png"/><Relationship Id="rId16" Type="http://schemas.openxmlformats.org/officeDocument/2006/relationships/customXml" Target="../ink/ink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0.png"/><Relationship Id="rId11" Type="http://schemas.openxmlformats.org/officeDocument/2006/relationships/image" Target="../media/image239.png"/><Relationship Id="rId5" Type="http://schemas.openxmlformats.org/officeDocument/2006/relationships/customXml" Target="../ink/ink62.xml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19" Type="http://schemas.openxmlformats.org/officeDocument/2006/relationships/image" Target="../media/image2300.png"/><Relationship Id="rId4" Type="http://schemas.openxmlformats.org/officeDocument/2006/relationships/image" Target="../media/image2190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7.jpeg"/><Relationship Id="rId7" Type="http://schemas.openxmlformats.org/officeDocument/2006/relationships/image" Target="../media/image250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customXml" Target="../ink/ink67.xml"/><Relationship Id="rId3" Type="http://schemas.openxmlformats.org/officeDocument/2006/relationships/image" Target="../media/image1900.png"/><Relationship Id="rId7" Type="http://schemas.openxmlformats.org/officeDocument/2006/relationships/image" Target="../media/image850.png"/><Relationship Id="rId12" Type="http://schemas.openxmlformats.org/officeDocument/2006/relationships/image" Target="../media/image880.png"/><Relationship Id="rId2" Type="http://schemas.openxmlformats.org/officeDocument/2006/relationships/image" Target="../media/image8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11" Type="http://schemas.openxmlformats.org/officeDocument/2006/relationships/customXml" Target="../ink/ink66.xml"/><Relationship Id="rId5" Type="http://schemas.openxmlformats.org/officeDocument/2006/relationships/image" Target="../media/image206.png"/><Relationship Id="rId10" Type="http://schemas.openxmlformats.org/officeDocument/2006/relationships/image" Target="../media/image870.png"/><Relationship Id="rId4" Type="http://schemas.openxmlformats.org/officeDocument/2006/relationships/image" Target="../media/image205.png"/><Relationship Id="rId9" Type="http://schemas.openxmlformats.org/officeDocument/2006/relationships/image" Target="../media/image208.png"/><Relationship Id="rId14" Type="http://schemas.openxmlformats.org/officeDocument/2006/relationships/image" Target="../media/image8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3.png"/><Relationship Id="rId7" Type="http://schemas.openxmlformats.org/officeDocument/2006/relationships/image" Target="../media/image257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10" Type="http://schemas.openxmlformats.org/officeDocument/2006/relationships/image" Target="../media/image260.png"/><Relationship Id="rId4" Type="http://schemas.openxmlformats.org/officeDocument/2006/relationships/image" Target="../media/image254.png"/><Relationship Id="rId9" Type="http://schemas.openxmlformats.org/officeDocument/2006/relationships/image" Target="../media/image2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61.png"/><Relationship Id="rId7" Type="http://schemas.openxmlformats.org/officeDocument/2006/relationships/image" Target="../media/image255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Relationship Id="rId9" Type="http://schemas.openxmlformats.org/officeDocument/2006/relationships/image" Target="../media/image2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0.png"/><Relationship Id="rId3" Type="http://schemas.openxmlformats.org/officeDocument/2006/relationships/image" Target="../media/image266.png"/><Relationship Id="rId7" Type="http://schemas.openxmlformats.org/officeDocument/2006/relationships/image" Target="../media/image11000.png"/><Relationship Id="rId12" Type="http://schemas.openxmlformats.org/officeDocument/2006/relationships/image" Target="../media/image271.jpe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9.png"/><Relationship Id="rId11" Type="http://schemas.openxmlformats.org/officeDocument/2006/relationships/image" Target="../media/image206.png"/><Relationship Id="rId5" Type="http://schemas.openxmlformats.org/officeDocument/2006/relationships/image" Target="../media/image268.png"/><Relationship Id="rId10" Type="http://schemas.openxmlformats.org/officeDocument/2006/relationships/image" Target="../media/image11300.png"/><Relationship Id="rId4" Type="http://schemas.openxmlformats.org/officeDocument/2006/relationships/image" Target="../media/image267.png"/><Relationship Id="rId9" Type="http://schemas.openxmlformats.org/officeDocument/2006/relationships/image" Target="../media/image27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.xml"/><Relationship Id="rId13" Type="http://schemas.openxmlformats.org/officeDocument/2006/relationships/customXml" Target="../ink/ink69.xml"/><Relationship Id="rId3" Type="http://schemas.openxmlformats.org/officeDocument/2006/relationships/image" Target="../media/image272.png"/><Relationship Id="rId7" Type="http://schemas.openxmlformats.org/officeDocument/2006/relationships/image" Target="../media/image276.png"/><Relationship Id="rId12" Type="http://schemas.openxmlformats.org/officeDocument/2006/relationships/image" Target="../media/image279.png"/><Relationship Id="rId2" Type="http://schemas.openxmlformats.org/officeDocument/2006/relationships/image" Target="../media/image11500.png"/><Relationship Id="rId16" Type="http://schemas.openxmlformats.org/officeDocument/2006/relationships/image" Target="../media/image12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5.png"/><Relationship Id="rId11" Type="http://schemas.openxmlformats.org/officeDocument/2006/relationships/image" Target="../media/image278.png"/><Relationship Id="rId5" Type="http://schemas.openxmlformats.org/officeDocument/2006/relationships/image" Target="../media/image274.png"/><Relationship Id="rId15" Type="http://schemas.openxmlformats.org/officeDocument/2006/relationships/customXml" Target="../ink/ink70.xml"/><Relationship Id="rId10" Type="http://schemas.openxmlformats.org/officeDocument/2006/relationships/image" Target="../media/image277.png"/><Relationship Id="rId4" Type="http://schemas.openxmlformats.org/officeDocument/2006/relationships/image" Target="../media/image273.png"/><Relationship Id="rId9" Type="http://schemas.openxmlformats.org/officeDocument/2006/relationships/image" Target="../media/image1201.png"/><Relationship Id="rId14" Type="http://schemas.openxmlformats.org/officeDocument/2006/relationships/image" Target="../media/image12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12" Type="http://schemas.openxmlformats.org/officeDocument/2006/relationships/image" Target="../media/image1340.png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3.png"/><Relationship Id="rId11" Type="http://schemas.openxmlformats.org/officeDocument/2006/relationships/customXml" Target="../ink/ink71.xml"/><Relationship Id="rId5" Type="http://schemas.openxmlformats.org/officeDocument/2006/relationships/image" Target="../media/image282.png"/><Relationship Id="rId10" Type="http://schemas.openxmlformats.org/officeDocument/2006/relationships/image" Target="../media/image279.png"/><Relationship Id="rId4" Type="http://schemas.openxmlformats.org/officeDocument/2006/relationships/image" Target="../media/image281.png"/><Relationship Id="rId9" Type="http://schemas.openxmlformats.org/officeDocument/2006/relationships/image" Target="../media/image2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13600.png"/><Relationship Id="rId18" Type="http://schemas.openxmlformats.org/officeDocument/2006/relationships/hyperlink" Target="https://emojipedia.org/grimacing-face" TargetMode="External"/><Relationship Id="rId3" Type="http://schemas.openxmlformats.org/officeDocument/2006/relationships/image" Target="../media/image285.png"/><Relationship Id="rId7" Type="http://schemas.openxmlformats.org/officeDocument/2006/relationships/image" Target="../media/image267.png"/><Relationship Id="rId12" Type="http://schemas.openxmlformats.org/officeDocument/2006/relationships/image" Target="../media/image13500.png"/><Relationship Id="rId17" Type="http://schemas.openxmlformats.org/officeDocument/2006/relationships/image" Target="../media/image271.jpeg"/><Relationship Id="rId2" Type="http://schemas.openxmlformats.org/officeDocument/2006/relationships/image" Target="../media/image284.png"/><Relationship Id="rId16" Type="http://schemas.openxmlformats.org/officeDocument/2006/relationships/image" Target="../media/image206.png"/><Relationship Id="rId20" Type="http://schemas.openxmlformats.org/officeDocument/2006/relationships/image" Target="../media/image139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6.png"/><Relationship Id="rId11" Type="http://schemas.openxmlformats.org/officeDocument/2006/relationships/image" Target="../media/image262.png"/><Relationship Id="rId5" Type="http://schemas.openxmlformats.org/officeDocument/2006/relationships/image" Target="../media/image265.png"/><Relationship Id="rId15" Type="http://schemas.openxmlformats.org/officeDocument/2006/relationships/image" Target="../media/image13800.png"/><Relationship Id="rId10" Type="http://schemas.openxmlformats.org/officeDocument/2006/relationships/image" Target="../media/image261.png"/><Relationship Id="rId19" Type="http://schemas.openxmlformats.org/officeDocument/2006/relationships/customXml" Target="../ink/ink72.xml"/><Relationship Id="rId4" Type="http://schemas.openxmlformats.org/officeDocument/2006/relationships/image" Target="../media/image286.png"/><Relationship Id="rId9" Type="http://schemas.openxmlformats.org/officeDocument/2006/relationships/image" Target="../media/image269.png"/><Relationship Id="rId14" Type="http://schemas.openxmlformats.org/officeDocument/2006/relationships/image" Target="../media/image137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8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1.png"/><Relationship Id="rId4" Type="http://schemas.openxmlformats.org/officeDocument/2006/relationships/image" Target="../media/image14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293.png"/><Relationship Id="rId7" Type="http://schemas.openxmlformats.org/officeDocument/2006/relationships/customXml" Target="../ink/ink74.xml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0.png"/><Relationship Id="rId5" Type="http://schemas.openxmlformats.org/officeDocument/2006/relationships/customXml" Target="../ink/ink73.xml"/><Relationship Id="rId4" Type="http://schemas.openxmlformats.org/officeDocument/2006/relationships/image" Target="../media/image14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7" Type="http://schemas.openxmlformats.org/officeDocument/2006/relationships/image" Target="../media/image1550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9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6.png"/><Relationship Id="rId11" Type="http://schemas.openxmlformats.org/officeDocument/2006/relationships/image" Target="../media/image1590.png"/><Relationship Id="rId5" Type="http://schemas.openxmlformats.org/officeDocument/2006/relationships/image" Target="../media/image295.png"/><Relationship Id="rId10" Type="http://schemas.openxmlformats.org/officeDocument/2006/relationships/image" Target="../media/image286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00.png"/><Relationship Id="rId13" Type="http://schemas.openxmlformats.org/officeDocument/2006/relationships/image" Target="../media/image297.png"/><Relationship Id="rId3" Type="http://schemas.openxmlformats.org/officeDocument/2006/relationships/image" Target="../media/image293.png"/><Relationship Id="rId7" Type="http://schemas.openxmlformats.org/officeDocument/2006/relationships/image" Target="../media/image1600.png"/><Relationship Id="rId12" Type="http://schemas.openxmlformats.org/officeDocument/2006/relationships/image" Target="../media/image271.jpeg"/><Relationship Id="rId2" Type="http://schemas.openxmlformats.org/officeDocument/2006/relationships/image" Target="../media/image292.png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6.png"/><Relationship Id="rId11" Type="http://schemas.openxmlformats.org/officeDocument/2006/relationships/image" Target="../media/image206.png"/><Relationship Id="rId5" Type="http://schemas.openxmlformats.org/officeDocument/2006/relationships/image" Target="../media/image295.png"/><Relationship Id="rId15" Type="http://schemas.openxmlformats.org/officeDocument/2006/relationships/image" Target="../media/image299.png"/><Relationship Id="rId10" Type="http://schemas.openxmlformats.org/officeDocument/2006/relationships/image" Target="../media/image1620.png"/><Relationship Id="rId4" Type="http://schemas.openxmlformats.org/officeDocument/2006/relationships/image" Target="../media/image294.png"/><Relationship Id="rId9" Type="http://schemas.openxmlformats.org/officeDocument/2006/relationships/image" Target="../media/image1610.png"/><Relationship Id="rId14" Type="http://schemas.openxmlformats.org/officeDocument/2006/relationships/image" Target="../media/image2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5.xml"/><Relationship Id="rId5" Type="http://schemas.openxmlformats.org/officeDocument/2006/relationships/image" Target="../media/image98.png"/><Relationship Id="rId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customXml" Target="../ink/ink10.xml"/><Relationship Id="rId18" Type="http://schemas.openxmlformats.org/officeDocument/2006/relationships/image" Target="../media/image108.png"/><Relationship Id="rId3" Type="http://schemas.microsoft.com/office/2007/relationships/hdphoto" Target="../media/hdphoto2.wdp"/><Relationship Id="rId21" Type="http://schemas.openxmlformats.org/officeDocument/2006/relationships/customXml" Target="../ink/ink14.xml"/><Relationship Id="rId7" Type="http://schemas.openxmlformats.org/officeDocument/2006/relationships/customXml" Target="../ink/ink7.xml"/><Relationship Id="rId12" Type="http://schemas.openxmlformats.org/officeDocument/2006/relationships/image" Target="../media/image105.png"/><Relationship Id="rId17" Type="http://schemas.openxmlformats.org/officeDocument/2006/relationships/customXml" Target="../ink/ink12.xml"/><Relationship Id="rId25" Type="http://schemas.openxmlformats.org/officeDocument/2006/relationships/image" Target="../media/image26.png"/><Relationship Id="rId2" Type="http://schemas.openxmlformats.org/officeDocument/2006/relationships/image" Target="../media/image27.pn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11" Type="http://schemas.openxmlformats.org/officeDocument/2006/relationships/customXml" Target="../ink/ink9.xml"/><Relationship Id="rId24" Type="http://schemas.openxmlformats.org/officeDocument/2006/relationships/image" Target="../media/image111.png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10" Type="http://schemas.openxmlformats.org/officeDocument/2006/relationships/image" Target="../media/image104.png"/><Relationship Id="rId19" Type="http://schemas.openxmlformats.org/officeDocument/2006/relationships/customXml" Target="../ink/ink13.xml"/><Relationship Id="rId4" Type="http://schemas.openxmlformats.org/officeDocument/2006/relationships/image" Target="../media/image28.png"/><Relationship Id="rId9" Type="http://schemas.openxmlformats.org/officeDocument/2006/relationships/customXml" Target="../ink/ink8.xml"/><Relationship Id="rId14" Type="http://schemas.openxmlformats.org/officeDocument/2006/relationships/image" Target="../media/image106.png"/><Relationship Id="rId22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10.png"/><Relationship Id="rId18" Type="http://schemas.openxmlformats.org/officeDocument/2006/relationships/image" Target="../media/image2310.png"/><Relationship Id="rId26" Type="http://schemas.openxmlformats.org/officeDocument/2006/relationships/image" Target="../media/image310.png"/><Relationship Id="rId39" Type="http://schemas.openxmlformats.org/officeDocument/2006/relationships/image" Target="../media/image43.png"/><Relationship Id="rId21" Type="http://schemas.openxmlformats.org/officeDocument/2006/relationships/image" Target="../media/image2610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customXml" Target="../ink/ink18.xml"/><Relationship Id="rId7" Type="http://schemas.openxmlformats.org/officeDocument/2006/relationships/image" Target="../media/image1211.png"/><Relationship Id="rId2" Type="http://schemas.openxmlformats.org/officeDocument/2006/relationships/image" Target="../media/image710.png"/><Relationship Id="rId16" Type="http://schemas.openxmlformats.org/officeDocument/2006/relationships/image" Target="../media/image2110.png"/><Relationship Id="rId29" Type="http://schemas.microsoft.com/office/2007/relationships/hdphoto" Target="../media/hdphoto3.wdp"/><Relationship Id="rId11" Type="http://schemas.openxmlformats.org/officeDocument/2006/relationships/image" Target="../media/image31.png"/><Relationship Id="rId24" Type="http://schemas.openxmlformats.org/officeDocument/2006/relationships/image" Target="../media/image2910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customXml" Target="../ink/ink17.xml"/><Relationship Id="rId58" Type="http://schemas.openxmlformats.org/officeDocument/2006/relationships/image" Target="../media/image58.png"/><Relationship Id="rId5" Type="http://schemas.openxmlformats.org/officeDocument/2006/relationships/image" Target="../media/image1010.png"/><Relationship Id="rId61" Type="http://schemas.openxmlformats.org/officeDocument/2006/relationships/customXml" Target="../ink/ink21.xml"/><Relationship Id="rId19" Type="http://schemas.openxmlformats.org/officeDocument/2006/relationships/image" Target="../media/image246.png"/><Relationship Id="rId14" Type="http://schemas.openxmlformats.org/officeDocument/2006/relationships/image" Target="../media/image1910.png"/><Relationship Id="rId22" Type="http://schemas.openxmlformats.org/officeDocument/2006/relationships/image" Target="../media/image271.png"/><Relationship Id="rId27" Type="http://schemas.openxmlformats.org/officeDocument/2006/relationships/image" Target="../media/image32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57.png"/><Relationship Id="rId8" Type="http://schemas.openxmlformats.org/officeDocument/2006/relationships/image" Target="../media/image1310.png"/><Relationship Id="rId51" Type="http://schemas.openxmlformats.org/officeDocument/2006/relationships/customXml" Target="../ink/ink16.xml"/><Relationship Id="rId3" Type="http://schemas.openxmlformats.org/officeDocument/2006/relationships/image" Target="../media/image810.png"/><Relationship Id="rId12" Type="http://schemas.openxmlformats.org/officeDocument/2006/relationships/image" Target="../media/image1711.png"/><Relationship Id="rId17" Type="http://schemas.openxmlformats.org/officeDocument/2006/relationships/image" Target="../media/image2210.png"/><Relationship Id="rId25" Type="http://schemas.openxmlformats.org/officeDocument/2006/relationships/image" Target="../media/image300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customXml" Target="../ink/ink20.xml"/><Relationship Id="rId20" Type="http://schemas.openxmlformats.org/officeDocument/2006/relationships/image" Target="../media/image250.png"/><Relationship Id="rId41" Type="http://schemas.openxmlformats.org/officeDocument/2006/relationships/image" Target="../media/image45.png"/><Relationship Id="rId54" Type="http://schemas.openxmlformats.org/officeDocument/2006/relationships/image" Target="../media/image56.png"/><Relationship Id="rId6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1.png"/><Relationship Id="rId15" Type="http://schemas.openxmlformats.org/officeDocument/2006/relationships/image" Target="../media/image2010.png"/><Relationship Id="rId23" Type="http://schemas.openxmlformats.org/officeDocument/2006/relationships/image" Target="../media/image2810.png"/><Relationship Id="rId28" Type="http://schemas.openxmlformats.org/officeDocument/2006/relationships/image" Target="../media/image33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customXml" Target="../ink/ink19.xml"/><Relationship Id="rId10" Type="http://schemas.openxmlformats.org/officeDocument/2006/relationships/image" Target="../media/image30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5.png"/><Relationship Id="rId60" Type="http://schemas.openxmlformats.org/officeDocument/2006/relationships/image" Target="../media/image59.png"/><Relationship Id="rId4" Type="http://schemas.openxmlformats.org/officeDocument/2006/relationships/image" Target="../media/image91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44EE-A2ED-9075-248E-46EF8CD7A7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Inconsistency Quantification Problem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93870-4528-A1CA-8D82-5957E3BAB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3343" y="3602038"/>
            <a:ext cx="4485314" cy="1655762"/>
          </a:xfrm>
        </p:spPr>
        <p:txBody>
          <a:bodyPr/>
          <a:lstStyle/>
          <a:p>
            <a:r>
              <a:rPr lang="en-US" dirty="0"/>
              <a:t>April 2, 2026</a:t>
            </a:r>
            <a:br>
              <a:rPr lang="en-US" dirty="0"/>
            </a:br>
            <a:r>
              <a:rPr lang="en-US" dirty="0"/>
              <a:t>Oliver Richardson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6FF5602-837B-40CB-2689-81E09E682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00" y="4610753"/>
            <a:ext cx="1818544" cy="7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E075299-74C3-1249-23CC-D36FEBD1F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26380" r="15175" b="29939"/>
          <a:stretch>
            <a:fillRect/>
          </a:stretch>
        </p:blipFill>
        <p:spPr bwMode="auto">
          <a:xfrm>
            <a:off x="9298130" y="5381595"/>
            <a:ext cx="1671484" cy="58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5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2C849-667B-B42C-8343-4B67D44DF788}"/>
              </a:ext>
            </a:extLst>
          </p:cNvPr>
          <p:cNvSpPr>
            <a:spLocks/>
          </p:cNvSpPr>
          <p:nvPr/>
        </p:nvSpPr>
        <p:spPr>
          <a:xfrm>
            <a:off x="-157275" y="1741108"/>
            <a:ext cx="12404558" cy="524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BDDA3A9-06B4-F342-7706-462A9C42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11" y="-2145665"/>
            <a:ext cx="12192000" cy="1139060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PDG SYNTAX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D4A992-4679-CEA6-1F79-35AFBCCEFA14}"/>
              </a:ext>
            </a:extLst>
          </p:cNvPr>
          <p:cNvSpPr txBox="1"/>
          <p:nvPr/>
        </p:nvSpPr>
        <p:spPr>
          <a:xfrm>
            <a:off x="12247283" y="256409"/>
            <a:ext cx="509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Conditional Probability Distributions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87B29-AEFF-3070-B019-6B7624DFFA39}"/>
              </a:ext>
            </a:extLst>
          </p:cNvPr>
          <p:cNvSpPr txBox="1"/>
          <p:nvPr/>
        </p:nvSpPr>
        <p:spPr>
          <a:xfrm>
            <a:off x="1847015" y="191072"/>
            <a:ext cx="346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021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Directed Hypergraphs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969DD-C361-97F9-0250-2F541AF9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67" t="16175" r="53431" b="14108"/>
          <a:stretch>
            <a:fillRect/>
          </a:stretch>
        </p:blipFill>
        <p:spPr>
          <a:xfrm>
            <a:off x="1847015" y="2194275"/>
            <a:ext cx="381125" cy="389893"/>
          </a:xfrm>
          <a:custGeom>
            <a:avLst/>
            <a:gdLst>
              <a:gd name="connsiteX0" fmla="*/ 0 w 381125"/>
              <a:gd name="connsiteY0" fmla="*/ 0 h 389893"/>
              <a:gd name="connsiteX1" fmla="*/ 381125 w 381125"/>
              <a:gd name="connsiteY1" fmla="*/ 0 h 389893"/>
              <a:gd name="connsiteX2" fmla="*/ 381125 w 381125"/>
              <a:gd name="connsiteY2" fmla="*/ 389893 h 389893"/>
              <a:gd name="connsiteX3" fmla="*/ 0 w 381125"/>
              <a:gd name="connsiteY3" fmla="*/ 389893 h 389893"/>
              <a:gd name="connsiteX4" fmla="*/ 0 w 381125"/>
              <a:gd name="connsiteY4" fmla="*/ 0 h 38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125" h="389893">
                <a:moveTo>
                  <a:pt x="0" y="0"/>
                </a:moveTo>
                <a:lnTo>
                  <a:pt x="381125" y="0"/>
                </a:lnTo>
                <a:lnTo>
                  <a:pt x="381125" y="389893"/>
                </a:lnTo>
                <a:lnTo>
                  <a:pt x="0" y="3898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693F09-F91E-6AFD-293B-C07C312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31" t="16175" r="11743" b="12420"/>
          <a:stretch>
            <a:fillRect/>
          </a:stretch>
        </p:blipFill>
        <p:spPr>
          <a:xfrm>
            <a:off x="2390176" y="2194275"/>
            <a:ext cx="407407" cy="399333"/>
          </a:xfrm>
          <a:custGeom>
            <a:avLst/>
            <a:gdLst>
              <a:gd name="connsiteX0" fmla="*/ 0 w 407407"/>
              <a:gd name="connsiteY0" fmla="*/ 0 h 399333"/>
              <a:gd name="connsiteX1" fmla="*/ 407407 w 407407"/>
              <a:gd name="connsiteY1" fmla="*/ 0 h 399333"/>
              <a:gd name="connsiteX2" fmla="*/ 407407 w 407407"/>
              <a:gd name="connsiteY2" fmla="*/ 399333 h 399333"/>
              <a:gd name="connsiteX3" fmla="*/ 0 w 407407"/>
              <a:gd name="connsiteY3" fmla="*/ 399333 h 399333"/>
              <a:gd name="connsiteX4" fmla="*/ 0 w 407407"/>
              <a:gd name="connsiteY4" fmla="*/ 0 h 39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407" h="399333">
                <a:moveTo>
                  <a:pt x="0" y="0"/>
                </a:moveTo>
                <a:lnTo>
                  <a:pt x="407407" y="0"/>
                </a:lnTo>
                <a:lnTo>
                  <a:pt x="407407" y="399333"/>
                </a:lnTo>
                <a:lnTo>
                  <a:pt x="0" y="39933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B84895-6AF6-B54E-9A9E-3C55B360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2026" y="2103814"/>
            <a:ext cx="1365960" cy="559252"/>
          </a:xfrm>
          <a:custGeom>
            <a:avLst/>
            <a:gdLst>
              <a:gd name="connsiteX0" fmla="*/ 0 w 1365960"/>
              <a:gd name="connsiteY0" fmla="*/ 0 h 559252"/>
              <a:gd name="connsiteX1" fmla="*/ 1365960 w 1365960"/>
              <a:gd name="connsiteY1" fmla="*/ 0 h 559252"/>
              <a:gd name="connsiteX2" fmla="*/ 1365960 w 1365960"/>
              <a:gd name="connsiteY2" fmla="*/ 559252 h 559252"/>
              <a:gd name="connsiteX3" fmla="*/ 0 w 1365960"/>
              <a:gd name="connsiteY3" fmla="*/ 559252 h 559252"/>
              <a:gd name="connsiteX4" fmla="*/ 0 w 1365960"/>
              <a:gd name="connsiteY4" fmla="*/ 0 h 559252"/>
              <a:gd name="connsiteX5" fmla="*/ 254988 w 1365960"/>
              <a:gd name="connsiteY5" fmla="*/ 90460 h 559252"/>
              <a:gd name="connsiteX6" fmla="*/ 254988 w 1365960"/>
              <a:gd name="connsiteY6" fmla="*/ 480353 h 559252"/>
              <a:gd name="connsiteX7" fmla="*/ 636113 w 1365960"/>
              <a:gd name="connsiteY7" fmla="*/ 480353 h 559252"/>
              <a:gd name="connsiteX8" fmla="*/ 636113 w 1365960"/>
              <a:gd name="connsiteY8" fmla="*/ 90460 h 559252"/>
              <a:gd name="connsiteX9" fmla="*/ 254988 w 1365960"/>
              <a:gd name="connsiteY9" fmla="*/ 90460 h 559252"/>
              <a:gd name="connsiteX10" fmla="*/ 798149 w 1365960"/>
              <a:gd name="connsiteY10" fmla="*/ 90460 h 559252"/>
              <a:gd name="connsiteX11" fmla="*/ 798149 w 1365960"/>
              <a:gd name="connsiteY11" fmla="*/ 489793 h 559252"/>
              <a:gd name="connsiteX12" fmla="*/ 1205556 w 1365960"/>
              <a:gd name="connsiteY12" fmla="*/ 489793 h 559252"/>
              <a:gd name="connsiteX13" fmla="*/ 1205556 w 1365960"/>
              <a:gd name="connsiteY13" fmla="*/ 90460 h 559252"/>
              <a:gd name="connsiteX14" fmla="*/ 798149 w 1365960"/>
              <a:gd name="connsiteY14" fmla="*/ 90460 h 55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65960" h="559252">
                <a:moveTo>
                  <a:pt x="0" y="0"/>
                </a:moveTo>
                <a:lnTo>
                  <a:pt x="1365960" y="0"/>
                </a:lnTo>
                <a:lnTo>
                  <a:pt x="1365960" y="559252"/>
                </a:lnTo>
                <a:lnTo>
                  <a:pt x="0" y="559252"/>
                </a:lnTo>
                <a:lnTo>
                  <a:pt x="0" y="0"/>
                </a:lnTo>
                <a:close/>
                <a:moveTo>
                  <a:pt x="254988" y="90460"/>
                </a:moveTo>
                <a:lnTo>
                  <a:pt x="254988" y="480353"/>
                </a:lnTo>
                <a:lnTo>
                  <a:pt x="636113" y="480353"/>
                </a:lnTo>
                <a:lnTo>
                  <a:pt x="636113" y="90460"/>
                </a:lnTo>
                <a:lnTo>
                  <a:pt x="254988" y="90460"/>
                </a:lnTo>
                <a:close/>
                <a:moveTo>
                  <a:pt x="798149" y="90460"/>
                </a:moveTo>
                <a:lnTo>
                  <a:pt x="798149" y="489793"/>
                </a:lnTo>
                <a:lnTo>
                  <a:pt x="1205556" y="489793"/>
                </a:lnTo>
                <a:lnTo>
                  <a:pt x="1205556" y="90460"/>
                </a:lnTo>
                <a:lnTo>
                  <a:pt x="798149" y="90460"/>
                </a:lnTo>
                <a:close/>
              </a:path>
            </a:pathLst>
          </a:cu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EB4DF62-ABEE-5BFF-27CB-678DCE668FB7}"/>
              </a:ext>
            </a:extLst>
          </p:cNvPr>
          <p:cNvSpPr txBox="1"/>
          <p:nvPr/>
        </p:nvSpPr>
        <p:spPr>
          <a:xfrm>
            <a:off x="913769" y="2926393"/>
            <a:ext cx="1534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set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nodes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F2329E-9020-A44E-CDC9-29EB30EB07BF}"/>
              </a:ext>
            </a:extLst>
          </p:cNvPr>
          <p:cNvSpPr txBox="1"/>
          <p:nvPr/>
        </p:nvSpPr>
        <p:spPr>
          <a:xfrm>
            <a:off x="2637333" y="2956831"/>
            <a:ext cx="2402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set of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hyperarcs;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A7A8C5-9F73-0E3D-BD58-26CC908FD56A}"/>
              </a:ext>
            </a:extLst>
          </p:cNvPr>
          <p:cNvGrpSpPr/>
          <p:nvPr/>
        </p:nvGrpSpPr>
        <p:grpSpPr>
          <a:xfrm>
            <a:off x="2812100" y="3395740"/>
            <a:ext cx="2561309" cy="1086531"/>
            <a:chOff x="2345901" y="2425630"/>
            <a:chExt cx="2561309" cy="1086531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25C8EDD1-5299-B6B2-396E-6CFE51CBA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636" y="2839301"/>
              <a:ext cx="922346" cy="240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>
              <a:extLst>
                <a:ext uri="{FF2B5EF4-FFF2-40B4-BE49-F238E27FC236}">
                  <a16:creationId xmlns:a16="http://schemas.microsoft.com/office/drawing/2014/main" id="{8BB46C27-7205-8294-A130-36CD8899F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105" y="3186148"/>
              <a:ext cx="935516" cy="24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>
              <a:extLst>
                <a:ext uri="{FF2B5EF4-FFF2-40B4-BE49-F238E27FC236}">
                  <a16:creationId xmlns:a16="http://schemas.microsoft.com/office/drawing/2014/main" id="{D3BB12E6-C495-83C1-89B9-A453A6571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767" y="2493777"/>
              <a:ext cx="704821" cy="214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DDA545-8C0F-AF96-6253-921A19A3A93F}"/>
                </a:ext>
              </a:extLst>
            </p:cNvPr>
            <p:cNvSpPr txBox="1"/>
            <p:nvPr/>
          </p:nvSpPr>
          <p:spPr>
            <a:xfrm>
              <a:off x="2375315" y="2427908"/>
              <a:ext cx="70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each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6F2F39-691A-A93D-6F13-AF649AA0E700}"/>
                </a:ext>
              </a:extLst>
            </p:cNvPr>
            <p:cNvSpPr txBox="1"/>
            <p:nvPr/>
          </p:nvSpPr>
          <p:spPr>
            <a:xfrm>
              <a:off x="3786365" y="2425630"/>
              <a:ext cx="70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has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C9A3C4-024F-8A06-56BA-E0518D072AC2}"/>
                </a:ext>
              </a:extLst>
            </p:cNvPr>
            <p:cNvSpPr txBox="1"/>
            <p:nvPr/>
          </p:nvSpPr>
          <p:spPr>
            <a:xfrm>
              <a:off x="2868547" y="2762772"/>
              <a:ext cx="1002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sources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A48BE5-205F-B50E-58E6-D1DBEDD1E7E9}"/>
                </a:ext>
              </a:extLst>
            </p:cNvPr>
            <p:cNvSpPr txBox="1"/>
            <p:nvPr/>
          </p:nvSpPr>
          <p:spPr>
            <a:xfrm>
              <a:off x="2345901" y="3058482"/>
              <a:ext cx="1525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targets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CB5E8B3-2D40-96BA-B0C3-06059A2DCB7F}"/>
                </a:ext>
              </a:extLst>
            </p:cNvPr>
            <p:cNvSpPr txBox="1"/>
            <p:nvPr/>
          </p:nvSpPr>
          <p:spPr>
            <a:xfrm>
              <a:off x="4748818" y="3142829"/>
              <a:ext cx="15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D0AF06E4-8462-2B54-1F22-2694D5D8BA90}"/>
                  </a:ext>
                </a:extLst>
              </p14:cNvPr>
              <p14:cNvContentPartPr/>
              <p14:nvPr/>
            </p14:nvContentPartPr>
            <p14:xfrm>
              <a:off x="1928341" y="2673040"/>
              <a:ext cx="96120" cy="3193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D0AF06E4-8462-2B54-1F22-2694D5D8BA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9375" y="2664030"/>
                <a:ext cx="113694" cy="3369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82C94C8-2B4B-C5AF-CC09-77185B7BC6DA}"/>
                  </a:ext>
                </a:extLst>
              </p14:cNvPr>
              <p14:cNvContentPartPr/>
              <p14:nvPr/>
            </p14:nvContentPartPr>
            <p14:xfrm>
              <a:off x="2629261" y="2639920"/>
              <a:ext cx="1066320" cy="390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82C94C8-2B4B-C5AF-CC09-77185B7BC6D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0261" y="2630920"/>
                <a:ext cx="1083960" cy="40788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1C0A93B7-94B3-B40A-A6AD-B1956802B32E}"/>
              </a:ext>
            </a:extLst>
          </p:cNvPr>
          <p:cNvSpPr/>
          <p:nvPr/>
        </p:nvSpPr>
        <p:spPr>
          <a:xfrm>
            <a:off x="1131454" y="4736689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X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790F5B4-8820-6BED-1778-9FC706DBC02C}"/>
              </a:ext>
            </a:extLst>
          </p:cNvPr>
          <p:cNvSpPr/>
          <p:nvPr/>
        </p:nvSpPr>
        <p:spPr>
          <a:xfrm>
            <a:off x="2449185" y="4762154"/>
            <a:ext cx="539750" cy="487075"/>
          </a:xfrm>
          <a:prstGeom prst="ellipse">
            <a:avLst/>
          </a:prstGeom>
          <a:solidFill>
            <a:srgbClr val="FF802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Y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AE3D0BA-40F0-525E-098D-86DC0030BFB2}"/>
              </a:ext>
            </a:extLst>
          </p:cNvPr>
          <p:cNvSpPr/>
          <p:nvPr/>
        </p:nvSpPr>
        <p:spPr>
          <a:xfrm>
            <a:off x="1740322" y="5725496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774D45F-ED93-C7A0-37C5-21A4B451F7BA}"/>
                  </a:ext>
                </a:extLst>
              </p14:cNvPr>
              <p14:cNvContentPartPr/>
              <p14:nvPr/>
            </p14:nvContentPartPr>
            <p14:xfrm>
              <a:off x="1759241" y="4900924"/>
              <a:ext cx="529920" cy="1861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774D45F-ED93-C7A0-37C5-21A4B451F7B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50241" y="4891924"/>
                <a:ext cx="54756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5D092C9-3E40-3F6C-0AFC-3E80A99B3C3D}"/>
                  </a:ext>
                </a:extLst>
              </p14:cNvPr>
              <p14:cNvContentPartPr/>
              <p14:nvPr/>
            </p14:nvContentPartPr>
            <p14:xfrm>
              <a:off x="1705961" y="5213764"/>
              <a:ext cx="300960" cy="193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5D092C9-3E40-3F6C-0AFC-3E80A99B3C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96961" y="5204764"/>
                <a:ext cx="31860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FDD3CA68-FD71-108B-1006-BDAF37EE743A}"/>
                  </a:ext>
                </a:extLst>
              </p14:cNvPr>
              <p14:cNvContentPartPr/>
              <p14:nvPr/>
            </p14:nvContentPartPr>
            <p14:xfrm>
              <a:off x="1918001" y="5198644"/>
              <a:ext cx="432360" cy="4453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FDD3CA68-FD71-108B-1006-BDAF37EE743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08993" y="5189637"/>
                <a:ext cx="450015" cy="462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CBBDC1B0-80FF-D16A-33D4-069884677461}"/>
                  </a:ext>
                </a:extLst>
              </p14:cNvPr>
              <p14:cNvContentPartPr/>
              <p14:nvPr/>
            </p14:nvContentPartPr>
            <p14:xfrm>
              <a:off x="898121" y="5292244"/>
              <a:ext cx="379800" cy="3981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CBBDC1B0-80FF-D16A-33D4-06988467746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9121" y="5283244"/>
                <a:ext cx="39744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20A0A94B-B161-9564-DAC5-F770624785B0}"/>
                  </a:ext>
                </a:extLst>
              </p14:cNvPr>
              <p14:cNvContentPartPr/>
              <p14:nvPr/>
            </p14:nvContentPartPr>
            <p14:xfrm>
              <a:off x="2715761" y="5301964"/>
              <a:ext cx="285840" cy="6325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20A0A94B-B161-9564-DAC5-F770624785B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06761" y="5292969"/>
                <a:ext cx="30348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10267D1F-C773-571E-588A-C5CE47DD8AE6}"/>
                  </a:ext>
                </a:extLst>
              </p14:cNvPr>
              <p14:cNvContentPartPr/>
              <p14:nvPr/>
            </p14:nvContentPartPr>
            <p14:xfrm>
              <a:off x="2428121" y="5606164"/>
              <a:ext cx="334440" cy="25308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10267D1F-C773-571E-588A-C5CE47DD8AE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19121" y="5597164"/>
                <a:ext cx="352080" cy="27072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C01B6E4F-86E3-B0AE-C237-79D12000813B}"/>
              </a:ext>
            </a:extLst>
          </p:cNvPr>
          <p:cNvSpPr txBox="1"/>
          <p:nvPr/>
        </p:nvSpPr>
        <p:spPr>
          <a:xfrm>
            <a:off x="7483715" y="4919451"/>
            <a:ext cx="479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 directed (hyper)graph whose nodes correspond to variables,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D38F649-FC27-FC75-151E-409B69AA234C}"/>
              </a:ext>
            </a:extLst>
          </p:cNvPr>
          <p:cNvSpPr txBox="1"/>
          <p:nvPr/>
        </p:nvSpPr>
        <p:spPr>
          <a:xfrm>
            <a:off x="6874847" y="4427914"/>
            <a:ext cx="1138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PDG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: 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D041A19C-B1CA-07E5-17ED-A4E9992C164B}"/>
              </a:ext>
            </a:extLst>
          </p:cNvPr>
          <p:cNvSpPr/>
          <p:nvPr/>
        </p:nvSpPr>
        <p:spPr>
          <a:xfrm>
            <a:off x="9648355" y="3950702"/>
            <a:ext cx="584176" cy="435454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D6D15D4-E45C-367D-E621-C336BE8A50CC}"/>
              </a:ext>
            </a:extLst>
          </p:cNvPr>
          <p:cNvSpPr/>
          <p:nvPr/>
        </p:nvSpPr>
        <p:spPr>
          <a:xfrm>
            <a:off x="9045241" y="2941852"/>
            <a:ext cx="584176" cy="435454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A55AB6D5-40E9-47F3-45E0-9644A419F2DD}"/>
              </a:ext>
            </a:extLst>
          </p:cNvPr>
          <p:cNvSpPr/>
          <p:nvPr/>
        </p:nvSpPr>
        <p:spPr>
          <a:xfrm>
            <a:off x="10349834" y="2930151"/>
            <a:ext cx="584176" cy="435454"/>
          </a:xfrm>
          <a:prstGeom prst="roundRect">
            <a:avLst>
              <a:gd name="adj" fmla="val 25887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9613DD6-D840-1306-0F92-660BEEE6854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7155" t="903" r="5429" b="1889"/>
          <a:stretch>
            <a:fillRect/>
          </a:stretch>
        </p:blipFill>
        <p:spPr>
          <a:xfrm rot="7355224">
            <a:off x="10349160" y="3603479"/>
            <a:ext cx="741160" cy="581782"/>
          </a:xfrm>
          <a:custGeom>
            <a:avLst/>
            <a:gdLst>
              <a:gd name="connsiteX0" fmla="*/ 1012825 w 2406650"/>
              <a:gd name="connsiteY0" fmla="*/ 0 h 1889125"/>
              <a:gd name="connsiteX1" fmla="*/ 1355725 w 2406650"/>
              <a:gd name="connsiteY1" fmla="*/ 3175 h 1889125"/>
              <a:gd name="connsiteX2" fmla="*/ 1485900 w 2406650"/>
              <a:gd name="connsiteY2" fmla="*/ 873125 h 1889125"/>
              <a:gd name="connsiteX3" fmla="*/ 2406650 w 2406650"/>
              <a:gd name="connsiteY3" fmla="*/ 1301750 h 1889125"/>
              <a:gd name="connsiteX4" fmla="*/ 2359025 w 2406650"/>
              <a:gd name="connsiteY4" fmla="*/ 1831975 h 1889125"/>
              <a:gd name="connsiteX5" fmla="*/ 1806575 w 2406650"/>
              <a:gd name="connsiteY5" fmla="*/ 1889125 h 1889125"/>
              <a:gd name="connsiteX6" fmla="*/ 1203325 w 2406650"/>
              <a:gd name="connsiteY6" fmla="*/ 1276350 h 1889125"/>
              <a:gd name="connsiteX7" fmla="*/ 704850 w 2406650"/>
              <a:gd name="connsiteY7" fmla="*/ 1889125 h 1889125"/>
              <a:gd name="connsiteX8" fmla="*/ 317500 w 2406650"/>
              <a:gd name="connsiteY8" fmla="*/ 1863725 h 1889125"/>
              <a:gd name="connsiteX9" fmla="*/ 66675 w 2406650"/>
              <a:gd name="connsiteY9" fmla="*/ 1803400 h 1889125"/>
              <a:gd name="connsiteX10" fmla="*/ 0 w 2406650"/>
              <a:gd name="connsiteY10" fmla="*/ 1273175 h 1889125"/>
              <a:gd name="connsiteX11" fmla="*/ 911225 w 2406650"/>
              <a:gd name="connsiteY11" fmla="*/ 854075 h 188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06650" h="1889125">
                <a:moveTo>
                  <a:pt x="1012825" y="0"/>
                </a:moveTo>
                <a:lnTo>
                  <a:pt x="1355725" y="3175"/>
                </a:lnTo>
                <a:lnTo>
                  <a:pt x="1485900" y="873125"/>
                </a:lnTo>
                <a:lnTo>
                  <a:pt x="2406650" y="1301750"/>
                </a:lnTo>
                <a:lnTo>
                  <a:pt x="2359025" y="1831975"/>
                </a:lnTo>
                <a:lnTo>
                  <a:pt x="1806575" y="1889125"/>
                </a:lnTo>
                <a:lnTo>
                  <a:pt x="1203325" y="1276350"/>
                </a:lnTo>
                <a:lnTo>
                  <a:pt x="704850" y="1889125"/>
                </a:lnTo>
                <a:lnTo>
                  <a:pt x="317500" y="1863725"/>
                </a:lnTo>
                <a:lnTo>
                  <a:pt x="66675" y="1803400"/>
                </a:lnTo>
                <a:lnTo>
                  <a:pt x="0" y="1273175"/>
                </a:lnTo>
                <a:lnTo>
                  <a:pt x="911225" y="854075"/>
                </a:lnTo>
                <a:close/>
              </a:path>
            </a:pathLst>
          </a:cu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1842414-9119-61C1-3060-599F370B9E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8855286">
            <a:off x="8373841" y="3318003"/>
            <a:ext cx="655918" cy="22068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4E7ABCF-AF41-4EF0-338B-70BB69A5FE4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22713" y="3059813"/>
            <a:ext cx="593050" cy="1995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3BFBC0A-505E-CA72-710D-F3094147731A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2519" t="-829"/>
          <a:stretch/>
        </p:blipFill>
        <p:spPr>
          <a:xfrm rot="5400000">
            <a:off x="9847057" y="3668393"/>
            <a:ext cx="281584" cy="201185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C1A2E8A-B3E3-29DE-7D6D-A4FAC353A737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9646602" y="3391594"/>
            <a:ext cx="341247" cy="236600"/>
          </a:xfrm>
          <a:prstGeom prst="line">
            <a:avLst/>
          </a:prstGeom>
          <a:ln w="254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056B340-CB97-D6F1-B595-6BEBC3622B3E}"/>
              </a:ext>
            </a:extLst>
          </p:cNvPr>
          <p:cNvCxnSpPr>
            <a:cxnSpLocks/>
            <a:stCxn id="96" idx="1"/>
          </p:cNvCxnSpPr>
          <p:nvPr/>
        </p:nvCxnSpPr>
        <p:spPr>
          <a:xfrm flipV="1">
            <a:off x="9987849" y="3375180"/>
            <a:ext cx="327914" cy="253014"/>
          </a:xfrm>
          <a:prstGeom prst="line">
            <a:avLst/>
          </a:prstGeom>
          <a:ln w="254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1254F46-7352-DACF-D4D5-D4D3EACF85DB}"/>
                  </a:ext>
                </a:extLst>
              </p:cNvPr>
              <p:cNvSpPr txBox="1"/>
              <p:nvPr/>
            </p:nvSpPr>
            <p:spPr>
              <a:xfrm>
                <a:off x="9027563" y="3145848"/>
                <a:ext cx="2587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1254F46-7352-DACF-D4D5-D4D3EACF8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563" y="3145848"/>
                <a:ext cx="258711" cy="24622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0C0B281-5E6F-90B1-9F9E-593768E168E3}"/>
                  </a:ext>
                </a:extLst>
              </p:cNvPr>
              <p:cNvSpPr txBox="1"/>
              <p:nvPr/>
            </p:nvSpPr>
            <p:spPr>
              <a:xfrm>
                <a:off x="9353161" y="3138561"/>
                <a:ext cx="2587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0C0B281-5E6F-90B1-9F9E-593768E16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161" y="3138561"/>
                <a:ext cx="258711" cy="24622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6EBF084-F5B2-05E5-7922-D5912FE3DF9C}"/>
                  </a:ext>
                </a:extLst>
              </p:cNvPr>
              <p:cNvSpPr txBox="1"/>
              <p:nvPr/>
            </p:nvSpPr>
            <p:spPr>
              <a:xfrm>
                <a:off x="9193184" y="3139752"/>
                <a:ext cx="25871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A6EBF084-F5B2-05E5-7922-D5912FE3D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184" y="3139752"/>
                <a:ext cx="258711" cy="24622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Oval 107">
            <a:extLst>
              <a:ext uri="{FF2B5EF4-FFF2-40B4-BE49-F238E27FC236}">
                <a16:creationId xmlns:a16="http://schemas.microsoft.com/office/drawing/2014/main" id="{4857091B-AA76-8F28-437C-2637E0ECBB5F}"/>
              </a:ext>
            </a:extLst>
          </p:cNvPr>
          <p:cNvSpPr/>
          <p:nvPr/>
        </p:nvSpPr>
        <p:spPr>
          <a:xfrm>
            <a:off x="9140914" y="3158222"/>
            <a:ext cx="55647" cy="57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075DAB2-7B34-A250-4407-4E4F7D2E7B14}"/>
              </a:ext>
            </a:extLst>
          </p:cNvPr>
          <p:cNvSpPr txBox="1"/>
          <p:nvPr/>
        </p:nvSpPr>
        <p:spPr>
          <a:xfrm>
            <a:off x="9078618" y="2807572"/>
            <a:ext cx="258711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04800">
                    <a:prstClr val="white">
                      <a:lumMod val="95000"/>
                    </a:prstClr>
                  </a:glow>
                </a:effectLst>
                <a:uLnTx/>
                <a:uFillTx/>
                <a:latin typeface="Georgia Pro Light"/>
                <a:ea typeface="+mn-ea"/>
                <a:cs typeface="+mn-cs"/>
              </a:rPr>
              <a:t>X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96881DA-28F5-8B3B-C90E-635F5C4AA270}"/>
              </a:ext>
            </a:extLst>
          </p:cNvPr>
          <p:cNvSpPr/>
          <p:nvPr/>
        </p:nvSpPr>
        <p:spPr>
          <a:xfrm>
            <a:off x="9295195" y="3155813"/>
            <a:ext cx="55647" cy="57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8595DCB-89D6-33F9-687D-CE7E269BF0B1}"/>
              </a:ext>
            </a:extLst>
          </p:cNvPr>
          <p:cNvSpPr/>
          <p:nvPr/>
        </p:nvSpPr>
        <p:spPr>
          <a:xfrm>
            <a:off x="9450199" y="3153458"/>
            <a:ext cx="55647" cy="57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0E13C9B-B9FD-BE2B-C469-B5DD8A206A80}"/>
                  </a:ext>
                </a:extLst>
              </p:cNvPr>
              <p:cNvSpPr txBox="1"/>
              <p:nvPr/>
            </p:nvSpPr>
            <p:spPr>
              <a:xfrm>
                <a:off x="8478100" y="3122616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5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0E13C9B-B9FD-BE2B-C469-B5DD8A206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100" y="3122616"/>
                <a:ext cx="273649" cy="276999"/>
              </a:xfrm>
              <a:prstGeom prst="rect">
                <a:avLst/>
              </a:prstGeom>
              <a:blipFill>
                <a:blip r:embed="rId27"/>
                <a:stretch>
                  <a:fillRect l="-33333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A71ED37-B0C9-6E55-1093-931565D3C9FF}"/>
                  </a:ext>
                </a:extLst>
              </p:cNvPr>
              <p:cNvSpPr txBox="1"/>
              <p:nvPr/>
            </p:nvSpPr>
            <p:spPr>
              <a:xfrm>
                <a:off x="9847443" y="2800554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5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A71ED37-B0C9-6E55-1093-931565D3C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443" y="2800554"/>
                <a:ext cx="273649" cy="276999"/>
              </a:xfrm>
              <a:prstGeom prst="rect">
                <a:avLst/>
              </a:prstGeom>
              <a:blipFill>
                <a:blip r:embed="rId28"/>
                <a:stretch>
                  <a:fillRect l="-31111" r="-2222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BA463BB-00A6-1604-A93F-828F3ADF55A9}"/>
                  </a:ext>
                </a:extLst>
              </p:cNvPr>
              <p:cNvSpPr txBox="1"/>
              <p:nvPr/>
            </p:nvSpPr>
            <p:spPr>
              <a:xfrm>
                <a:off x="9711273" y="3488991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5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BA463BB-00A6-1604-A93F-828F3ADF5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273" y="3488991"/>
                <a:ext cx="273649" cy="276999"/>
              </a:xfrm>
              <a:prstGeom prst="rect">
                <a:avLst/>
              </a:prstGeom>
              <a:blipFill>
                <a:blip r:embed="rId29"/>
                <a:stretch>
                  <a:fillRect l="-31111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TextBox 114">
            <a:extLst>
              <a:ext uri="{FF2B5EF4-FFF2-40B4-BE49-F238E27FC236}">
                <a16:creationId xmlns:a16="http://schemas.microsoft.com/office/drawing/2014/main" id="{EC18C94A-465A-DDCE-5EAB-4E67407E28A6}"/>
              </a:ext>
            </a:extLst>
          </p:cNvPr>
          <p:cNvSpPr txBox="1"/>
          <p:nvPr/>
        </p:nvSpPr>
        <p:spPr>
          <a:xfrm>
            <a:off x="10389724" y="2800553"/>
            <a:ext cx="258711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17500">
                    <a:prstClr val="white">
                      <a:lumMod val="95000"/>
                    </a:prstClr>
                  </a:glow>
                </a:effectLst>
                <a:uLnTx/>
                <a:uFillTx/>
                <a:latin typeface="Georgia Pro Light"/>
                <a:ea typeface="+mn-ea"/>
                <a:cs typeface="+mn-cs"/>
              </a:rPr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8F1FF81-172C-FB7B-2DD4-97FFF7CB5BD9}"/>
                  </a:ext>
                </a:extLst>
              </p:cNvPr>
              <p:cNvSpPr txBox="1"/>
              <p:nvPr/>
            </p:nvSpPr>
            <p:spPr>
              <a:xfrm>
                <a:off x="10575638" y="3041192"/>
                <a:ext cx="25871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>
                              <a:lumMod val="50000"/>
                              <a:lumOff val="50000"/>
                            </a:prstClr>
                          </a:solidFill>
                          <a:effectLst>
                            <a:glow rad="254000">
                              <a:prstClr val="white">
                                <a:lumMod val="95000"/>
                                <a:alpha val="73000"/>
                              </a:prstClr>
                            </a:glo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ℝ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>
                    <a:glow rad="254000">
                      <a:prstClr val="white">
                        <a:lumMod val="95000"/>
                        <a:alpha val="73000"/>
                      </a:prstClr>
                    </a:glow>
                  </a:effectLst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8F1FF81-172C-FB7B-2DD4-97FFF7CB5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5638" y="3041192"/>
                <a:ext cx="258711" cy="276999"/>
              </a:xfrm>
              <a:prstGeom prst="rect">
                <a:avLst/>
              </a:prstGeom>
              <a:blipFill>
                <a:blip r:embed="rId30"/>
                <a:stretch>
                  <a:fillRect l="-64286" t="-28889" r="-42857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7108BA2-EF03-C8FE-3013-67D8BBD13BE7}"/>
                  </a:ext>
                </a:extLst>
              </p:cNvPr>
              <p:cNvSpPr txBox="1"/>
              <p:nvPr/>
            </p:nvSpPr>
            <p:spPr>
              <a:xfrm>
                <a:off x="10582915" y="3887187"/>
                <a:ext cx="2736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5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7108BA2-EF03-C8FE-3013-67D8BBD1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2915" y="3887187"/>
                <a:ext cx="273649" cy="276999"/>
              </a:xfrm>
              <a:prstGeom prst="rect">
                <a:avLst/>
              </a:prstGeom>
              <a:blipFill>
                <a:blip r:embed="rId31"/>
                <a:stretch>
                  <a:fillRect l="-31111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F0C0564-EACD-01DC-4F5B-92D885716E98}"/>
              </a:ext>
            </a:extLst>
          </p:cNvPr>
          <p:cNvSpPr txBox="1"/>
          <p:nvPr/>
        </p:nvSpPr>
        <p:spPr>
          <a:xfrm>
            <a:off x="7496381" y="5615159"/>
            <a:ext cx="479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and whose arcs correspond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B4DCFA">
                    <a:lumMod val="50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cpds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A8E76-8573-70DF-19E9-29D34710EE04}"/>
              </a:ext>
            </a:extLst>
          </p:cNvPr>
          <p:cNvSpPr txBox="1"/>
          <p:nvPr/>
        </p:nvSpPr>
        <p:spPr>
          <a:xfrm>
            <a:off x="8451958" y="6056933"/>
            <a:ext cx="297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(weighted by confidence)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14BC7D-0BEF-0166-9778-7CAD2F1A6336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5499" y="3668141"/>
            <a:ext cx="409882" cy="282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8A654E-2330-9AD1-907D-535961D3FE4A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6227" y="3488991"/>
            <a:ext cx="374937" cy="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83" grpId="0"/>
      <p:bldP spid="84" grpId="0"/>
      <p:bldP spid="87" grpId="0" animBg="1"/>
      <p:bldP spid="88" grpId="0" animBg="1"/>
      <p:bldP spid="90" grpId="0" animBg="1"/>
      <p:bldP spid="105" grpId="0"/>
      <p:bldP spid="106" grpId="0"/>
      <p:bldP spid="107" grpId="0"/>
      <p:bldP spid="108" grpId="0" animBg="1"/>
      <p:bldP spid="109" grpId="0"/>
      <p:bldP spid="110" grpId="0" animBg="1"/>
      <p:bldP spid="111" grpId="0" animBg="1"/>
      <p:bldP spid="112" grpId="0"/>
      <p:bldP spid="113" grpId="0"/>
      <p:bldP spid="114" grpId="0"/>
      <p:bldP spid="115" grpId="0"/>
      <p:bldP spid="116" grpId="0"/>
      <p:bldP spid="117" grpId="0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77A09-D1AB-C70D-67D3-B9FB2284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15" y="53021"/>
            <a:ext cx="10515600" cy="1325563"/>
          </a:xfrm>
        </p:spPr>
        <p:txBody>
          <a:bodyPr/>
          <a:lstStyle/>
          <a:p>
            <a:r>
              <a:rPr lang="en-US" dirty="0"/>
              <a:t>Probabilistic Dependency Graph: Definition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B3415-2430-56FF-0158-7F3B4F91EE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86677" y="1535018"/>
            <a:ext cx="2549012" cy="839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BE7B0-213D-5AAB-D3B2-CB5D091C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5329" y="1511975"/>
            <a:ext cx="2251217" cy="839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282428-9D83-9F91-99EB-B428E1B745F6}"/>
              </a:ext>
            </a:extLst>
          </p:cNvPr>
          <p:cNvSpPr txBox="1"/>
          <p:nvPr/>
        </p:nvSpPr>
        <p:spPr>
          <a:xfrm>
            <a:off x="5413981" y="2539497"/>
            <a:ext cx="3308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(measurable) space of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values for each node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335C6-1657-8CFE-313B-E7B185B41A00}"/>
                  </a:ext>
                </a:extLst>
              </p:cNvPr>
              <p:cNvSpPr txBox="1"/>
              <p:nvPr/>
            </p:nvSpPr>
            <p:spPr>
              <a:xfrm>
                <a:off x="6657727" y="3499341"/>
                <a:ext cx="39298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cpd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ℙ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for each arc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335C6-1657-8CFE-313B-E7B185B41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727" y="3499341"/>
                <a:ext cx="3929858" cy="461665"/>
              </a:xfrm>
              <a:prstGeom prst="rect">
                <a:avLst/>
              </a:prstGeom>
              <a:blipFill>
                <a:blip r:embed="rId4"/>
                <a:stretch>
                  <a:fillRect l="-201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9B2355-7C97-5E6E-16C1-4915D7C62DCE}"/>
                  </a:ext>
                </a:extLst>
              </p:cNvPr>
              <p:cNvSpPr txBox="1"/>
              <p:nvPr/>
            </p:nvSpPr>
            <p:spPr>
              <a:xfrm>
                <a:off x="7721430" y="4007566"/>
                <a:ext cx="39298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confidence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ℝ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 in the 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reliability of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cpd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ℙ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9B2355-7C97-5E6E-16C1-4915D7C62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430" y="4007566"/>
                <a:ext cx="3929857" cy="830997"/>
              </a:xfrm>
              <a:prstGeom prst="rect">
                <a:avLst/>
              </a:prstGeom>
              <a:blipFill>
                <a:blip r:embed="rId5"/>
                <a:stretch>
                  <a:fillRect t="-5839" r="-4348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01B15B-9B5D-D235-55C5-E3191B4E46FD}"/>
                  </a:ext>
                </a:extLst>
              </p:cNvPr>
              <p:cNvSpPr txBox="1"/>
              <p:nvPr/>
            </p:nvSpPr>
            <p:spPr>
              <a:xfrm>
                <a:off x="1690574" y="4009933"/>
                <a:ext cx="46964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confidence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 in the functional dependence along arc a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01B15B-9B5D-D235-55C5-E3191B4E4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74" y="4009933"/>
                <a:ext cx="4696467" cy="830997"/>
              </a:xfrm>
              <a:prstGeom prst="rect">
                <a:avLst/>
              </a:prstGeom>
              <a:blipFill>
                <a:blip r:embed="rId6"/>
                <a:stretch>
                  <a:fillRect l="-1686" t="-5882" r="-908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67AB522-F62F-4808-6B88-D6CB26969CF3}"/>
              </a:ext>
            </a:extLst>
          </p:cNvPr>
          <p:cNvSpPr txBox="1"/>
          <p:nvPr/>
        </p:nvSpPr>
        <p:spPr>
          <a:xfrm>
            <a:off x="463718" y="280095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set of nodes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933DA-7E43-3C22-C659-49262EC41480}"/>
              </a:ext>
            </a:extLst>
          </p:cNvPr>
          <p:cNvSpPr txBox="1"/>
          <p:nvPr/>
        </p:nvSpPr>
        <p:spPr>
          <a:xfrm>
            <a:off x="817756" y="3358479"/>
            <a:ext cx="3855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set of directed (hyper)arcs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1389FAE-2450-CE53-DBB5-5DC1D3F75411}"/>
              </a:ext>
            </a:extLst>
          </p:cNvPr>
          <p:cNvCxnSpPr>
            <a:cxnSpLocks/>
          </p:cNvCxnSpPr>
          <p:nvPr/>
        </p:nvCxnSpPr>
        <p:spPr>
          <a:xfrm>
            <a:off x="585142" y="4864370"/>
            <a:ext cx="4442343" cy="492803"/>
          </a:xfrm>
          <a:prstGeom prst="line">
            <a:avLst/>
          </a:prstGeom>
          <a:ln w="1016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1EAAB3-4EA8-B526-88BC-E729905CAD5F}"/>
              </a:ext>
            </a:extLst>
          </p:cNvPr>
          <p:cNvCxnSpPr>
            <a:cxnSpLocks/>
          </p:cNvCxnSpPr>
          <p:nvPr/>
        </p:nvCxnSpPr>
        <p:spPr>
          <a:xfrm>
            <a:off x="6565593" y="4738935"/>
            <a:ext cx="5307968" cy="644562"/>
          </a:xfrm>
          <a:prstGeom prst="line">
            <a:avLst/>
          </a:prstGeom>
          <a:ln w="1016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4" name="Picture 53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269ABDC3-BCA8-7158-A5D5-DAFE92678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1" y="1513350"/>
            <a:ext cx="924054" cy="80973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8E6319-DAD3-AE94-3351-CE286BAC0A5E}"/>
              </a:ext>
            </a:extLst>
          </p:cNvPr>
          <p:cNvCxnSpPr>
            <a:cxnSpLocks/>
          </p:cNvCxnSpPr>
          <p:nvPr/>
        </p:nvCxnSpPr>
        <p:spPr>
          <a:xfrm>
            <a:off x="1523189" y="1864749"/>
            <a:ext cx="2861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143A7E-FED4-C8E2-B173-ADDC29521761}"/>
              </a:ext>
            </a:extLst>
          </p:cNvPr>
          <p:cNvCxnSpPr>
            <a:cxnSpLocks/>
          </p:cNvCxnSpPr>
          <p:nvPr/>
        </p:nvCxnSpPr>
        <p:spPr>
          <a:xfrm>
            <a:off x="1523122" y="1958296"/>
            <a:ext cx="2862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C952FB9-384C-ED16-8790-3FD98637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52" y="1547155"/>
            <a:ext cx="2549012" cy="83936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0CF53D-BB21-AED6-B674-CDBB4A00EC91}"/>
              </a:ext>
            </a:extLst>
          </p:cNvPr>
          <p:cNvCxnSpPr>
            <a:cxnSpLocks/>
          </p:cNvCxnSpPr>
          <p:nvPr/>
        </p:nvCxnSpPr>
        <p:spPr>
          <a:xfrm flipV="1">
            <a:off x="2354580" y="2342666"/>
            <a:ext cx="390947" cy="458285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B6A2E7-0256-8019-346D-573596B8FDDB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3261360" y="2386518"/>
            <a:ext cx="285898" cy="876098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8AA4F0-4D8B-60FA-DE8E-CAF910DA9282}"/>
              </a:ext>
            </a:extLst>
          </p:cNvPr>
          <p:cNvCxnSpPr>
            <a:cxnSpLocks/>
          </p:cNvCxnSpPr>
          <p:nvPr/>
        </p:nvCxnSpPr>
        <p:spPr>
          <a:xfrm flipH="1" flipV="1">
            <a:off x="4357954" y="2357890"/>
            <a:ext cx="884606" cy="1585888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2B445E-DD27-DF63-A1D6-D258DFEC11EF}"/>
              </a:ext>
            </a:extLst>
          </p:cNvPr>
          <p:cNvCxnSpPr>
            <a:cxnSpLocks/>
          </p:cNvCxnSpPr>
          <p:nvPr/>
        </p:nvCxnSpPr>
        <p:spPr>
          <a:xfrm flipH="1" flipV="1">
            <a:off x="9559326" y="2323088"/>
            <a:ext cx="1339660" cy="1620690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CE72BB-93F4-8BC1-896E-133CE4E14F88}"/>
              </a:ext>
            </a:extLst>
          </p:cNvPr>
          <p:cNvCxnSpPr>
            <a:cxnSpLocks/>
          </p:cNvCxnSpPr>
          <p:nvPr/>
        </p:nvCxnSpPr>
        <p:spPr>
          <a:xfrm flipV="1">
            <a:off x="7754091" y="2289396"/>
            <a:ext cx="382054" cy="246773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056784-4334-09A8-FC92-C61C450251CE}"/>
              </a:ext>
            </a:extLst>
          </p:cNvPr>
          <p:cNvCxnSpPr>
            <a:cxnSpLocks/>
          </p:cNvCxnSpPr>
          <p:nvPr/>
        </p:nvCxnSpPr>
        <p:spPr>
          <a:xfrm flipH="1" flipV="1">
            <a:off x="8876827" y="2301555"/>
            <a:ext cx="26963" cy="1104185"/>
          </a:xfrm>
          <a:prstGeom prst="line">
            <a:avLst/>
          </a:prstGeom>
          <a:ln w="6032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C48DFCAE-7C18-0CFE-B3AD-A4539F03B2BA}"/>
              </a:ext>
            </a:extLst>
          </p:cNvPr>
          <p:cNvSpPr txBox="1">
            <a:spLocks/>
          </p:cNvSpPr>
          <p:nvPr/>
        </p:nvSpPr>
        <p:spPr>
          <a:xfrm>
            <a:off x="416290" y="56349"/>
            <a:ext cx="10515600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tka Display"/>
                <a:ea typeface="+mj-ea"/>
                <a:cs typeface="+mj-cs"/>
              </a:rPr>
              <a:t>Probabilistic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Sitka Display"/>
                <a:ea typeface="+mj-ea"/>
                <a:cs typeface="+mj-cs"/>
              </a:rPr>
              <a:t>Dependency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j-ea"/>
                <a:cs typeface="+mj-cs"/>
              </a:rPr>
              <a:t>Graph: Definition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213D77-C2BD-1EF7-E1F9-AEC90117C50E}"/>
              </a:ext>
            </a:extLst>
          </p:cNvPr>
          <p:cNvSpPr txBox="1"/>
          <p:nvPr/>
        </p:nvSpPr>
        <p:spPr>
          <a:xfrm>
            <a:off x="7754091" y="1242659"/>
            <a:ext cx="20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Observational Info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80D739-0C6D-6773-0713-A3D204B5CE75}"/>
              </a:ext>
            </a:extLst>
          </p:cNvPr>
          <p:cNvSpPr txBox="1"/>
          <p:nvPr/>
        </p:nvSpPr>
        <p:spPr>
          <a:xfrm>
            <a:off x="2694557" y="1253387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Structural Info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289A4A-F73D-5080-3EB4-DE91AC16D303}"/>
              </a:ext>
            </a:extLst>
          </p:cNvPr>
          <p:cNvSpPr txBox="1"/>
          <p:nvPr/>
        </p:nvSpPr>
        <p:spPr>
          <a:xfrm rot="394124">
            <a:off x="6404829" y="5003016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Functor </a:t>
            </a:r>
          </a:p>
        </p:txBody>
      </p:sp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BB7725D-53AB-18BE-F4A5-B9B837F5198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6" r="80334"/>
          <a:stretch>
            <a:fillRect/>
          </a:stretch>
        </p:blipFill>
        <p:spPr>
          <a:xfrm>
            <a:off x="6657727" y="5400725"/>
            <a:ext cx="633786" cy="595423"/>
          </a:xfrm>
          <a:custGeom>
            <a:avLst/>
            <a:gdLst>
              <a:gd name="connsiteX0" fmla="*/ 0 w 633786"/>
              <a:gd name="connsiteY0" fmla="*/ 0 h 595423"/>
              <a:gd name="connsiteX1" fmla="*/ 633786 w 633786"/>
              <a:gd name="connsiteY1" fmla="*/ 0 h 595423"/>
              <a:gd name="connsiteX2" fmla="*/ 633786 w 633786"/>
              <a:gd name="connsiteY2" fmla="*/ 595423 h 595423"/>
              <a:gd name="connsiteX3" fmla="*/ 0 w 633786"/>
              <a:gd name="connsiteY3" fmla="*/ 595423 h 595423"/>
              <a:gd name="connsiteX4" fmla="*/ 0 w 633786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86" h="595423">
                <a:moveTo>
                  <a:pt x="0" y="0"/>
                </a:moveTo>
                <a:lnTo>
                  <a:pt x="633786" y="0"/>
                </a:lnTo>
                <a:lnTo>
                  <a:pt x="633786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AC75453-D64A-DE52-6AFD-04A815B9E44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4" r="35284"/>
          <a:stretch>
            <a:fillRect/>
          </a:stretch>
        </p:blipFill>
        <p:spPr>
          <a:xfrm>
            <a:off x="8649152" y="5400725"/>
            <a:ext cx="715995" cy="595423"/>
          </a:xfrm>
          <a:custGeom>
            <a:avLst/>
            <a:gdLst>
              <a:gd name="connsiteX0" fmla="*/ 0 w 715995"/>
              <a:gd name="connsiteY0" fmla="*/ 0 h 595423"/>
              <a:gd name="connsiteX1" fmla="*/ 715995 w 715995"/>
              <a:gd name="connsiteY1" fmla="*/ 0 h 595423"/>
              <a:gd name="connsiteX2" fmla="*/ 715995 w 715995"/>
              <a:gd name="connsiteY2" fmla="*/ 595423 h 595423"/>
              <a:gd name="connsiteX3" fmla="*/ 0 w 715995"/>
              <a:gd name="connsiteY3" fmla="*/ 595423 h 595423"/>
              <a:gd name="connsiteX4" fmla="*/ 0 w 715995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995" h="595423">
                <a:moveTo>
                  <a:pt x="0" y="0"/>
                </a:moveTo>
                <a:lnTo>
                  <a:pt x="715995" y="0"/>
                </a:lnTo>
                <a:lnTo>
                  <a:pt x="715995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30A3CF5-4776-CEA9-9387-AD5C98EB1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r="50976"/>
          <a:stretch>
            <a:fillRect/>
          </a:stretch>
        </p:blipFill>
        <p:spPr>
          <a:xfrm>
            <a:off x="7309637" y="5400725"/>
            <a:ext cx="1339514" cy="595423"/>
          </a:xfrm>
          <a:custGeom>
            <a:avLst/>
            <a:gdLst>
              <a:gd name="connsiteX0" fmla="*/ 0 w 1339514"/>
              <a:gd name="connsiteY0" fmla="*/ 0 h 595423"/>
              <a:gd name="connsiteX1" fmla="*/ 1339514 w 1339514"/>
              <a:gd name="connsiteY1" fmla="*/ 0 h 595423"/>
              <a:gd name="connsiteX2" fmla="*/ 1339514 w 1339514"/>
              <a:gd name="connsiteY2" fmla="*/ 595423 h 595423"/>
              <a:gd name="connsiteX3" fmla="*/ 0 w 1339514"/>
              <a:gd name="connsiteY3" fmla="*/ 595423 h 595423"/>
              <a:gd name="connsiteX4" fmla="*/ 0 w 1339514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9514" h="595423">
                <a:moveTo>
                  <a:pt x="0" y="0"/>
                </a:moveTo>
                <a:lnTo>
                  <a:pt x="1339514" y="0"/>
                </a:lnTo>
                <a:lnTo>
                  <a:pt x="1339514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5D8F01-C7ED-C5D0-47DB-09EA0CE13363}"/>
              </a:ext>
            </a:extLst>
          </p:cNvPr>
          <p:cNvSpPr txBox="1"/>
          <p:nvPr/>
        </p:nvSpPr>
        <p:spPr>
          <a:xfrm rot="378538">
            <a:off x="968665" y="5288819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Weighted Directed Hypergraph</a:t>
            </a:r>
          </a:p>
        </p:txBody>
      </p:sp>
      <p:pic>
        <p:nvPicPr>
          <p:cNvPr id="24" name="Picture 2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E406BB8-5463-CBA8-9A14-C32CD64CCA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24"/>
          <a:stretch>
            <a:fillRect/>
          </a:stretch>
        </p:blipFill>
        <p:spPr>
          <a:xfrm>
            <a:off x="6394189" y="5400725"/>
            <a:ext cx="263539" cy="595423"/>
          </a:xfrm>
          <a:custGeom>
            <a:avLst/>
            <a:gdLst>
              <a:gd name="connsiteX0" fmla="*/ 0 w 263539"/>
              <a:gd name="connsiteY0" fmla="*/ 0 h 595423"/>
              <a:gd name="connsiteX1" fmla="*/ 263539 w 263539"/>
              <a:gd name="connsiteY1" fmla="*/ 0 h 595423"/>
              <a:gd name="connsiteX2" fmla="*/ 263539 w 263539"/>
              <a:gd name="connsiteY2" fmla="*/ 595423 h 595423"/>
              <a:gd name="connsiteX3" fmla="*/ 0 w 263539"/>
              <a:gd name="connsiteY3" fmla="*/ 595423 h 595423"/>
              <a:gd name="connsiteX4" fmla="*/ 0 w 263539"/>
              <a:gd name="connsiteY4" fmla="*/ 0 h 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39" h="595423">
                <a:moveTo>
                  <a:pt x="0" y="0"/>
                </a:moveTo>
                <a:lnTo>
                  <a:pt x="263539" y="0"/>
                </a:lnTo>
                <a:lnTo>
                  <a:pt x="263539" y="595423"/>
                </a:lnTo>
                <a:lnTo>
                  <a:pt x="0" y="5954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AF1BB1E-6E6C-7DAF-7498-65578429D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46"/>
          <a:stretch/>
        </p:blipFill>
        <p:spPr bwMode="auto">
          <a:xfrm>
            <a:off x="9398049" y="5532866"/>
            <a:ext cx="576621" cy="33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94F241-7D44-B638-C042-C1A5ABBBB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619" y="5453523"/>
            <a:ext cx="993381" cy="4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35" grpId="0" animBg="1"/>
      <p:bldP spid="40" grpId="0"/>
      <p:bldP spid="39" grpId="0"/>
      <p:bldP spid="12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11BF-4E5F-46AB-8C8C-9BB9FA62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800" y="1965877"/>
            <a:ext cx="6963980" cy="173355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</a:rPr>
              <a:t>PDG  SEMANTICS</a:t>
            </a:r>
            <a:endParaRPr lang="en-US" sz="6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8932-970B-4063-B011-F9A4002E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48E75-EF0D-16BB-9D82-9CA63E723F69}"/>
              </a:ext>
            </a:extLst>
          </p:cNvPr>
          <p:cNvSpPr txBox="1"/>
          <p:nvPr/>
        </p:nvSpPr>
        <p:spPr>
          <a:xfrm>
            <a:off x="3117452" y="3845451"/>
            <a:ext cx="5776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How to interpret conflicting or underspecified information? </a:t>
            </a:r>
          </a:p>
        </p:txBody>
      </p:sp>
    </p:spTree>
    <p:extLst>
      <p:ext uri="{BB962C8B-B14F-4D97-AF65-F5344CB8AC3E}">
        <p14:creationId xmlns:p14="http://schemas.microsoft.com/office/powerpoint/2010/main" val="990618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4F3F5A-F07C-640B-3E84-C6F16B29D13B}"/>
              </a:ext>
            </a:extLst>
          </p:cNvPr>
          <p:cNvSpPr/>
          <p:nvPr/>
        </p:nvSpPr>
        <p:spPr>
          <a:xfrm>
            <a:off x="7746737" y="1498470"/>
            <a:ext cx="3760470" cy="3850815"/>
          </a:xfrm>
          <a:prstGeom prst="rect">
            <a:avLst/>
          </a:prstGeom>
          <a:solidFill>
            <a:schemeClr val="tx1"/>
          </a:solidFill>
          <a:scene3d>
            <a:camera prst="perspectiveHeroicExtremeLeftFacing" fov="5100000">
              <a:rot lat="18511261" lon="1343939" rev="19381456"/>
            </a:camera>
            <a:lightRig rig="flat" dir="t"/>
          </a:scene3d>
          <a:sp3d prstMaterial="matte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D2C4701-7717-525F-4A57-1867344C076E}"/>
              </a:ext>
            </a:extLst>
          </p:cNvPr>
          <p:cNvSpPr/>
          <p:nvPr/>
        </p:nvSpPr>
        <p:spPr>
          <a:xfrm rot="665087">
            <a:off x="8167600" y="1688487"/>
            <a:ext cx="2664597" cy="1320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26E6F-9019-25BC-1F1E-FB72F1F0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31" y="36775"/>
            <a:ext cx="4933950" cy="1325563"/>
          </a:xfrm>
        </p:spPr>
        <p:txBody>
          <a:bodyPr/>
          <a:lstStyle/>
          <a:p>
            <a:r>
              <a:rPr lang="en-US" b="1" dirty="0"/>
              <a:t>PDG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A3CA76-A5F0-A42F-827D-8496BE7CAB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0639" y="1243015"/>
                <a:ext cx="5286592" cy="5186518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latin typeface="Georgia Pro" panose="02040502050405020303" pitchFamily="18" charset="0"/>
                  </a:rPr>
                  <a:t>set of distributions</a:t>
                </a:r>
                <a:r>
                  <a:rPr lang="en-US" dirty="0"/>
                  <a:t> </a:t>
                </a:r>
                <a:r>
                  <a:rPr lang="en-US" sz="2400" dirty="0"/>
                  <a:t>that match </a:t>
                </a:r>
                <a:r>
                  <a:rPr lang="en-US" sz="2400" dirty="0" err="1"/>
                  <a:t>cpds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ℙ</m:t>
                    </m:r>
                  </m:oMath>
                </a14:m>
                <a:r>
                  <a:rPr lang="en-US" dirty="0"/>
                  <a:t> </a:t>
                </a:r>
                <a:r>
                  <a:rPr lang="en-US" sz="2400" dirty="0"/>
                  <a:t>or structure </a:t>
                </a:r>
                <a:endParaRPr lang="en-US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b="1" dirty="0" err="1">
                    <a:latin typeface="Georgia Pro" panose="02040502050405020303" pitchFamily="18" charset="0"/>
                  </a:rPr>
                  <a:t>fn</a:t>
                </a:r>
                <a:r>
                  <a:rPr lang="en-US" b="1" dirty="0">
                    <a:latin typeface="Georgia Pro" panose="02040502050405020303" pitchFamily="18" charset="0"/>
                  </a:rPr>
                  <a:t> scoring distributions </a:t>
                </a:r>
                <a:r>
                  <a:rPr lang="en-US" sz="2400" dirty="0"/>
                  <a:t>by compatibility with PDG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(often </a:t>
                </a:r>
                <a:r>
                  <a:rPr lang="en-US" b="1" dirty="0">
                    <a:latin typeface="Georgia Pro" panose="02040502050405020303" pitchFamily="18" charset="0"/>
                  </a:rPr>
                  <a:t>unique</a:t>
                </a:r>
                <a:r>
                  <a:rPr lang="en-US" sz="2400" dirty="0"/>
                  <a:t>)</a:t>
                </a:r>
                <a:r>
                  <a:rPr lang="en-US" b="1" dirty="0"/>
                  <a:t> </a:t>
                </a:r>
                <a:r>
                  <a:rPr lang="en-US" b="1" dirty="0">
                    <a:latin typeface="Georgia Pro" panose="02040502050405020303" pitchFamily="18" charset="0"/>
                  </a:rPr>
                  <a:t>distribution</a:t>
                </a:r>
                <a:r>
                  <a:rPr lang="en-US" b="1" dirty="0"/>
                  <a:t> </a:t>
                </a:r>
                <a:r>
                  <a:rPr lang="en-US" sz="2400" dirty="0"/>
                  <a:t>that has the best score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The </a:t>
                </a:r>
                <a:r>
                  <a:rPr lang="en-US" b="1" dirty="0">
                    <a:latin typeface="Georgia Pro" panose="02040502050405020303" pitchFamily="18" charset="0"/>
                  </a:rPr>
                  <a:t>inconsistency</a:t>
                </a:r>
                <a:r>
                  <a:rPr lang="en-US" sz="2400" dirty="0"/>
                  <a:t> i.e., best possible score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A3CA76-A5F0-A42F-827D-8496BE7CAB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0639" y="1243015"/>
                <a:ext cx="5286592" cy="5186518"/>
              </a:xfrm>
              <a:blipFill>
                <a:blip r:embed="rId2"/>
                <a:stretch>
                  <a:fillRect l="-2076" t="-2115" r="-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BA1C552-B25B-8068-99DA-57FFAAFAF9B9}"/>
              </a:ext>
            </a:extLst>
          </p:cNvPr>
          <p:cNvSpPr/>
          <p:nvPr/>
        </p:nvSpPr>
        <p:spPr>
          <a:xfrm>
            <a:off x="8200356" y="2389810"/>
            <a:ext cx="1724025" cy="14193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perspectiveHeroicExtremeLeftFacing" fov="5100000">
              <a:rot lat="18511261" lon="1343939" rev="19381456"/>
            </a:camera>
            <a:lightRig rig="threePt" dir="t"/>
          </a:scene3d>
          <a:sp3d prstMaterial="matte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745">
                  <a:lumMod val="50000"/>
                </a:srgb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D82D91-2C02-F557-498C-474208B39E20}"/>
              </a:ext>
            </a:extLst>
          </p:cNvPr>
          <p:cNvSpPr/>
          <p:nvPr/>
        </p:nvSpPr>
        <p:spPr>
          <a:xfrm>
            <a:off x="2084263" y="2124111"/>
            <a:ext cx="331389" cy="2722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745">
                  <a:lumMod val="50000"/>
                </a:srgb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7" name="Explosion: 8 Points 26">
            <a:extLst>
              <a:ext uri="{FF2B5EF4-FFF2-40B4-BE49-F238E27FC236}">
                <a16:creationId xmlns:a16="http://schemas.microsoft.com/office/drawing/2014/main" id="{2973598D-7BC2-CAE1-5E74-222EE13C3BC9}"/>
              </a:ext>
            </a:extLst>
          </p:cNvPr>
          <p:cNvSpPr/>
          <p:nvPr/>
        </p:nvSpPr>
        <p:spPr>
          <a:xfrm>
            <a:off x="8614697" y="3134733"/>
            <a:ext cx="2770469" cy="2320473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perspectiveHeroicExtremeLeftFacing" fov="5100000">
              <a:rot lat="18511261" lon="1343939" rev="19381456"/>
            </a:camera>
            <a:lightRig rig="threePt" dir="t"/>
          </a:scene3d>
          <a:sp3d prstMaterial="matte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745">
                  <a:lumMod val="50000"/>
                </a:srgb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8" name="Explosion: 8 Points 27">
            <a:extLst>
              <a:ext uri="{FF2B5EF4-FFF2-40B4-BE49-F238E27FC236}">
                <a16:creationId xmlns:a16="http://schemas.microsoft.com/office/drawing/2014/main" id="{C55CC40C-9B5B-6D5C-F9BF-A2B6093477DE}"/>
              </a:ext>
            </a:extLst>
          </p:cNvPr>
          <p:cNvSpPr/>
          <p:nvPr/>
        </p:nvSpPr>
        <p:spPr>
          <a:xfrm>
            <a:off x="2460698" y="2042088"/>
            <a:ext cx="471584" cy="414093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2745">
                  <a:lumMod val="50000"/>
                </a:srgb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F9D2E34-0CFF-4F2B-844E-003D5CDDF25E}"/>
              </a:ext>
            </a:extLst>
          </p:cNvPr>
          <p:cNvSpPr/>
          <p:nvPr/>
        </p:nvSpPr>
        <p:spPr>
          <a:xfrm>
            <a:off x="2347365" y="3374173"/>
            <a:ext cx="368587" cy="363804"/>
          </a:xfrm>
          <a:prstGeom prst="ellipse">
            <a:avLst/>
          </a:prstGeom>
          <a:gradFill flip="none" rotWithShape="1">
            <a:gsLst>
              <a:gs pos="53000">
                <a:schemeClr val="accent5">
                  <a:lumMod val="20000"/>
                  <a:lumOff val="80000"/>
                </a:schemeClr>
              </a:gs>
              <a:gs pos="80000">
                <a:schemeClr val="bg1"/>
              </a:gs>
              <a:gs pos="18000">
                <a:schemeClr val="accent5">
                  <a:lumMod val="60000"/>
                  <a:lumOff val="40000"/>
                </a:schemeClr>
              </a:gs>
              <a:gs pos="68000">
                <a:schemeClr val="accent2">
                  <a:lumMod val="20000"/>
                  <a:lumOff val="80000"/>
                </a:schemeClr>
              </a:gs>
              <a:gs pos="35000">
                <a:schemeClr val="bg2">
                  <a:lumMod val="75000"/>
                </a:schemeClr>
              </a:gs>
              <a:gs pos="6000">
                <a:schemeClr val="bg2">
                  <a:lumMod val="25000"/>
                </a:schemeClr>
              </a:gs>
              <a:gs pos="5000">
                <a:srgbClr val="00B05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00961FB-C0C2-4D31-17FD-8FA6FF415D9A}"/>
              </a:ext>
            </a:extLst>
          </p:cNvPr>
          <p:cNvSpPr/>
          <p:nvPr/>
        </p:nvSpPr>
        <p:spPr>
          <a:xfrm>
            <a:off x="2505480" y="4778807"/>
            <a:ext cx="134211" cy="12741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75C66-2561-775E-8BF5-8682CEDBF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897" t="8857" r="38249" b="13667"/>
          <a:stretch/>
        </p:blipFill>
        <p:spPr>
          <a:xfrm>
            <a:off x="4502709" y="1652565"/>
            <a:ext cx="353630" cy="4128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BA9D0A-2159-FDD9-6B46-C9F01D9D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750" y="4727340"/>
            <a:ext cx="862370" cy="2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77B4BC-00A0-A92A-7F92-B1FF206A4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46" y="3393898"/>
            <a:ext cx="1409906" cy="2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07785BF-E709-A519-2CE7-B8C9021D6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07" y="2101871"/>
            <a:ext cx="880162" cy="2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DCECF8C-87DF-C6DB-60A8-A2C247CA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037" y="-679220"/>
            <a:ext cx="1908415" cy="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6B16B04-3218-BA15-07D7-AA4FE0C5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311" y="5678730"/>
            <a:ext cx="596604" cy="27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>
            <a:extLst>
              <a:ext uri="{FF2B5EF4-FFF2-40B4-BE49-F238E27FC236}">
                <a16:creationId xmlns:a16="http://schemas.microsoft.com/office/drawing/2014/main" id="{9117F19F-0EBD-99C9-6CE2-4721608D6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3" b="2221"/>
          <a:stretch/>
        </p:blipFill>
        <p:spPr bwMode="auto">
          <a:xfrm>
            <a:off x="6997510" y="5028548"/>
            <a:ext cx="1071520" cy="44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C02E139-F3F1-9EC2-5474-FFB1B1564C09}"/>
              </a:ext>
            </a:extLst>
          </p:cNvPr>
          <p:cNvGrpSpPr/>
          <p:nvPr/>
        </p:nvGrpSpPr>
        <p:grpSpPr>
          <a:xfrm>
            <a:off x="6663975" y="2520454"/>
            <a:ext cx="162809" cy="405702"/>
            <a:chOff x="6753225" y="1176338"/>
            <a:chExt cx="162809" cy="4057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D331E8-DD36-36F1-9877-01D94CDC65BE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1F61122-F206-331D-D969-76C5818AB76F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E05C9A-17EA-AD0E-744E-95CE471CF6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13733AF-AB6E-AE51-29BA-7247308B0E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DD0900-6088-28BC-DA5D-4021AC921F27}"/>
              </a:ext>
            </a:extLst>
          </p:cNvPr>
          <p:cNvGrpSpPr/>
          <p:nvPr/>
        </p:nvGrpSpPr>
        <p:grpSpPr>
          <a:xfrm flipH="1">
            <a:off x="7080512" y="2530804"/>
            <a:ext cx="164306" cy="405702"/>
            <a:chOff x="6753225" y="1176338"/>
            <a:chExt cx="162809" cy="40570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1920FD-841A-6AD7-684F-9AC7A3621FAF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B5EB0BC-D1E5-3A07-BFFC-D3B31BAC9039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D8AB4FA-B6BC-B205-DDA3-D4DF146E88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52C9A89-5140-F8D5-E14B-D4E8E8B086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546EA25-9780-C24D-F74E-313AD4EE0A59}"/>
              </a:ext>
            </a:extLst>
          </p:cNvPr>
          <p:cNvGrpSpPr/>
          <p:nvPr/>
        </p:nvGrpSpPr>
        <p:grpSpPr>
          <a:xfrm>
            <a:off x="3016119" y="5662083"/>
            <a:ext cx="133338" cy="330214"/>
            <a:chOff x="6753225" y="1176338"/>
            <a:chExt cx="175335" cy="40570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C1FC72E-DDA2-C538-B0F8-898D7BA2FEE9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1D957A1-806B-9B52-0CC1-4FCBD504C9EE}"/>
                </a:ext>
              </a:extLst>
            </p:cNvPr>
            <p:cNvCxnSpPr/>
            <p:nvPr/>
          </p:nvCxnSpPr>
          <p:spPr>
            <a:xfrm flipH="1">
              <a:off x="6812551" y="1176338"/>
              <a:ext cx="115993" cy="209551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566E786-86EA-9EDC-A2D5-86A93342B8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D7DD2E-1F00-6AB5-600B-C76EFCE33B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2567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ECD5EFC-C3B8-B77A-F455-DCADD127CFA3}"/>
              </a:ext>
            </a:extLst>
          </p:cNvPr>
          <p:cNvGrpSpPr/>
          <p:nvPr/>
        </p:nvGrpSpPr>
        <p:grpSpPr>
          <a:xfrm flipH="1">
            <a:off x="3287515" y="5662083"/>
            <a:ext cx="134477" cy="330214"/>
            <a:chOff x="6753225" y="1176338"/>
            <a:chExt cx="175221" cy="405702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EC028EF8-F806-FB4D-D725-EB75E8112808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6" name="Straight Connector 1025">
              <a:extLst>
                <a:ext uri="{FF2B5EF4-FFF2-40B4-BE49-F238E27FC236}">
                  <a16:creationId xmlns:a16="http://schemas.microsoft.com/office/drawing/2014/main" id="{E7E8C5CC-E9C1-4FAB-C35B-B0285073E581}"/>
                </a:ext>
              </a:extLst>
            </p:cNvPr>
            <p:cNvCxnSpPr/>
            <p:nvPr/>
          </p:nvCxnSpPr>
          <p:spPr>
            <a:xfrm flipH="1">
              <a:off x="6812445" y="1176338"/>
              <a:ext cx="115993" cy="209551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EBE0712D-2F37-0141-393F-CB2E35D60A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A71A0551-DE35-72E8-F1EC-87F4D8F541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2453" y="1387686"/>
              <a:ext cx="115993" cy="194354"/>
            </a:xfrm>
            <a:prstGeom prst="line">
              <a:avLst/>
            </a:prstGeom>
            <a:ln w="158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FC91CF1-0BDA-FA05-0955-D3CEB195B1A0}"/>
              </a:ext>
            </a:extLst>
          </p:cNvPr>
          <p:cNvSpPr/>
          <p:nvPr/>
        </p:nvSpPr>
        <p:spPr>
          <a:xfrm>
            <a:off x="6500925" y="4427325"/>
            <a:ext cx="4468819" cy="2002208"/>
          </a:xfrm>
          <a:prstGeom prst="rect">
            <a:avLst/>
          </a:prstGeom>
          <a:noFill/>
          <a:ln>
            <a:noFill/>
          </a:ln>
          <a:scene3d>
            <a:camera prst="perspectiveHeroicExtremeLeftFacing" fov="5100000">
              <a:rot lat="18511261" lon="1200000" rev="19200000"/>
            </a:camera>
            <a:lightRig rig="flat" dir="t"/>
          </a:scene3d>
          <a:sp3d prstMaterial="matte"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Joint probability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Δ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istributions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          over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𝒱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alues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    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08291B-78D5-BDB4-F3A5-59EE017B4A77}"/>
              </a:ext>
            </a:extLst>
          </p:cNvPr>
          <p:cNvSpPr/>
          <p:nvPr/>
        </p:nvSpPr>
        <p:spPr>
          <a:xfrm>
            <a:off x="7762723" y="913137"/>
            <a:ext cx="3615678" cy="3224913"/>
          </a:xfrm>
          <a:prstGeom prst="ellipse">
            <a:avLst/>
          </a:prstGeom>
          <a:gradFill>
            <a:gsLst>
              <a:gs pos="29000">
                <a:schemeClr val="bg1">
                  <a:alpha val="0"/>
                </a:schemeClr>
              </a:gs>
              <a:gs pos="18000">
                <a:schemeClr val="accent5">
                  <a:lumMod val="60000"/>
                  <a:lumOff val="40000"/>
                </a:schemeClr>
              </a:gs>
              <a:gs pos="6000">
                <a:schemeClr val="bg2">
                  <a:lumMod val="25000"/>
                </a:schemeClr>
              </a:gs>
              <a:gs pos="5000">
                <a:srgbClr val="00B050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67B900-5138-3956-B0AF-FC393264E9F3}"/>
              </a:ext>
            </a:extLst>
          </p:cNvPr>
          <p:cNvSpPr/>
          <p:nvPr/>
        </p:nvSpPr>
        <p:spPr>
          <a:xfrm>
            <a:off x="7820294" y="675326"/>
            <a:ext cx="3615678" cy="3224913"/>
          </a:xfrm>
          <a:prstGeom prst="ellipse">
            <a:avLst/>
          </a:prstGeom>
          <a:gradFill>
            <a:gsLst>
              <a:gs pos="48000">
                <a:schemeClr val="bg1">
                  <a:alpha val="0"/>
                </a:schemeClr>
              </a:gs>
              <a:gs pos="35000">
                <a:schemeClr val="bg2">
                  <a:lumMod val="75000"/>
                  <a:alpha val="93000"/>
                </a:schemeClr>
              </a:gs>
              <a:gs pos="15000">
                <a:schemeClr val="accent5">
                  <a:lumMod val="40000"/>
                  <a:lumOff val="60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FFD51F-AE26-61BB-9118-B91F44AEB09D}"/>
              </a:ext>
            </a:extLst>
          </p:cNvPr>
          <p:cNvSpPr/>
          <p:nvPr/>
        </p:nvSpPr>
        <p:spPr>
          <a:xfrm>
            <a:off x="7829095" y="223300"/>
            <a:ext cx="3615678" cy="3224913"/>
          </a:xfrm>
          <a:prstGeom prst="ellipse">
            <a:avLst/>
          </a:prstGeom>
          <a:gradFill>
            <a:gsLst>
              <a:gs pos="58000">
                <a:schemeClr val="accent5">
                  <a:lumMod val="20000"/>
                  <a:lumOff val="80000"/>
                </a:schemeClr>
              </a:gs>
              <a:gs pos="61000">
                <a:schemeClr val="bg1">
                  <a:alpha val="0"/>
                </a:schemeClr>
              </a:gs>
              <a:gs pos="25000">
                <a:schemeClr val="bg2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3B99ECF-7DF1-A4BE-8682-E04A5FCDAD1E}"/>
              </a:ext>
            </a:extLst>
          </p:cNvPr>
          <p:cNvSpPr/>
          <p:nvPr/>
        </p:nvSpPr>
        <p:spPr>
          <a:xfrm>
            <a:off x="7429679" y="-417538"/>
            <a:ext cx="4528788" cy="4039338"/>
          </a:xfrm>
          <a:prstGeom prst="ellipse">
            <a:avLst/>
          </a:prstGeom>
          <a:gradFill>
            <a:gsLst>
              <a:gs pos="58000">
                <a:schemeClr val="bg1">
                  <a:alpha val="0"/>
                </a:schemeClr>
              </a:gs>
              <a:gs pos="56000">
                <a:schemeClr val="tx2">
                  <a:lumMod val="60000"/>
                  <a:lumOff val="40000"/>
                </a:schemeClr>
              </a:gs>
              <a:gs pos="43000">
                <a:srgbClr val="9EBED0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perspectiveContrastingLeftFacing" fov="5100000">
              <a:rot lat="18000000" lon="1200000" rev="19200000"/>
            </a:camera>
            <a:lightRig rig="soft" dir="t"/>
          </a:scene3d>
          <a:sp3d prstMaterial="matte">
            <a:bevelT w="203200" h="635000" prst="softRound"/>
            <a:extrusionClr>
              <a:schemeClr val="accent6">
                <a:lumMod val="7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26D1B-02C8-6AC3-2010-386F684D7A0F}"/>
              </a:ext>
            </a:extLst>
          </p:cNvPr>
          <p:cNvCxnSpPr>
            <a:cxnSpLocks/>
          </p:cNvCxnSpPr>
          <p:nvPr/>
        </p:nvCxnSpPr>
        <p:spPr>
          <a:xfrm>
            <a:off x="7529482" y="2273056"/>
            <a:ext cx="1890197" cy="65310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85E033-5869-CE78-E476-A22C992866B8}"/>
              </a:ext>
            </a:extLst>
          </p:cNvPr>
          <p:cNvGrpSpPr/>
          <p:nvPr/>
        </p:nvGrpSpPr>
        <p:grpSpPr>
          <a:xfrm>
            <a:off x="7342114" y="2245095"/>
            <a:ext cx="129323" cy="868515"/>
            <a:chOff x="7955698" y="2469391"/>
            <a:chExt cx="129323" cy="8685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F01F3F-112C-D88B-9200-40E073358B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0698" y="2482850"/>
              <a:ext cx="0" cy="8550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CA8C2C2-7C3C-C929-ED9E-A76E5C493D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5698" y="2469391"/>
              <a:ext cx="12864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CC04BD6-F273-2591-F08E-7F4ECB1D8A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6374" y="3337906"/>
              <a:ext cx="12864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F360502-C9B0-BF9D-C177-498C476A2B4D}"/>
              </a:ext>
            </a:extLst>
          </p:cNvPr>
          <p:cNvSpPr/>
          <p:nvPr/>
        </p:nvSpPr>
        <p:spPr>
          <a:xfrm>
            <a:off x="9404071" y="3650901"/>
            <a:ext cx="188631" cy="17907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EB2ED8-AE1D-314B-0F9C-E79CC6DF0E33}"/>
              </a:ext>
            </a:extLst>
          </p:cNvPr>
          <p:cNvCxnSpPr>
            <a:cxnSpLocks/>
          </p:cNvCxnSpPr>
          <p:nvPr/>
        </p:nvCxnSpPr>
        <p:spPr>
          <a:xfrm flipH="1">
            <a:off x="9459503" y="2959918"/>
            <a:ext cx="43304" cy="767626"/>
          </a:xfrm>
          <a:prstGeom prst="line">
            <a:avLst/>
          </a:prstGeom>
          <a:ln w="2222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EAE56B-E3A8-F9CA-AE28-5FA0DA7E453C}"/>
              </a:ext>
            </a:extLst>
          </p:cNvPr>
          <p:cNvGrpSpPr/>
          <p:nvPr/>
        </p:nvGrpSpPr>
        <p:grpSpPr>
          <a:xfrm>
            <a:off x="241020" y="1626720"/>
            <a:ext cx="368640" cy="1139400"/>
            <a:chOff x="241020" y="1626720"/>
            <a:chExt cx="368640" cy="113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B3F3595-3E7E-22E2-1A95-904A82333706}"/>
                    </a:ext>
                  </a:extLst>
                </p14:cNvPr>
                <p14:cNvContentPartPr/>
                <p14:nvPr/>
              </p14:nvContentPartPr>
              <p14:xfrm>
                <a:off x="241020" y="1658760"/>
                <a:ext cx="368640" cy="1107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B3F3595-3E7E-22E2-1A95-904A8233370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3020" y="1640760"/>
                  <a:ext cx="404280" cy="11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DDBE392-4BC7-FC86-54B4-5BDD294ED122}"/>
                    </a:ext>
                  </a:extLst>
                </p14:cNvPr>
                <p14:cNvContentPartPr/>
                <p14:nvPr/>
              </p14:nvContentPartPr>
              <p14:xfrm>
                <a:off x="395820" y="1626720"/>
                <a:ext cx="179640" cy="166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DDBE392-4BC7-FC86-54B4-5BDD294ED12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7784" y="1608720"/>
                  <a:ext cx="215352" cy="20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86FA5A-E82A-5AAC-2832-0F2B37F7B853}"/>
              </a:ext>
            </a:extLst>
          </p:cNvPr>
          <p:cNvGrpSpPr/>
          <p:nvPr/>
        </p:nvGrpSpPr>
        <p:grpSpPr>
          <a:xfrm>
            <a:off x="585900" y="2994360"/>
            <a:ext cx="266040" cy="891720"/>
            <a:chOff x="585900" y="2994360"/>
            <a:chExt cx="266040" cy="89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2AC48D3-6B14-36F8-D821-AA4A09B21FC8}"/>
                    </a:ext>
                  </a:extLst>
                </p14:cNvPr>
                <p14:cNvContentPartPr/>
                <p14:nvPr/>
              </p14:nvContentPartPr>
              <p14:xfrm>
                <a:off x="616500" y="2994360"/>
                <a:ext cx="235440" cy="891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2AC48D3-6B14-36F8-D821-AA4A09B21FC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8500" y="2976360"/>
                  <a:ext cx="271080" cy="9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0399000-7E38-23F0-7230-92E3EA0512BC}"/>
                    </a:ext>
                  </a:extLst>
                </p14:cNvPr>
                <p14:cNvContentPartPr/>
                <p14:nvPr/>
              </p14:nvContentPartPr>
              <p14:xfrm>
                <a:off x="585900" y="3831360"/>
                <a:ext cx="168480" cy="39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0399000-7E38-23F0-7230-92E3EA0512B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67900" y="3813360"/>
                  <a:ext cx="20412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E34DB05-4457-959B-9169-F9A1B92DF6BD}"/>
                  </a:ext>
                </a:extLst>
              </p14:cNvPr>
              <p14:cNvContentPartPr/>
              <p14:nvPr/>
            </p14:nvContentPartPr>
            <p14:xfrm>
              <a:off x="273060" y="3050520"/>
              <a:ext cx="430560" cy="2276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E34DB05-4457-959B-9169-F9A1B92DF6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5060" y="3032523"/>
                <a:ext cx="466200" cy="2311914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D03748A3-DE5A-2792-3C27-FBA1703493BC}"/>
              </a:ext>
            </a:extLst>
          </p:cNvPr>
          <p:cNvGrpSpPr/>
          <p:nvPr/>
        </p:nvGrpSpPr>
        <p:grpSpPr>
          <a:xfrm>
            <a:off x="5354836" y="3448213"/>
            <a:ext cx="672480" cy="2398320"/>
            <a:chOff x="5310900" y="3072840"/>
            <a:chExt cx="672480" cy="239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64CA805-FB09-FDB5-5555-701F16AD0FBC}"/>
                    </a:ext>
                  </a:extLst>
                </p14:cNvPr>
                <p14:cNvContentPartPr/>
                <p14:nvPr/>
              </p14:nvContentPartPr>
              <p14:xfrm>
                <a:off x="5310900" y="3122520"/>
                <a:ext cx="672480" cy="2348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64CA805-FB09-FDB5-5555-701F16AD0FB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92890" y="3104520"/>
                  <a:ext cx="708139" cy="23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FAE6755-E38B-E71B-71FE-7E785C694632}"/>
                    </a:ext>
                  </a:extLst>
                </p14:cNvPr>
                <p14:cNvContentPartPr/>
                <p14:nvPr/>
              </p14:nvContentPartPr>
              <p14:xfrm>
                <a:off x="5646060" y="3072840"/>
                <a:ext cx="142920" cy="36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FAE6755-E38B-E71B-71FE-7E785C69463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28015" y="3054840"/>
                  <a:ext cx="178650" cy="7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151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uiExpand="1" build="p"/>
      <p:bldP spid="8" grpId="0" uiExpand="1" animBg="1"/>
      <p:bldP spid="8" grpId="1" uiExpand="1" animBg="1"/>
      <p:bldP spid="25" grpId="0" uiExpand="1" animBg="1"/>
      <p:bldP spid="27" grpId="0" uiExpand="1" animBg="1"/>
      <p:bldP spid="27" grpId="1" uiExpand="1" animBg="1"/>
      <p:bldP spid="28" grpId="0" uiExpand="1" animBg="1"/>
      <p:bldP spid="29" grpId="0" animBg="1"/>
      <p:bldP spid="31" grpId="0" animBg="1"/>
      <p:bldP spid="11" grpId="0" animBg="1"/>
      <p:bldP spid="13" grpId="0" animBg="1"/>
      <p:bldP spid="15" grpId="0" animBg="1"/>
      <p:bldP spid="16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F4BD4A-5BE1-8A2D-5131-CD6C81A41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284" y="4272849"/>
            <a:ext cx="4750802" cy="984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6D200-D30F-836A-B847-E4CD9B017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870" y="4274083"/>
            <a:ext cx="4036188" cy="952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82A298-2767-4F19-B0EA-5A84229B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226765"/>
            <a:ext cx="4878388" cy="159442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Entropy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6A534-A0A2-10A2-7D3C-1C0AAC5B9DD8}"/>
              </a:ext>
            </a:extLst>
          </p:cNvPr>
          <p:cNvSpPr txBox="1"/>
          <p:nvPr/>
        </p:nvSpPr>
        <p:spPr>
          <a:xfrm>
            <a:off x="5894407" y="5649908"/>
            <a:ext cx="219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relative entropy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=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KL Divergence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695BD-74BD-C5EF-D475-F0063CA4142B}"/>
              </a:ext>
            </a:extLst>
          </p:cNvPr>
          <p:cNvSpPr txBox="1"/>
          <p:nvPr/>
        </p:nvSpPr>
        <p:spPr>
          <a:xfrm>
            <a:off x="5655104" y="5345090"/>
            <a:ext cx="199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“observational”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6AC5F-ACEB-95BE-2105-0692DAEAB513}"/>
              </a:ext>
            </a:extLst>
          </p:cNvPr>
          <p:cNvSpPr txBox="1"/>
          <p:nvPr/>
        </p:nvSpPr>
        <p:spPr>
          <a:xfrm>
            <a:off x="5230362" y="680860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8021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“structural”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8C7540-387A-E32B-A030-993C385D3CF7}"/>
                  </a:ext>
                </a:extLst>
              </p:cNvPr>
              <p:cNvSpPr txBox="1"/>
              <p:nvPr/>
            </p:nvSpPr>
            <p:spPr>
              <a:xfrm>
                <a:off x="8714685" y="5529756"/>
                <a:ext cx="31648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 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iff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𝜈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9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excess cost of using beliefs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when reality </a:t>
                </a:r>
                <a14:m>
                  <m:oMath xmlns:m="http://schemas.openxmlformats.org/officeDocument/2006/math"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9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8C7540-387A-E32B-A030-993C385D3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685" y="5529756"/>
                <a:ext cx="3164895" cy="830997"/>
              </a:xfrm>
              <a:prstGeom prst="rect">
                <a:avLst/>
              </a:prstGeom>
              <a:blipFill>
                <a:blip r:embed="rId4"/>
                <a:stretch>
                  <a:fillRect l="-771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E537FBD-BAD4-A87D-23FB-F461D381F71D}"/>
                  </a:ext>
                </a:extLst>
              </p14:cNvPr>
              <p14:cNvContentPartPr/>
              <p14:nvPr/>
            </p14:nvContentPartPr>
            <p14:xfrm>
              <a:off x="4019624" y="3681405"/>
              <a:ext cx="1635480" cy="1992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E537FBD-BAD4-A87D-23FB-F461D381F71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1628" y="3663408"/>
                <a:ext cx="1671112" cy="2027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861B800-50A6-38E7-B9E7-8216ED27B79C}"/>
                  </a:ext>
                </a:extLst>
              </p14:cNvPr>
              <p14:cNvContentPartPr/>
              <p14:nvPr/>
            </p14:nvContentPartPr>
            <p14:xfrm>
              <a:off x="3961028" y="1184355"/>
              <a:ext cx="1572480" cy="1903888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861B800-50A6-38E7-B9E7-8216ED27B7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43032" y="1166353"/>
                <a:ext cx="1608112" cy="1939532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7344724C-45C8-720B-A267-73E574260F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41" y="894280"/>
            <a:ext cx="5009790" cy="9319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EC880-AF22-FEFB-415E-AC44A970D987}"/>
              </a:ext>
            </a:extLst>
          </p:cNvPr>
          <p:cNvSpPr txBox="1"/>
          <p:nvPr/>
        </p:nvSpPr>
        <p:spPr>
          <a:xfrm>
            <a:off x="7307500" y="3906832"/>
            <a:ext cx="8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belief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12C10-516E-B1E2-99BB-B61626A44581}"/>
              </a:ext>
            </a:extLst>
          </p:cNvPr>
          <p:cNvSpPr txBox="1"/>
          <p:nvPr/>
        </p:nvSpPr>
        <p:spPr>
          <a:xfrm>
            <a:off x="6306895" y="3903517"/>
            <a:ext cx="8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reality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9CD84-475C-B9C1-CB8C-E87279F199CA}"/>
              </a:ext>
            </a:extLst>
          </p:cNvPr>
          <p:cNvSpPr txBox="1"/>
          <p:nvPr/>
        </p:nvSpPr>
        <p:spPr>
          <a:xfrm>
            <a:off x="6227292" y="1894212"/>
            <a:ext cx="152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name of variable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05C15FE-ECF4-26DF-AA28-29E8C37266EB}"/>
                  </a:ext>
                </a:extLst>
              </p14:cNvPr>
              <p14:cNvContentPartPr/>
              <p14:nvPr/>
            </p14:nvContentPartPr>
            <p14:xfrm>
              <a:off x="6761700" y="4259929"/>
              <a:ext cx="310320" cy="297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05C15FE-ECF4-26DF-AA28-29E8C37266E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52700" y="4250929"/>
                <a:ext cx="3279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0B11F4E-4CE7-2B3F-3401-5164E2F3D78C}"/>
                  </a:ext>
                </a:extLst>
              </p14:cNvPr>
              <p14:cNvContentPartPr/>
              <p14:nvPr/>
            </p14:nvContentPartPr>
            <p14:xfrm>
              <a:off x="7491060" y="4252729"/>
              <a:ext cx="218520" cy="26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0B11F4E-4CE7-2B3F-3401-5164E2F3D7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82060" y="4243741"/>
                <a:ext cx="236160" cy="285816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AFEA3A2-346B-DBFB-0AB7-33EE72652758}"/>
              </a:ext>
            </a:extLst>
          </p:cNvPr>
          <p:cNvSpPr txBox="1"/>
          <p:nvPr/>
        </p:nvSpPr>
        <p:spPr>
          <a:xfrm>
            <a:off x="8115528" y="2098742"/>
            <a:ext cx="411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randomness / information in 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expected surprise at learning value of 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C49C595-BBD9-21DD-0C5C-1B21D71CE915}"/>
                  </a:ext>
                </a:extLst>
              </p14:cNvPr>
              <p14:cNvContentPartPr/>
              <p14:nvPr/>
            </p14:nvContentPartPr>
            <p14:xfrm>
              <a:off x="7066320" y="1570830"/>
              <a:ext cx="210600" cy="353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C49C595-BBD9-21DD-0C5C-1B21D71CE9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57335" y="1561830"/>
                <a:ext cx="228210" cy="37116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 descr="A black background with orange letters&#10;&#10;Description automatically generated">
            <a:extLst>
              <a:ext uri="{FF2B5EF4-FFF2-40B4-BE49-F238E27FC236}">
                <a16:creationId xmlns:a16="http://schemas.microsoft.com/office/drawing/2014/main" id="{C5F61863-B649-078E-92AF-813369FB12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85" y="900008"/>
            <a:ext cx="3805237" cy="9001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94A40A1-9779-B73D-A244-83B175A05FFE}"/>
                  </a:ext>
                </a:extLst>
              </p14:cNvPr>
              <p14:cNvContentPartPr/>
              <p14:nvPr/>
            </p14:nvContentPartPr>
            <p14:xfrm>
              <a:off x="9133125" y="770820"/>
              <a:ext cx="919800" cy="582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94A40A1-9779-B73D-A244-83B175A05FF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127005" y="764696"/>
                <a:ext cx="932040" cy="59436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29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4" grpId="0"/>
      <p:bldP spid="15" grpId="0"/>
      <p:bldP spid="23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F8048F-67AE-ADF0-0940-A7165B95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36978"/>
          <a:stretch>
            <a:fillRect/>
          </a:stretch>
        </p:blipFill>
        <p:spPr bwMode="auto">
          <a:xfrm>
            <a:off x="6175161" y="1958310"/>
            <a:ext cx="2098748" cy="851422"/>
          </a:xfrm>
          <a:custGeom>
            <a:avLst/>
            <a:gdLst>
              <a:gd name="connsiteX0" fmla="*/ 0 w 2098748"/>
              <a:gd name="connsiteY0" fmla="*/ 0 h 851422"/>
              <a:gd name="connsiteX1" fmla="*/ 2098748 w 2098748"/>
              <a:gd name="connsiteY1" fmla="*/ 0 h 851422"/>
              <a:gd name="connsiteX2" fmla="*/ 2098748 w 2098748"/>
              <a:gd name="connsiteY2" fmla="*/ 851422 h 851422"/>
              <a:gd name="connsiteX3" fmla="*/ 0 w 2098748"/>
              <a:gd name="connsiteY3" fmla="*/ 851422 h 851422"/>
              <a:gd name="connsiteX4" fmla="*/ 0 w 2098748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748" h="851422">
                <a:moveTo>
                  <a:pt x="0" y="0"/>
                </a:moveTo>
                <a:lnTo>
                  <a:pt x="2098748" y="0"/>
                </a:lnTo>
                <a:lnTo>
                  <a:pt x="2098748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2E8481-8BE9-B3BA-7462-F4B672283354}"/>
              </a:ext>
            </a:extLst>
          </p:cNvPr>
          <p:cNvSpPr/>
          <p:nvPr/>
        </p:nvSpPr>
        <p:spPr>
          <a:xfrm>
            <a:off x="5221633" y="1715279"/>
            <a:ext cx="4054721" cy="2546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04501-22D1-7353-22D0-1F516F535A2A}"/>
                  </a:ext>
                </a:extLst>
              </p:cNvPr>
              <p:cNvSpPr txBox="1"/>
              <p:nvPr/>
            </p:nvSpPr>
            <p:spPr>
              <a:xfrm>
                <a:off x="-191054" y="2570126"/>
                <a:ext cx="5245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expected overhead of using codes for beliefs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ℙ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when in fact distributed according to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75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04501-22D1-7353-22D0-1F516F535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054" y="2570126"/>
                <a:ext cx="5245035" cy="646331"/>
              </a:xfrm>
              <a:prstGeom prst="rect">
                <a:avLst/>
              </a:prstGeom>
              <a:blipFill>
                <a:blip r:embed="rId3"/>
                <a:stretch>
                  <a:fillRect l="-465" t="-5660" r="-23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E56F339-F907-CB63-4E12-9A2A85FD7C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584" y="1965786"/>
            <a:ext cx="1657624" cy="5171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1C93F-922D-E5B2-E2FC-A3E17A8E25BC}"/>
              </a:ext>
            </a:extLst>
          </p:cNvPr>
          <p:cNvSpPr/>
          <p:nvPr/>
        </p:nvSpPr>
        <p:spPr>
          <a:xfrm>
            <a:off x="-63058" y="1752929"/>
            <a:ext cx="5040628" cy="19782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2EE185-C03F-401D-C39B-326115AA8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28" y="2106373"/>
            <a:ext cx="2309310" cy="50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F82A298-2767-4F19-B0EA-5A84229B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250" y="270976"/>
            <a:ext cx="2995471" cy="123903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Entropy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FEA3A2-346B-DBFB-0AB7-33EE72652758}"/>
              </a:ext>
            </a:extLst>
          </p:cNvPr>
          <p:cNvSpPr txBox="1"/>
          <p:nvPr/>
        </p:nvSpPr>
        <p:spPr>
          <a:xfrm>
            <a:off x="5371380" y="2876182"/>
            <a:ext cx="389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= 0 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iff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 Y is a function of 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information in Y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if we already know X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D41D26E-B59A-E3E8-332D-B110DCA9B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r="62525"/>
          <a:stretch>
            <a:fillRect/>
          </a:stretch>
        </p:blipFill>
        <p:spPr>
          <a:xfrm>
            <a:off x="453568" y="3898863"/>
            <a:ext cx="2628900" cy="759963"/>
          </a:xfrm>
          <a:custGeom>
            <a:avLst/>
            <a:gdLst>
              <a:gd name="connsiteX0" fmla="*/ 0 w 2628900"/>
              <a:gd name="connsiteY0" fmla="*/ 0 h 759963"/>
              <a:gd name="connsiteX1" fmla="*/ 2628900 w 2628900"/>
              <a:gd name="connsiteY1" fmla="*/ 0 h 759963"/>
              <a:gd name="connsiteX2" fmla="*/ 2628900 w 2628900"/>
              <a:gd name="connsiteY2" fmla="*/ 759963 h 759963"/>
              <a:gd name="connsiteX3" fmla="*/ 0 w 2628900"/>
              <a:gd name="connsiteY3" fmla="*/ 759963 h 759963"/>
              <a:gd name="connsiteX4" fmla="*/ 0 w 2628900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759963">
                <a:moveTo>
                  <a:pt x="0" y="0"/>
                </a:moveTo>
                <a:lnTo>
                  <a:pt x="2628900" y="0"/>
                </a:lnTo>
                <a:lnTo>
                  <a:pt x="2628900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9D863B-3E01-C0C0-A9E9-AB7207155D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6"/>
          <a:stretch>
            <a:fillRect/>
          </a:stretch>
        </p:blipFill>
        <p:spPr>
          <a:xfrm>
            <a:off x="458063" y="5556611"/>
            <a:ext cx="4175187" cy="759963"/>
          </a:xfrm>
          <a:custGeom>
            <a:avLst/>
            <a:gdLst>
              <a:gd name="connsiteX0" fmla="*/ 0 w 4175187"/>
              <a:gd name="connsiteY0" fmla="*/ 0 h 759963"/>
              <a:gd name="connsiteX1" fmla="*/ 4175187 w 4175187"/>
              <a:gd name="connsiteY1" fmla="*/ 0 h 759963"/>
              <a:gd name="connsiteX2" fmla="*/ 4175187 w 4175187"/>
              <a:gd name="connsiteY2" fmla="*/ 759963 h 759963"/>
              <a:gd name="connsiteX3" fmla="*/ 0 w 4175187"/>
              <a:gd name="connsiteY3" fmla="*/ 759963 h 759963"/>
              <a:gd name="connsiteX4" fmla="*/ 0 w 4175187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5187" h="759963">
                <a:moveTo>
                  <a:pt x="0" y="0"/>
                </a:moveTo>
                <a:lnTo>
                  <a:pt x="4175187" y="0"/>
                </a:lnTo>
                <a:lnTo>
                  <a:pt x="4175187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7CA3D2-627D-6723-2D31-804943E05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47"/>
          <a:stretch>
            <a:fillRect/>
          </a:stretch>
        </p:blipFill>
        <p:spPr>
          <a:xfrm>
            <a:off x="1050912" y="1800322"/>
            <a:ext cx="2195245" cy="759963"/>
          </a:xfrm>
          <a:custGeom>
            <a:avLst/>
            <a:gdLst>
              <a:gd name="connsiteX0" fmla="*/ 0 w 2195245"/>
              <a:gd name="connsiteY0" fmla="*/ 0 h 759963"/>
              <a:gd name="connsiteX1" fmla="*/ 2195245 w 2195245"/>
              <a:gd name="connsiteY1" fmla="*/ 0 h 759963"/>
              <a:gd name="connsiteX2" fmla="*/ 2195245 w 2195245"/>
              <a:gd name="connsiteY2" fmla="*/ 759963 h 759963"/>
              <a:gd name="connsiteX3" fmla="*/ 0 w 2195245"/>
              <a:gd name="connsiteY3" fmla="*/ 759963 h 759963"/>
              <a:gd name="connsiteX4" fmla="*/ 0 w 2195245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5245" h="759963">
                <a:moveTo>
                  <a:pt x="0" y="0"/>
                </a:moveTo>
                <a:lnTo>
                  <a:pt x="2195245" y="0"/>
                </a:lnTo>
                <a:lnTo>
                  <a:pt x="2195245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AD5BD9-B439-C360-A387-B179DD12C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5" r="32434"/>
          <a:stretch>
            <a:fillRect/>
          </a:stretch>
        </p:blipFill>
        <p:spPr>
          <a:xfrm>
            <a:off x="420287" y="4727737"/>
            <a:ext cx="3873500" cy="759963"/>
          </a:xfrm>
          <a:custGeom>
            <a:avLst/>
            <a:gdLst>
              <a:gd name="connsiteX0" fmla="*/ 0 w 3873500"/>
              <a:gd name="connsiteY0" fmla="*/ 0 h 759963"/>
              <a:gd name="connsiteX1" fmla="*/ 3873500 w 3873500"/>
              <a:gd name="connsiteY1" fmla="*/ 0 h 759963"/>
              <a:gd name="connsiteX2" fmla="*/ 3873500 w 3873500"/>
              <a:gd name="connsiteY2" fmla="*/ 759963 h 759963"/>
              <a:gd name="connsiteX3" fmla="*/ 0 w 3873500"/>
              <a:gd name="connsiteY3" fmla="*/ 759963 h 759963"/>
              <a:gd name="connsiteX4" fmla="*/ 0 w 3873500"/>
              <a:gd name="connsiteY4" fmla="*/ 0 h 75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3500" h="759963">
                <a:moveTo>
                  <a:pt x="0" y="0"/>
                </a:moveTo>
                <a:lnTo>
                  <a:pt x="3873500" y="0"/>
                </a:lnTo>
                <a:lnTo>
                  <a:pt x="3873500" y="759963"/>
                </a:lnTo>
                <a:lnTo>
                  <a:pt x="0" y="7599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FBD7194-114C-5B2B-92EA-C46B02639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58125"/>
          <a:stretch>
            <a:fillRect/>
          </a:stretch>
        </p:blipFill>
        <p:spPr>
          <a:xfrm>
            <a:off x="5510823" y="3856434"/>
            <a:ext cx="3107247" cy="862981"/>
          </a:xfrm>
          <a:custGeom>
            <a:avLst/>
            <a:gdLst>
              <a:gd name="connsiteX0" fmla="*/ 0 w 3340100"/>
              <a:gd name="connsiteY0" fmla="*/ 0 h 927652"/>
              <a:gd name="connsiteX1" fmla="*/ 3340100 w 3340100"/>
              <a:gd name="connsiteY1" fmla="*/ 0 h 927652"/>
              <a:gd name="connsiteX2" fmla="*/ 3340100 w 3340100"/>
              <a:gd name="connsiteY2" fmla="*/ 927652 h 927652"/>
              <a:gd name="connsiteX3" fmla="*/ 0 w 3340100"/>
              <a:gd name="connsiteY3" fmla="*/ 927652 h 927652"/>
              <a:gd name="connsiteX4" fmla="*/ 0 w 3340100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100" h="927652">
                <a:moveTo>
                  <a:pt x="0" y="0"/>
                </a:moveTo>
                <a:lnTo>
                  <a:pt x="3340100" y="0"/>
                </a:lnTo>
                <a:lnTo>
                  <a:pt x="3340100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0653BF-2408-B770-BD92-336691C69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1"/>
          <a:stretch>
            <a:fillRect/>
          </a:stretch>
        </p:blipFill>
        <p:spPr>
          <a:xfrm>
            <a:off x="5416028" y="5625122"/>
            <a:ext cx="3485562" cy="831380"/>
          </a:xfrm>
          <a:custGeom>
            <a:avLst/>
            <a:gdLst>
              <a:gd name="connsiteX0" fmla="*/ 0 w 3889183"/>
              <a:gd name="connsiteY0" fmla="*/ 0 h 927652"/>
              <a:gd name="connsiteX1" fmla="*/ 3889183 w 3889183"/>
              <a:gd name="connsiteY1" fmla="*/ 0 h 927652"/>
              <a:gd name="connsiteX2" fmla="*/ 3889183 w 3889183"/>
              <a:gd name="connsiteY2" fmla="*/ 927652 h 927652"/>
              <a:gd name="connsiteX3" fmla="*/ 0 w 3889183"/>
              <a:gd name="connsiteY3" fmla="*/ 927652 h 927652"/>
              <a:gd name="connsiteX4" fmla="*/ 0 w 3889183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9183" h="927652">
                <a:moveTo>
                  <a:pt x="0" y="0"/>
                </a:moveTo>
                <a:lnTo>
                  <a:pt x="3889183" y="0"/>
                </a:lnTo>
                <a:lnTo>
                  <a:pt x="3889183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F90BD5E-6FCF-9B8C-FE61-77BB57CE3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5" r="31899"/>
          <a:stretch>
            <a:fillRect/>
          </a:stretch>
        </p:blipFill>
        <p:spPr>
          <a:xfrm>
            <a:off x="5485578" y="4764647"/>
            <a:ext cx="2974511" cy="862981"/>
          </a:xfrm>
          <a:custGeom>
            <a:avLst/>
            <a:gdLst>
              <a:gd name="connsiteX0" fmla="*/ 0 w 3197417"/>
              <a:gd name="connsiteY0" fmla="*/ 0 h 927652"/>
              <a:gd name="connsiteX1" fmla="*/ 3197417 w 3197417"/>
              <a:gd name="connsiteY1" fmla="*/ 0 h 927652"/>
              <a:gd name="connsiteX2" fmla="*/ 3197417 w 3197417"/>
              <a:gd name="connsiteY2" fmla="*/ 927652 h 927652"/>
              <a:gd name="connsiteX3" fmla="*/ 0 w 3197417"/>
              <a:gd name="connsiteY3" fmla="*/ 927652 h 927652"/>
              <a:gd name="connsiteX4" fmla="*/ 0 w 3197417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417" h="927652">
                <a:moveTo>
                  <a:pt x="0" y="0"/>
                </a:moveTo>
                <a:lnTo>
                  <a:pt x="3197417" y="0"/>
                </a:lnTo>
                <a:lnTo>
                  <a:pt x="3197417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2B499D-937F-25A6-29D5-64CEB2C19C52}"/>
                  </a:ext>
                </a:extLst>
              </p:cNvPr>
              <p:cNvSpPr txBox="1"/>
              <p:nvPr/>
            </p:nvSpPr>
            <p:spPr>
              <a:xfrm>
                <a:off x="946154" y="2664678"/>
                <a:ext cx="35188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 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iff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)=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9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excess cost of using conditional beliefs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9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when reality </a:t>
                </a:r>
                <a14:m>
                  <m:oMath xmlns:m="http://schemas.openxmlformats.org/officeDocument/2006/math"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 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B4DCFA">
                            <a:lumMod val="9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B4DCFA">
                      <a:lumMod val="9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2B499D-937F-25A6-29D5-64CEB2C19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54" y="2664678"/>
                <a:ext cx="3518815" cy="830997"/>
              </a:xfrm>
              <a:prstGeom prst="rect">
                <a:avLst/>
              </a:prstGeom>
              <a:blipFill>
                <a:blip r:embed="rId8"/>
                <a:stretch>
                  <a:fillRect l="-693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079D2C13-969E-C3F5-0288-FFDFC09F290D}"/>
              </a:ext>
            </a:extLst>
          </p:cNvPr>
          <p:cNvSpPr txBox="1"/>
          <p:nvPr/>
        </p:nvSpPr>
        <p:spPr>
          <a:xfrm>
            <a:off x="11438000" y="3133965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DBEAFB-7447-7977-C157-4C47291168B5}"/>
              </a:ext>
            </a:extLst>
          </p:cNvPr>
          <p:cNvSpPr txBox="1"/>
          <p:nvPr/>
        </p:nvSpPr>
        <p:spPr>
          <a:xfrm>
            <a:off x="11448544" y="1532692"/>
            <a:ext cx="59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1AB7E0-7536-D8CB-2004-EB5A7313537F}"/>
              </a:ext>
            </a:extLst>
          </p:cNvPr>
          <p:cNvGrpSpPr/>
          <p:nvPr/>
        </p:nvGrpSpPr>
        <p:grpSpPr>
          <a:xfrm>
            <a:off x="9333781" y="2806355"/>
            <a:ext cx="2001902" cy="1638237"/>
            <a:chOff x="458526" y="3594159"/>
            <a:chExt cx="2001902" cy="1638237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F7B7CE9-A580-3FC8-20D7-535A8135BFC0}"/>
                </a:ext>
              </a:extLst>
            </p:cNvPr>
            <p:cNvSpPr/>
            <p:nvPr/>
          </p:nvSpPr>
          <p:spPr>
            <a:xfrm rot="16200000">
              <a:off x="640358" y="3412327"/>
              <a:ext cx="1638237" cy="2001902"/>
            </a:xfrm>
            <a:custGeom>
              <a:avLst/>
              <a:gdLst>
                <a:gd name="connsiteX0" fmla="*/ 1332046 w 2180134"/>
                <a:gd name="connsiteY0" fmla="*/ 0 h 2664092"/>
                <a:gd name="connsiteX1" fmla="*/ 2179351 w 2180134"/>
                <a:gd name="connsiteY1" fmla="*/ 304174 h 2664092"/>
                <a:gd name="connsiteX2" fmla="*/ 2180134 w 2180134"/>
                <a:gd name="connsiteY2" fmla="*/ 304886 h 2664092"/>
                <a:gd name="connsiteX3" fmla="*/ 2086324 w 2180134"/>
                <a:gd name="connsiteY3" fmla="*/ 390147 h 2664092"/>
                <a:gd name="connsiteX4" fmla="*/ 1696177 w 2180134"/>
                <a:gd name="connsiteY4" fmla="*/ 1332046 h 2664092"/>
                <a:gd name="connsiteX5" fmla="*/ 2086324 w 2180134"/>
                <a:gd name="connsiteY5" fmla="*/ 2273945 h 2664092"/>
                <a:gd name="connsiteX6" fmla="*/ 2180134 w 2180134"/>
                <a:gd name="connsiteY6" fmla="*/ 2359206 h 2664092"/>
                <a:gd name="connsiteX7" fmla="*/ 2179351 w 2180134"/>
                <a:gd name="connsiteY7" fmla="*/ 2359918 h 2664092"/>
                <a:gd name="connsiteX8" fmla="*/ 1332046 w 2180134"/>
                <a:gd name="connsiteY8" fmla="*/ 2664092 h 2664092"/>
                <a:gd name="connsiteX9" fmla="*/ 0 w 2180134"/>
                <a:gd name="connsiteY9" fmla="*/ 1332046 h 2664092"/>
                <a:gd name="connsiteX10" fmla="*/ 1332046 w 2180134"/>
                <a:gd name="connsiteY10" fmla="*/ 0 h 266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80134" h="2664092">
                  <a:moveTo>
                    <a:pt x="1332046" y="0"/>
                  </a:moveTo>
                  <a:cubicBezTo>
                    <a:pt x="1653901" y="0"/>
                    <a:pt x="1949095" y="114150"/>
                    <a:pt x="2179351" y="304174"/>
                  </a:cubicBezTo>
                  <a:lnTo>
                    <a:pt x="2180134" y="304886"/>
                  </a:lnTo>
                  <a:lnTo>
                    <a:pt x="2086324" y="390147"/>
                  </a:lnTo>
                  <a:cubicBezTo>
                    <a:pt x="1845271" y="631200"/>
                    <a:pt x="1696177" y="964212"/>
                    <a:pt x="1696177" y="1332046"/>
                  </a:cubicBezTo>
                  <a:cubicBezTo>
                    <a:pt x="1696177" y="1699881"/>
                    <a:pt x="1845271" y="2032892"/>
                    <a:pt x="2086324" y="2273945"/>
                  </a:cubicBezTo>
                  <a:lnTo>
                    <a:pt x="2180134" y="2359206"/>
                  </a:lnTo>
                  <a:lnTo>
                    <a:pt x="2179351" y="2359918"/>
                  </a:lnTo>
                  <a:cubicBezTo>
                    <a:pt x="1949095" y="2549942"/>
                    <a:pt x="1653901" y="2664092"/>
                    <a:pt x="1332046" y="2664092"/>
                  </a:cubicBezTo>
                  <a:cubicBezTo>
                    <a:pt x="596377" y="2664092"/>
                    <a:pt x="0" y="2067715"/>
                    <a:pt x="0" y="1332046"/>
                  </a:cubicBezTo>
                  <a:cubicBezTo>
                    <a:pt x="0" y="596377"/>
                    <a:pt x="596377" y="0"/>
                    <a:pt x="1332046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B4E7BFA-D04C-CCCB-3A09-9EC290AC229F}"/>
                    </a:ext>
                  </a:extLst>
                </p:cNvPr>
                <p:cNvSpPr txBox="1"/>
                <p:nvPr/>
              </p:nvSpPr>
              <p:spPr>
                <a:xfrm>
                  <a:off x="950093" y="4233396"/>
                  <a:ext cx="9774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  <m:d>
                          <m:dPr>
                            <m:endChr m:val="|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</m:d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B4E7BFA-D04C-CCCB-3A09-9EC290AC2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093" y="4233396"/>
                  <a:ext cx="977447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C36623-4929-2357-D54C-0C8597E37CE6}"/>
              </a:ext>
            </a:extLst>
          </p:cNvPr>
          <p:cNvGrpSpPr/>
          <p:nvPr/>
        </p:nvGrpSpPr>
        <p:grpSpPr>
          <a:xfrm>
            <a:off x="9668643" y="2384021"/>
            <a:ext cx="1351314" cy="682270"/>
            <a:chOff x="793388" y="3171825"/>
            <a:chExt cx="1351314" cy="68227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29B343F-290E-3DDE-90AF-EDFC6041C452}"/>
                </a:ext>
              </a:extLst>
            </p:cNvPr>
            <p:cNvSpPr/>
            <p:nvPr/>
          </p:nvSpPr>
          <p:spPr>
            <a:xfrm rot="16200000">
              <a:off x="1127910" y="2837303"/>
              <a:ext cx="682270" cy="1351314"/>
            </a:xfrm>
            <a:custGeom>
              <a:avLst/>
              <a:gdLst>
                <a:gd name="connsiteX0" fmla="*/ 483957 w 967915"/>
                <a:gd name="connsiteY0" fmla="*/ 0 h 2054320"/>
                <a:gd name="connsiteX1" fmla="*/ 577768 w 967915"/>
                <a:gd name="connsiteY1" fmla="*/ 85261 h 2054320"/>
                <a:gd name="connsiteX2" fmla="*/ 967915 w 967915"/>
                <a:gd name="connsiteY2" fmla="*/ 1027160 h 2054320"/>
                <a:gd name="connsiteX3" fmla="*/ 577768 w 967915"/>
                <a:gd name="connsiteY3" fmla="*/ 1969059 h 2054320"/>
                <a:gd name="connsiteX4" fmla="*/ 483957 w 967915"/>
                <a:gd name="connsiteY4" fmla="*/ 2054320 h 2054320"/>
                <a:gd name="connsiteX5" fmla="*/ 390147 w 967915"/>
                <a:gd name="connsiteY5" fmla="*/ 1969059 h 2054320"/>
                <a:gd name="connsiteX6" fmla="*/ 0 w 967915"/>
                <a:gd name="connsiteY6" fmla="*/ 1027160 h 2054320"/>
                <a:gd name="connsiteX7" fmla="*/ 390147 w 967915"/>
                <a:gd name="connsiteY7" fmla="*/ 85261 h 2054320"/>
                <a:gd name="connsiteX8" fmla="*/ 483957 w 967915"/>
                <a:gd name="connsiteY8" fmla="*/ 0 h 205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915" h="2054320">
                  <a:moveTo>
                    <a:pt x="483957" y="0"/>
                  </a:moveTo>
                  <a:lnTo>
                    <a:pt x="577768" y="85261"/>
                  </a:lnTo>
                  <a:cubicBezTo>
                    <a:pt x="818821" y="326314"/>
                    <a:pt x="967915" y="659326"/>
                    <a:pt x="967915" y="1027160"/>
                  </a:cubicBezTo>
                  <a:cubicBezTo>
                    <a:pt x="967915" y="1394995"/>
                    <a:pt x="818821" y="1728006"/>
                    <a:pt x="577768" y="1969059"/>
                  </a:cubicBezTo>
                  <a:lnTo>
                    <a:pt x="483957" y="2054320"/>
                  </a:lnTo>
                  <a:lnTo>
                    <a:pt x="390147" y="1969059"/>
                  </a:lnTo>
                  <a:cubicBezTo>
                    <a:pt x="149094" y="1728006"/>
                    <a:pt x="0" y="1394995"/>
                    <a:pt x="0" y="1027160"/>
                  </a:cubicBezTo>
                  <a:cubicBezTo>
                    <a:pt x="0" y="659326"/>
                    <a:pt x="149094" y="326314"/>
                    <a:pt x="390147" y="85261"/>
                  </a:cubicBezTo>
                  <a:lnTo>
                    <a:pt x="4839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D0DF9BD-CB45-A9BD-9087-F9DC6AFC7326}"/>
                    </a:ext>
                  </a:extLst>
                </p:cNvPr>
                <p:cNvSpPr txBox="1"/>
                <p:nvPr/>
              </p:nvSpPr>
              <p:spPr>
                <a:xfrm>
                  <a:off x="1031928" y="3291314"/>
                  <a:ext cx="9246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D0DF9BD-CB45-A9BD-9087-F9DC6AFC73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928" y="3291314"/>
                  <a:ext cx="92461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91050FFA-4F7C-0D1A-AB5D-C94D6B2E1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21"/>
          <a:stretch>
            <a:fillRect/>
          </a:stretch>
        </p:blipFill>
        <p:spPr>
          <a:xfrm>
            <a:off x="6293748" y="1760511"/>
            <a:ext cx="1765300" cy="927652"/>
          </a:xfrm>
          <a:custGeom>
            <a:avLst/>
            <a:gdLst>
              <a:gd name="connsiteX0" fmla="*/ 0 w 1765300"/>
              <a:gd name="connsiteY0" fmla="*/ 0 h 927652"/>
              <a:gd name="connsiteX1" fmla="*/ 1765300 w 1765300"/>
              <a:gd name="connsiteY1" fmla="*/ 0 h 927652"/>
              <a:gd name="connsiteX2" fmla="*/ 1765300 w 1765300"/>
              <a:gd name="connsiteY2" fmla="*/ 927652 h 927652"/>
              <a:gd name="connsiteX3" fmla="*/ 0 w 1765300"/>
              <a:gd name="connsiteY3" fmla="*/ 927652 h 927652"/>
              <a:gd name="connsiteX4" fmla="*/ 0 w 1765300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00" h="927652">
                <a:moveTo>
                  <a:pt x="0" y="0"/>
                </a:moveTo>
                <a:lnTo>
                  <a:pt x="1765300" y="0"/>
                </a:lnTo>
                <a:lnTo>
                  <a:pt x="1765300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9E2D08-F144-8322-0E36-6381BBEDF822}"/>
              </a:ext>
            </a:extLst>
          </p:cNvPr>
          <p:cNvGrpSpPr/>
          <p:nvPr/>
        </p:nvGrpSpPr>
        <p:grpSpPr>
          <a:xfrm>
            <a:off x="9333781" y="2346556"/>
            <a:ext cx="2001902" cy="2098037"/>
            <a:chOff x="2034950" y="3987094"/>
            <a:chExt cx="2001902" cy="209803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8148A5-1360-D529-E66E-A8A27173C96C}"/>
                </a:ext>
              </a:extLst>
            </p:cNvPr>
            <p:cNvSpPr/>
            <p:nvPr/>
          </p:nvSpPr>
          <p:spPr>
            <a:xfrm rot="16200000">
              <a:off x="1986882" y="4035162"/>
              <a:ext cx="2098037" cy="200190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88C827-537E-73FE-A2B9-90ACC63DAF25}"/>
                    </a:ext>
                  </a:extLst>
                </p:cNvPr>
                <p:cNvSpPr txBox="1"/>
                <p:nvPr/>
              </p:nvSpPr>
              <p:spPr>
                <a:xfrm>
                  <a:off x="2639434" y="4887141"/>
                  <a:ext cx="7449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88C827-537E-73FE-A2B9-90ACC63DAF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434" y="4887141"/>
                  <a:ext cx="744948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EC837013-3987-EE11-63E4-A07531CA2BD2}"/>
              </a:ext>
            </a:extLst>
          </p:cNvPr>
          <p:cNvSpPr txBox="1">
            <a:spLocks/>
          </p:cNvSpPr>
          <p:nvPr/>
        </p:nvSpPr>
        <p:spPr>
          <a:xfrm>
            <a:off x="294930" y="270976"/>
            <a:ext cx="4335483" cy="1239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j-ea"/>
                <a:cs typeface="+mj-cs"/>
              </a:rPr>
              <a:t>Conditional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E77A01-8503-4B95-C28B-AD62639E510D}"/>
              </a:ext>
            </a:extLst>
          </p:cNvPr>
          <p:cNvGrpSpPr/>
          <p:nvPr/>
        </p:nvGrpSpPr>
        <p:grpSpPr>
          <a:xfrm>
            <a:off x="11611215" y="2109495"/>
            <a:ext cx="277920" cy="972000"/>
            <a:chOff x="11611215" y="2109495"/>
            <a:chExt cx="277920" cy="97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5276064-0492-2276-31EA-7A6127B7FC57}"/>
                    </a:ext>
                  </a:extLst>
                </p14:cNvPr>
                <p14:cNvContentPartPr/>
                <p14:nvPr/>
              </p14:nvContentPartPr>
              <p14:xfrm>
                <a:off x="11720655" y="2154855"/>
                <a:ext cx="28440" cy="926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5276064-0492-2276-31EA-7A6127B7FC5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702880" y="2136862"/>
                  <a:ext cx="63635" cy="9622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8E8B231-1697-074A-464F-3518AFA4FA09}"/>
                    </a:ext>
                  </a:extLst>
                </p14:cNvPr>
                <p14:cNvContentPartPr/>
                <p14:nvPr/>
              </p14:nvContentPartPr>
              <p14:xfrm>
                <a:off x="11611215" y="2119215"/>
                <a:ext cx="114120" cy="149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8E8B231-1697-074A-464F-3518AFA4FA0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593215" y="2101215"/>
                  <a:ext cx="1497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059ECA3-3E01-E6F2-8412-E504C0C07173}"/>
                    </a:ext>
                  </a:extLst>
                </p14:cNvPr>
                <p14:cNvContentPartPr/>
                <p14:nvPr/>
              </p14:nvContentPartPr>
              <p14:xfrm>
                <a:off x="11729655" y="2109495"/>
                <a:ext cx="159480" cy="146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059ECA3-3E01-E6F2-8412-E504C0C0717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711655" y="2091495"/>
                  <a:ext cx="195120" cy="18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E8C511-82AA-4D8E-014E-9B52B2D2F3E7}"/>
              </a:ext>
            </a:extLst>
          </p:cNvPr>
          <p:cNvGrpSpPr/>
          <p:nvPr/>
        </p:nvGrpSpPr>
        <p:grpSpPr>
          <a:xfrm>
            <a:off x="9333781" y="982139"/>
            <a:ext cx="2001902" cy="2098037"/>
            <a:chOff x="2034950" y="3987094"/>
            <a:chExt cx="2001902" cy="20980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B91235-2F84-B973-35A6-416DBD11A38E}"/>
                </a:ext>
              </a:extLst>
            </p:cNvPr>
            <p:cNvSpPr/>
            <p:nvPr/>
          </p:nvSpPr>
          <p:spPr>
            <a:xfrm rot="16200000">
              <a:off x="1986882" y="4035162"/>
              <a:ext cx="2098037" cy="2001902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76000"/>
              </a:schemeClr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C0AE1CB-A81D-A1BF-47DA-FA8204798C8A}"/>
                    </a:ext>
                  </a:extLst>
                </p:cNvPr>
                <p:cNvSpPr txBox="1"/>
                <p:nvPr/>
              </p:nvSpPr>
              <p:spPr>
                <a:xfrm>
                  <a:off x="2639434" y="4887141"/>
                  <a:ext cx="7353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C0AE1CB-A81D-A1BF-47DA-FA8204798C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434" y="4887141"/>
                  <a:ext cx="735330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D9CD92D3-A4D2-B8A4-B268-40881E75750A}"/>
              </a:ext>
            </a:extLst>
          </p:cNvPr>
          <p:cNvSpPr/>
          <p:nvPr/>
        </p:nvSpPr>
        <p:spPr>
          <a:xfrm rot="16200000">
            <a:off x="9520745" y="809124"/>
            <a:ext cx="1638238" cy="2001902"/>
          </a:xfrm>
          <a:custGeom>
            <a:avLst/>
            <a:gdLst>
              <a:gd name="connsiteX0" fmla="*/ 848089 w 2180135"/>
              <a:gd name="connsiteY0" fmla="*/ 0 h 2664092"/>
              <a:gd name="connsiteX1" fmla="*/ 2180135 w 2180135"/>
              <a:gd name="connsiteY1" fmla="*/ 1332046 h 2664092"/>
              <a:gd name="connsiteX2" fmla="*/ 848089 w 2180135"/>
              <a:gd name="connsiteY2" fmla="*/ 2664092 h 2664092"/>
              <a:gd name="connsiteX3" fmla="*/ 784 w 2180135"/>
              <a:gd name="connsiteY3" fmla="*/ 2359918 h 2664092"/>
              <a:gd name="connsiteX4" fmla="*/ 0 w 2180135"/>
              <a:gd name="connsiteY4" fmla="*/ 2359206 h 2664092"/>
              <a:gd name="connsiteX5" fmla="*/ 93811 w 2180135"/>
              <a:gd name="connsiteY5" fmla="*/ 2273945 h 2664092"/>
              <a:gd name="connsiteX6" fmla="*/ 483958 w 2180135"/>
              <a:gd name="connsiteY6" fmla="*/ 1332046 h 2664092"/>
              <a:gd name="connsiteX7" fmla="*/ 93811 w 2180135"/>
              <a:gd name="connsiteY7" fmla="*/ 390147 h 2664092"/>
              <a:gd name="connsiteX8" fmla="*/ 0 w 2180135"/>
              <a:gd name="connsiteY8" fmla="*/ 304886 h 2664092"/>
              <a:gd name="connsiteX9" fmla="*/ 784 w 2180135"/>
              <a:gd name="connsiteY9" fmla="*/ 304174 h 2664092"/>
              <a:gd name="connsiteX10" fmla="*/ 848089 w 2180135"/>
              <a:gd name="connsiteY10" fmla="*/ 0 h 266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0135" h="2664092">
                <a:moveTo>
                  <a:pt x="848089" y="0"/>
                </a:moveTo>
                <a:cubicBezTo>
                  <a:pt x="1583758" y="0"/>
                  <a:pt x="2180135" y="596377"/>
                  <a:pt x="2180135" y="1332046"/>
                </a:cubicBezTo>
                <a:cubicBezTo>
                  <a:pt x="2180135" y="2067715"/>
                  <a:pt x="1583758" y="2664092"/>
                  <a:pt x="848089" y="2664092"/>
                </a:cubicBezTo>
                <a:cubicBezTo>
                  <a:pt x="526234" y="2664092"/>
                  <a:pt x="231040" y="2549942"/>
                  <a:pt x="784" y="2359918"/>
                </a:cubicBezTo>
                <a:lnTo>
                  <a:pt x="0" y="2359206"/>
                </a:lnTo>
                <a:lnTo>
                  <a:pt x="93811" y="2273945"/>
                </a:lnTo>
                <a:cubicBezTo>
                  <a:pt x="334864" y="2032892"/>
                  <a:pt x="483958" y="1699881"/>
                  <a:pt x="483958" y="1332046"/>
                </a:cubicBezTo>
                <a:cubicBezTo>
                  <a:pt x="483958" y="964212"/>
                  <a:pt x="334864" y="631200"/>
                  <a:pt x="93811" y="390147"/>
                </a:cubicBezTo>
                <a:lnTo>
                  <a:pt x="0" y="304886"/>
                </a:lnTo>
                <a:lnTo>
                  <a:pt x="784" y="304174"/>
                </a:lnTo>
                <a:cubicBezTo>
                  <a:pt x="231040" y="114150"/>
                  <a:pt x="526234" y="0"/>
                  <a:pt x="848089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DC7FDEC-B4D8-3213-5DBB-B57C8BD12B0F}"/>
                  </a:ext>
                </a:extLst>
              </p14:cNvPr>
              <p14:cNvContentPartPr/>
              <p14:nvPr/>
            </p14:nvContentPartPr>
            <p14:xfrm>
              <a:off x="8087533" y="1676352"/>
              <a:ext cx="1679040" cy="36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DC7FDEC-B4D8-3213-5DBB-B57C8BD12B0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51533" y="1640352"/>
                <a:ext cx="1750680" cy="43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6862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65" grpId="0"/>
      <p:bldP spid="10" grpId="0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315F9A-D725-72E6-549E-DE1FB792E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21"/>
          <a:stretch>
            <a:fillRect/>
          </a:stretch>
        </p:blipFill>
        <p:spPr>
          <a:xfrm>
            <a:off x="7770618" y="2636815"/>
            <a:ext cx="1765300" cy="927652"/>
          </a:xfrm>
          <a:custGeom>
            <a:avLst/>
            <a:gdLst>
              <a:gd name="connsiteX0" fmla="*/ 0 w 1765300"/>
              <a:gd name="connsiteY0" fmla="*/ 0 h 927652"/>
              <a:gd name="connsiteX1" fmla="*/ 1765300 w 1765300"/>
              <a:gd name="connsiteY1" fmla="*/ 0 h 927652"/>
              <a:gd name="connsiteX2" fmla="*/ 1765300 w 1765300"/>
              <a:gd name="connsiteY2" fmla="*/ 927652 h 927652"/>
              <a:gd name="connsiteX3" fmla="*/ 0 w 1765300"/>
              <a:gd name="connsiteY3" fmla="*/ 927652 h 927652"/>
              <a:gd name="connsiteX4" fmla="*/ 0 w 1765300"/>
              <a:gd name="connsiteY4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00" h="927652">
                <a:moveTo>
                  <a:pt x="0" y="0"/>
                </a:moveTo>
                <a:lnTo>
                  <a:pt x="1765300" y="0"/>
                </a:lnTo>
                <a:lnTo>
                  <a:pt x="1765300" y="927652"/>
                </a:lnTo>
                <a:lnTo>
                  <a:pt x="0" y="92765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13DEC66-8289-2936-7015-E556988BBC92}"/>
              </a:ext>
            </a:extLst>
          </p:cNvPr>
          <p:cNvSpPr/>
          <p:nvPr/>
        </p:nvSpPr>
        <p:spPr>
          <a:xfrm>
            <a:off x="6054864" y="1519644"/>
            <a:ext cx="6137136" cy="33878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85E00A8-27FE-A6FE-B18E-9C768C3C3C87}"/>
              </a:ext>
            </a:extLst>
          </p:cNvPr>
          <p:cNvSpPr/>
          <p:nvPr/>
        </p:nvSpPr>
        <p:spPr>
          <a:xfrm>
            <a:off x="6884669" y="5689066"/>
            <a:ext cx="3358366" cy="1113034"/>
          </a:xfrm>
          <a:custGeom>
            <a:avLst/>
            <a:gdLst>
              <a:gd name="connsiteX0" fmla="*/ 1148462 w 3358366"/>
              <a:gd name="connsiteY0" fmla="*/ 0 h 1113034"/>
              <a:gd name="connsiteX1" fmla="*/ 1377062 w 3358366"/>
              <a:gd name="connsiteY1" fmla="*/ 0 h 1113034"/>
              <a:gd name="connsiteX2" fmla="*/ 1377062 w 3358366"/>
              <a:gd name="connsiteY2" fmla="*/ 393974 h 1113034"/>
              <a:gd name="connsiteX3" fmla="*/ 1314338 w 3358366"/>
              <a:gd name="connsiteY3" fmla="*/ 393974 h 1113034"/>
              <a:gd name="connsiteX4" fmla="*/ 1399319 w 3358366"/>
              <a:gd name="connsiteY4" fmla="*/ 573480 h 1113034"/>
              <a:gd name="connsiteX5" fmla="*/ 3358366 w 3358366"/>
              <a:gd name="connsiteY5" fmla="*/ 573480 h 1113034"/>
              <a:gd name="connsiteX6" fmla="*/ 3358366 w 3358366"/>
              <a:gd name="connsiteY6" fmla="*/ 663406 h 1113034"/>
              <a:gd name="connsiteX7" fmla="*/ 3358366 w 3358366"/>
              <a:gd name="connsiteY7" fmla="*/ 798294 h 1113034"/>
              <a:gd name="connsiteX8" fmla="*/ 3358366 w 3358366"/>
              <a:gd name="connsiteY8" fmla="*/ 1113034 h 1113034"/>
              <a:gd name="connsiteX9" fmla="*/ 1399319 w 3358366"/>
              <a:gd name="connsiteY9" fmla="*/ 1113034 h 1113034"/>
              <a:gd name="connsiteX10" fmla="*/ 559728 w 3358366"/>
              <a:gd name="connsiteY10" fmla="*/ 1113034 h 1113034"/>
              <a:gd name="connsiteX11" fmla="*/ 0 w 3358366"/>
              <a:gd name="connsiteY11" fmla="*/ 1113034 h 1113034"/>
              <a:gd name="connsiteX12" fmla="*/ 0 w 3358366"/>
              <a:gd name="connsiteY12" fmla="*/ 798294 h 1113034"/>
              <a:gd name="connsiteX13" fmla="*/ 0 w 3358366"/>
              <a:gd name="connsiteY13" fmla="*/ 663406 h 1113034"/>
              <a:gd name="connsiteX14" fmla="*/ 0 w 3358366"/>
              <a:gd name="connsiteY14" fmla="*/ 573480 h 1113034"/>
              <a:gd name="connsiteX15" fmla="*/ 559728 w 3358366"/>
              <a:gd name="connsiteY15" fmla="*/ 573480 h 1113034"/>
              <a:gd name="connsiteX16" fmla="*/ 1183949 w 3358366"/>
              <a:gd name="connsiteY16" fmla="*/ 393974 h 1113034"/>
              <a:gd name="connsiteX17" fmla="*/ 1148462 w 3358366"/>
              <a:gd name="connsiteY17" fmla="*/ 393974 h 111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8366" h="1113034">
                <a:moveTo>
                  <a:pt x="1148462" y="0"/>
                </a:moveTo>
                <a:lnTo>
                  <a:pt x="1377062" y="0"/>
                </a:lnTo>
                <a:lnTo>
                  <a:pt x="1377062" y="393974"/>
                </a:lnTo>
                <a:lnTo>
                  <a:pt x="1314338" y="393974"/>
                </a:lnTo>
                <a:lnTo>
                  <a:pt x="1399319" y="573480"/>
                </a:lnTo>
                <a:lnTo>
                  <a:pt x="3358366" y="573480"/>
                </a:lnTo>
                <a:lnTo>
                  <a:pt x="3358366" y="663406"/>
                </a:lnTo>
                <a:lnTo>
                  <a:pt x="3358366" y="798294"/>
                </a:lnTo>
                <a:lnTo>
                  <a:pt x="3358366" y="1113034"/>
                </a:lnTo>
                <a:lnTo>
                  <a:pt x="1399319" y="1113034"/>
                </a:lnTo>
                <a:lnTo>
                  <a:pt x="559728" y="1113034"/>
                </a:lnTo>
                <a:lnTo>
                  <a:pt x="0" y="1113034"/>
                </a:lnTo>
                <a:lnTo>
                  <a:pt x="0" y="798294"/>
                </a:lnTo>
                <a:lnTo>
                  <a:pt x="0" y="663406"/>
                </a:lnTo>
                <a:lnTo>
                  <a:pt x="0" y="573480"/>
                </a:lnTo>
                <a:lnTo>
                  <a:pt x="559728" y="573480"/>
                </a:lnTo>
                <a:lnTo>
                  <a:pt x="1183949" y="393974"/>
                </a:lnTo>
                <a:lnTo>
                  <a:pt x="1148462" y="39397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036623-AA60-19FF-6612-E697E12A6C4A}"/>
              </a:ext>
            </a:extLst>
          </p:cNvPr>
          <p:cNvSpPr/>
          <p:nvPr/>
        </p:nvSpPr>
        <p:spPr>
          <a:xfrm>
            <a:off x="-20665" y="1525614"/>
            <a:ext cx="6075529" cy="33878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3937D-69E8-BD3E-566F-20D50D6B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95" y="169100"/>
            <a:ext cx="10515600" cy="1325563"/>
          </a:xfrm>
        </p:spPr>
        <p:txBody>
          <a:bodyPr/>
          <a:lstStyle/>
          <a:p>
            <a:r>
              <a:rPr lang="en-US" dirty="0"/>
              <a:t>Scoring Function Semantics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1D9131-8E0A-82CC-4413-C87EE065A4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139" y="1718870"/>
                <a:ext cx="5890725" cy="5739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/>
                  <a:t>Observational Incompatibility </a:t>
                </a:r>
                <a14:m>
                  <m:oMath xmlns:m="http://schemas.openxmlformats.org/officeDocument/2006/math">
                    <m:r>
                      <a:rPr lang="en-US" i="1" spc="-15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pc="-150" smtClean="0">
                        <a:latin typeface="Cambria Math" panose="02040503050406030204" pitchFamily="18" charset="0"/>
                      </a:rPr>
                      <m:t>𝐼𝑛𝑐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1D9131-8E0A-82CC-4413-C87EE065A4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139" y="1718870"/>
                <a:ext cx="5890725" cy="573957"/>
              </a:xfrm>
              <a:blipFill>
                <a:blip r:embed="rId3"/>
                <a:stretch>
                  <a:fillRect l="-1863" t="-11702"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BB32D8-0C1D-2D0D-92B4-9F6B22EFAB05}"/>
              </a:ext>
            </a:extLst>
          </p:cNvPr>
          <p:cNvSpPr txBox="1">
            <a:spLocks/>
          </p:cNvSpPr>
          <p:nvPr/>
        </p:nvSpPr>
        <p:spPr>
          <a:xfrm>
            <a:off x="6337300" y="1825625"/>
            <a:ext cx="5016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76F7B70-83D3-6CE0-639F-30365957E4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37300" y="1735563"/>
                <a:ext cx="5526692" cy="5858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Structural Deficiency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-30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𝑆𝐷𝑒𝑓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𝒜</m:t>
                        </m:r>
                      </m:sub>
                    </m:sSub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76F7B70-83D3-6CE0-639F-30365957E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7300" y="1735563"/>
                <a:ext cx="5526692" cy="585877"/>
              </a:xfrm>
              <a:prstGeom prst="rect">
                <a:avLst/>
              </a:prstGeom>
              <a:blipFill>
                <a:blip r:embed="rId4"/>
                <a:stretch>
                  <a:fillRect t="-17708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AA557A5E-1A4D-4CAA-4D1A-381228F053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880" r="56264" b="31322"/>
          <a:stretch/>
        </p:blipFill>
        <p:spPr>
          <a:xfrm>
            <a:off x="1743568" y="2997137"/>
            <a:ext cx="539637" cy="873227"/>
          </a:xfrm>
          <a:custGeom>
            <a:avLst/>
            <a:gdLst>
              <a:gd name="connsiteX0" fmla="*/ 0 w 422328"/>
              <a:gd name="connsiteY0" fmla="*/ 0 h 683401"/>
              <a:gd name="connsiteX1" fmla="*/ 422328 w 422328"/>
              <a:gd name="connsiteY1" fmla="*/ 0 h 683401"/>
              <a:gd name="connsiteX2" fmla="*/ 422328 w 422328"/>
              <a:gd name="connsiteY2" fmla="*/ 683401 h 683401"/>
              <a:gd name="connsiteX3" fmla="*/ 0 w 422328"/>
              <a:gd name="connsiteY3" fmla="*/ 683401 h 683401"/>
              <a:gd name="connsiteX4" fmla="*/ 0 w 422328"/>
              <a:gd name="connsiteY4" fmla="*/ 0 h 68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328" h="683401">
                <a:moveTo>
                  <a:pt x="0" y="0"/>
                </a:moveTo>
                <a:lnTo>
                  <a:pt x="422328" y="0"/>
                </a:lnTo>
                <a:lnTo>
                  <a:pt x="422328" y="683401"/>
                </a:lnTo>
                <a:lnTo>
                  <a:pt x="0" y="683401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AB0C5-ABDB-FCA0-CCCC-4669AFEC870D}"/>
                  </a:ext>
                </a:extLst>
              </p:cNvPr>
              <p:cNvSpPr txBox="1"/>
              <p:nvPr/>
            </p:nvSpPr>
            <p:spPr>
              <a:xfrm>
                <a:off x="461262" y="2350806"/>
                <a:ext cx="52260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CEAF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expected overhead of using codes for beliefs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DCE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ℙ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CE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CE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CE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CE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5DCE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CEAF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DCEAF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when in fact distributed according to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5DCEA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DCEAF">
                      <a:lumMod val="75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AB0C5-ABDB-FCA0-CCCC-4669AFEC8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62" y="2350806"/>
                <a:ext cx="5226046" cy="646331"/>
              </a:xfrm>
              <a:prstGeom prst="rect">
                <a:avLst/>
              </a:prstGeom>
              <a:blipFill>
                <a:blip r:embed="rId7"/>
                <a:stretch>
                  <a:fillRect l="-583" t="-5660" r="-46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1E94AE5-4703-BA13-DDC5-BE652577E3FD}"/>
              </a:ext>
            </a:extLst>
          </p:cNvPr>
          <p:cNvSpPr txBox="1"/>
          <p:nvPr/>
        </p:nvSpPr>
        <p:spPr>
          <a:xfrm>
            <a:off x="2579350" y="406705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(scaled by confidence)</a:t>
            </a:r>
          </a:p>
        </p:txBody>
      </p:sp>
      <p:sp>
        <p:nvSpPr>
          <p:cNvPr id="15" name="Arrow: Down 17">
            <a:extLst>
              <a:ext uri="{FF2B5EF4-FFF2-40B4-BE49-F238E27FC236}">
                <a16:creationId xmlns:a16="http://schemas.microsoft.com/office/drawing/2014/main" id="{3D93C3CF-5CF3-D5D2-425B-07A5E86C3979}"/>
              </a:ext>
            </a:extLst>
          </p:cNvPr>
          <p:cNvSpPr/>
          <p:nvPr/>
        </p:nvSpPr>
        <p:spPr>
          <a:xfrm rot="8442337">
            <a:off x="2140337" y="3650749"/>
            <a:ext cx="262612" cy="772266"/>
          </a:xfrm>
          <a:custGeom>
            <a:avLst/>
            <a:gdLst>
              <a:gd name="connsiteX0" fmla="*/ 0 w 138736"/>
              <a:gd name="connsiteY0" fmla="*/ 301549 h 370917"/>
              <a:gd name="connsiteX1" fmla="*/ 34684 w 138736"/>
              <a:gd name="connsiteY1" fmla="*/ 301549 h 370917"/>
              <a:gd name="connsiteX2" fmla="*/ 34684 w 138736"/>
              <a:gd name="connsiteY2" fmla="*/ 0 h 370917"/>
              <a:gd name="connsiteX3" fmla="*/ 104052 w 138736"/>
              <a:gd name="connsiteY3" fmla="*/ 0 h 370917"/>
              <a:gd name="connsiteX4" fmla="*/ 104052 w 138736"/>
              <a:gd name="connsiteY4" fmla="*/ 301549 h 370917"/>
              <a:gd name="connsiteX5" fmla="*/ 138736 w 138736"/>
              <a:gd name="connsiteY5" fmla="*/ 301549 h 370917"/>
              <a:gd name="connsiteX6" fmla="*/ 69368 w 138736"/>
              <a:gd name="connsiteY6" fmla="*/ 370917 h 370917"/>
              <a:gd name="connsiteX7" fmla="*/ 0 w 138736"/>
              <a:gd name="connsiteY7" fmla="*/ 301549 h 370917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111263 w 145947"/>
              <a:gd name="connsiteY4" fmla="*/ 301549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111263 w 145947"/>
              <a:gd name="connsiteY4" fmla="*/ 301549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111263 w 145947"/>
              <a:gd name="connsiteY4" fmla="*/ 301549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1895 w 145947"/>
              <a:gd name="connsiteY1" fmla="*/ 301549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75071 w 145947"/>
              <a:gd name="connsiteY4" fmla="*/ 345777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7211 w 145947"/>
              <a:gd name="connsiteY0" fmla="*/ 301549 h 502098"/>
              <a:gd name="connsiteX1" fmla="*/ 44739 w 145947"/>
              <a:gd name="connsiteY1" fmla="*/ 346954 h 502098"/>
              <a:gd name="connsiteX2" fmla="*/ 41895 w 145947"/>
              <a:gd name="connsiteY2" fmla="*/ 0 h 502098"/>
              <a:gd name="connsiteX3" fmla="*/ 111263 w 145947"/>
              <a:gd name="connsiteY3" fmla="*/ 0 h 502098"/>
              <a:gd name="connsiteX4" fmla="*/ 75071 w 145947"/>
              <a:gd name="connsiteY4" fmla="*/ 345777 h 502098"/>
              <a:gd name="connsiteX5" fmla="*/ 145947 w 145947"/>
              <a:gd name="connsiteY5" fmla="*/ 301549 h 502098"/>
              <a:gd name="connsiteX6" fmla="*/ 0 w 145947"/>
              <a:gd name="connsiteY6" fmla="*/ 502098 h 502098"/>
              <a:gd name="connsiteX7" fmla="*/ 7211 w 145947"/>
              <a:gd name="connsiteY7" fmla="*/ 301549 h 502098"/>
              <a:gd name="connsiteX0" fmla="*/ 80071 w 218807"/>
              <a:gd name="connsiteY0" fmla="*/ 450840 h 651389"/>
              <a:gd name="connsiteX1" fmla="*/ 117599 w 218807"/>
              <a:gd name="connsiteY1" fmla="*/ 496245 h 651389"/>
              <a:gd name="connsiteX2" fmla="*/ 0 w 218807"/>
              <a:gd name="connsiteY2" fmla="*/ 0 h 651389"/>
              <a:gd name="connsiteX3" fmla="*/ 184123 w 218807"/>
              <a:gd name="connsiteY3" fmla="*/ 149291 h 651389"/>
              <a:gd name="connsiteX4" fmla="*/ 147931 w 218807"/>
              <a:gd name="connsiteY4" fmla="*/ 495068 h 651389"/>
              <a:gd name="connsiteX5" fmla="*/ 218807 w 218807"/>
              <a:gd name="connsiteY5" fmla="*/ 450840 h 651389"/>
              <a:gd name="connsiteX6" fmla="*/ 72860 w 218807"/>
              <a:gd name="connsiteY6" fmla="*/ 651389 h 651389"/>
              <a:gd name="connsiteX7" fmla="*/ 80071 w 218807"/>
              <a:gd name="connsiteY7" fmla="*/ 450840 h 651389"/>
              <a:gd name="connsiteX0" fmla="*/ 80071 w 218807"/>
              <a:gd name="connsiteY0" fmla="*/ 450840 h 651389"/>
              <a:gd name="connsiteX1" fmla="*/ 117599 w 218807"/>
              <a:gd name="connsiteY1" fmla="*/ 496245 h 651389"/>
              <a:gd name="connsiteX2" fmla="*/ 0 w 218807"/>
              <a:gd name="connsiteY2" fmla="*/ 0 h 651389"/>
              <a:gd name="connsiteX3" fmla="*/ 184123 w 218807"/>
              <a:gd name="connsiteY3" fmla="*/ 149291 h 651389"/>
              <a:gd name="connsiteX4" fmla="*/ 147931 w 218807"/>
              <a:gd name="connsiteY4" fmla="*/ 495068 h 651389"/>
              <a:gd name="connsiteX5" fmla="*/ 218807 w 218807"/>
              <a:gd name="connsiteY5" fmla="*/ 450840 h 651389"/>
              <a:gd name="connsiteX6" fmla="*/ 72860 w 218807"/>
              <a:gd name="connsiteY6" fmla="*/ 651389 h 651389"/>
              <a:gd name="connsiteX7" fmla="*/ 80071 w 218807"/>
              <a:gd name="connsiteY7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86071 w 220755"/>
              <a:gd name="connsiteY4" fmla="*/ 149291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86071 w 220755"/>
              <a:gd name="connsiteY4" fmla="*/ 149291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41674 w 220755"/>
              <a:gd name="connsiteY4" fmla="*/ 128344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41674 w 220755"/>
              <a:gd name="connsiteY4" fmla="*/ 128344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20755"/>
              <a:gd name="connsiteY0" fmla="*/ 450840 h 651389"/>
              <a:gd name="connsiteX1" fmla="*/ 119547 w 220755"/>
              <a:gd name="connsiteY1" fmla="*/ 496245 h 651389"/>
              <a:gd name="connsiteX2" fmla="*/ 136298 w 220755"/>
              <a:gd name="connsiteY2" fmla="*/ 168245 h 651389"/>
              <a:gd name="connsiteX3" fmla="*/ 1948 w 220755"/>
              <a:gd name="connsiteY3" fmla="*/ 0 h 651389"/>
              <a:gd name="connsiteX4" fmla="*/ 141674 w 220755"/>
              <a:gd name="connsiteY4" fmla="*/ 128344 h 651389"/>
              <a:gd name="connsiteX5" fmla="*/ 149879 w 220755"/>
              <a:gd name="connsiteY5" fmla="*/ 495068 h 651389"/>
              <a:gd name="connsiteX6" fmla="*/ 220755 w 220755"/>
              <a:gd name="connsiteY6" fmla="*/ 450840 h 651389"/>
              <a:gd name="connsiteX7" fmla="*/ 74808 w 220755"/>
              <a:gd name="connsiteY7" fmla="*/ 651389 h 651389"/>
              <a:gd name="connsiteX8" fmla="*/ 82019 w 220755"/>
              <a:gd name="connsiteY8" fmla="*/ 450840 h 651389"/>
              <a:gd name="connsiteX0" fmla="*/ 82019 w 202179"/>
              <a:gd name="connsiteY0" fmla="*/ 450840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82019 w 202179"/>
              <a:gd name="connsiteY8" fmla="*/ 450840 h 651389"/>
              <a:gd name="connsiteX0" fmla="*/ 82019 w 202179"/>
              <a:gd name="connsiteY0" fmla="*/ 450840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82019 w 202179"/>
              <a:gd name="connsiteY8" fmla="*/ 450840 h 651389"/>
              <a:gd name="connsiteX0" fmla="*/ 62284 w 202179"/>
              <a:gd name="connsiteY0" fmla="*/ 448719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9547 w 202179"/>
              <a:gd name="connsiteY1" fmla="*/ 496245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5161 w 202179"/>
              <a:gd name="connsiteY1" fmla="*/ 505289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5161 w 202179"/>
              <a:gd name="connsiteY1" fmla="*/ 505289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49879 w 202179"/>
              <a:gd name="connsiteY5" fmla="*/ 495068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  <a:gd name="connsiteX0" fmla="*/ 62284 w 202179"/>
              <a:gd name="connsiteY0" fmla="*/ 448719 h 651389"/>
              <a:gd name="connsiteX1" fmla="*/ 115161 w 202179"/>
              <a:gd name="connsiteY1" fmla="*/ 505289 h 651389"/>
              <a:gd name="connsiteX2" fmla="*/ 136298 w 202179"/>
              <a:gd name="connsiteY2" fmla="*/ 168245 h 651389"/>
              <a:gd name="connsiteX3" fmla="*/ 1948 w 202179"/>
              <a:gd name="connsiteY3" fmla="*/ 0 h 651389"/>
              <a:gd name="connsiteX4" fmla="*/ 141674 w 202179"/>
              <a:gd name="connsiteY4" fmla="*/ 128344 h 651389"/>
              <a:gd name="connsiteX5" fmla="*/ 135947 w 202179"/>
              <a:gd name="connsiteY5" fmla="*/ 513721 h 651389"/>
              <a:gd name="connsiteX6" fmla="*/ 202179 w 202179"/>
              <a:gd name="connsiteY6" fmla="*/ 475711 h 651389"/>
              <a:gd name="connsiteX7" fmla="*/ 74808 w 202179"/>
              <a:gd name="connsiteY7" fmla="*/ 651389 h 651389"/>
              <a:gd name="connsiteX8" fmla="*/ 62284 w 202179"/>
              <a:gd name="connsiteY8" fmla="*/ 448719 h 6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179" h="651389">
                <a:moveTo>
                  <a:pt x="62284" y="448719"/>
                </a:moveTo>
                <a:cubicBezTo>
                  <a:pt x="79910" y="467576"/>
                  <a:pt x="82313" y="490953"/>
                  <a:pt x="115161" y="505289"/>
                </a:cubicBezTo>
                <a:cubicBezTo>
                  <a:pt x="112897" y="472011"/>
                  <a:pt x="155898" y="250952"/>
                  <a:pt x="136298" y="168245"/>
                </a:cubicBezTo>
                <a:cubicBezTo>
                  <a:pt x="116698" y="85538"/>
                  <a:pt x="-17658" y="16981"/>
                  <a:pt x="1948" y="0"/>
                </a:cubicBezTo>
                <a:cubicBezTo>
                  <a:pt x="48523" y="42781"/>
                  <a:pt x="108002" y="62276"/>
                  <a:pt x="141674" y="128344"/>
                </a:cubicBezTo>
                <a:cubicBezTo>
                  <a:pt x="189644" y="262987"/>
                  <a:pt x="133212" y="391480"/>
                  <a:pt x="135947" y="513721"/>
                </a:cubicBezTo>
                <a:cubicBezTo>
                  <a:pt x="153509" y="522956"/>
                  <a:pt x="184746" y="482163"/>
                  <a:pt x="202179" y="475711"/>
                </a:cubicBezTo>
                <a:cubicBezTo>
                  <a:pt x="152369" y="544116"/>
                  <a:pt x="136357" y="595096"/>
                  <a:pt x="74808" y="651389"/>
                </a:cubicBezTo>
                <a:cubicBezTo>
                  <a:pt x="108544" y="576332"/>
                  <a:pt x="82164" y="518418"/>
                  <a:pt x="62284" y="44871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8021">
                  <a:lumMod val="75000"/>
                </a:srgb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Inconsistency Defn Txt">
                <a:extLst>
                  <a:ext uri="{FF2B5EF4-FFF2-40B4-BE49-F238E27FC236}">
                    <a16:creationId xmlns:a16="http://schemas.microsoft.com/office/drawing/2014/main" id="{1260D882-53B5-A5D1-DA79-847F7AFF33BC}"/>
                  </a:ext>
                </a:extLst>
              </p:cNvPr>
              <p:cNvSpPr txBox="1"/>
              <p:nvPr/>
            </p:nvSpPr>
            <p:spPr>
              <a:xfrm>
                <a:off x="1481138" y="5047303"/>
                <a:ext cx="79905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Inconsistency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of a PDG  := the smallest possible incompatibility with any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Inconsistency Defn Txt">
                <a:extLst>
                  <a:ext uri="{FF2B5EF4-FFF2-40B4-BE49-F238E27FC236}">
                    <a16:creationId xmlns:a16="http://schemas.microsoft.com/office/drawing/2014/main" id="{1260D882-53B5-A5D1-DA79-847F7AFF3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138" y="5047303"/>
                <a:ext cx="7990596" cy="461665"/>
              </a:xfrm>
              <a:prstGeom prst="rect">
                <a:avLst/>
              </a:prstGeom>
              <a:blipFill>
                <a:blip r:embed="rId8"/>
                <a:stretch>
                  <a:fillRect l="-122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C884AA-5367-7AC2-2366-8ECF4A75D4CA}"/>
                  </a:ext>
                </a:extLst>
              </p:cNvPr>
              <p:cNvSpPr txBox="1"/>
              <p:nvPr/>
            </p:nvSpPr>
            <p:spPr>
              <a:xfrm>
                <a:off x="6578287" y="3878424"/>
                <a:ext cx="31140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021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# bits needed to separately determine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802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802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802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021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8021">
                      <a:lumMod val="5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C884AA-5367-7AC2-2366-8ECF4A75D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287" y="3878424"/>
                <a:ext cx="3114018" cy="646331"/>
              </a:xfrm>
              <a:prstGeom prst="rect">
                <a:avLst/>
              </a:prstGeom>
              <a:blipFill>
                <a:blip r:embed="rId9"/>
                <a:stretch>
                  <a:fillRect l="-156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8F15E4-A2DF-D398-497F-4A2DB8136A88}"/>
                  </a:ext>
                </a:extLst>
              </p:cNvPr>
              <p:cNvSpPr txBox="1"/>
              <p:nvPr/>
            </p:nvSpPr>
            <p:spPr>
              <a:xfrm>
                <a:off x="9695325" y="3613231"/>
                <a:ext cx="202949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# bits needed to determine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1412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along its own structure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4124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412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(∅→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412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𝒳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1412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4124">
                      <a:lumMod val="5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B8F15E4-A2DF-D398-497F-4A2DB8136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5325" y="3613231"/>
                <a:ext cx="2029490" cy="1200329"/>
              </a:xfrm>
              <a:prstGeom prst="rect">
                <a:avLst/>
              </a:prstGeom>
              <a:blipFill>
                <a:blip r:embed="rId10"/>
                <a:stretch>
                  <a:fillRect t="-3046" r="-5105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B4EFC94-89DC-9274-B4C2-7CAEBC3DF5DB}"/>
              </a:ext>
            </a:extLst>
          </p:cNvPr>
          <p:cNvCxnSpPr>
            <a:cxnSpLocks/>
          </p:cNvCxnSpPr>
          <p:nvPr/>
        </p:nvCxnSpPr>
        <p:spPr>
          <a:xfrm>
            <a:off x="6754783" y="3858620"/>
            <a:ext cx="2658106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C72F50-4B36-F338-0345-190070D43C12}"/>
              </a:ext>
            </a:extLst>
          </p:cNvPr>
          <p:cNvCxnSpPr>
            <a:cxnSpLocks/>
          </p:cNvCxnSpPr>
          <p:nvPr/>
        </p:nvCxnSpPr>
        <p:spPr>
          <a:xfrm>
            <a:off x="10238465" y="3524862"/>
            <a:ext cx="1210585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8EABCAF-9873-9BC4-D6BC-A7E83CDBDA0A}"/>
                  </a:ext>
                </a:extLst>
              </p:cNvPr>
              <p:cNvSpPr txBox="1"/>
              <p:nvPr/>
            </p:nvSpPr>
            <p:spPr>
              <a:xfrm>
                <a:off x="6961219" y="6332734"/>
                <a:ext cx="33583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importance of structure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8EABCAF-9873-9BC4-D6BC-A7E83CDBD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19" y="6332734"/>
                <a:ext cx="3358366" cy="369332"/>
              </a:xfrm>
              <a:prstGeom prst="rect">
                <a:avLst/>
              </a:prstGeom>
              <a:blipFill>
                <a:blip r:embed="rId11"/>
                <a:stretch>
                  <a:fillRect l="-163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BE85040C-6EAA-F35A-B924-2BE016A1DE1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58" r="3786"/>
          <a:stretch>
            <a:fillRect/>
          </a:stretch>
        </p:blipFill>
        <p:spPr>
          <a:xfrm>
            <a:off x="7584978" y="5349220"/>
            <a:ext cx="2344306" cy="1027584"/>
          </a:xfrm>
          <a:custGeom>
            <a:avLst/>
            <a:gdLst>
              <a:gd name="connsiteX0" fmla="*/ 0 w 2344306"/>
              <a:gd name="connsiteY0" fmla="*/ 0 h 1027584"/>
              <a:gd name="connsiteX1" fmla="*/ 2344306 w 2344306"/>
              <a:gd name="connsiteY1" fmla="*/ 0 h 1027584"/>
              <a:gd name="connsiteX2" fmla="*/ 2344306 w 2344306"/>
              <a:gd name="connsiteY2" fmla="*/ 1027584 h 1027584"/>
              <a:gd name="connsiteX3" fmla="*/ 0 w 2344306"/>
              <a:gd name="connsiteY3" fmla="*/ 1027584 h 1027584"/>
              <a:gd name="connsiteX4" fmla="*/ 0 w 2344306"/>
              <a:gd name="connsiteY4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306" h="1027584">
                <a:moveTo>
                  <a:pt x="0" y="0"/>
                </a:moveTo>
                <a:lnTo>
                  <a:pt x="2344306" y="0"/>
                </a:lnTo>
                <a:lnTo>
                  <a:pt x="2344306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55E3A1-4953-5CDE-E783-52A81F7C146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42" t="56072" r="81495" b="8532"/>
          <a:stretch>
            <a:fillRect/>
          </a:stretch>
        </p:blipFill>
        <p:spPr>
          <a:xfrm>
            <a:off x="3116923" y="5843794"/>
            <a:ext cx="346380" cy="363721"/>
          </a:xfrm>
          <a:custGeom>
            <a:avLst/>
            <a:gdLst>
              <a:gd name="connsiteX0" fmla="*/ 0 w 346380"/>
              <a:gd name="connsiteY0" fmla="*/ 0 h 363721"/>
              <a:gd name="connsiteX1" fmla="*/ 346380 w 346380"/>
              <a:gd name="connsiteY1" fmla="*/ 0 h 363721"/>
              <a:gd name="connsiteX2" fmla="*/ 346380 w 346380"/>
              <a:gd name="connsiteY2" fmla="*/ 363721 h 363721"/>
              <a:gd name="connsiteX3" fmla="*/ 0 w 346380"/>
              <a:gd name="connsiteY3" fmla="*/ 363721 h 363721"/>
              <a:gd name="connsiteX4" fmla="*/ 0 w 346380"/>
              <a:gd name="connsiteY4" fmla="*/ 0 h 36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380" h="363721">
                <a:moveTo>
                  <a:pt x="0" y="0"/>
                </a:moveTo>
                <a:lnTo>
                  <a:pt x="346380" y="0"/>
                </a:lnTo>
                <a:lnTo>
                  <a:pt x="346380" y="363721"/>
                </a:lnTo>
                <a:lnTo>
                  <a:pt x="0" y="36372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9412D38-012E-378A-9FB9-0173B7F4CD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3537"/>
          <a:stretch>
            <a:fillRect/>
          </a:stretch>
        </p:blipFill>
        <p:spPr>
          <a:xfrm>
            <a:off x="2088560" y="5267605"/>
            <a:ext cx="1223082" cy="1027584"/>
          </a:xfrm>
          <a:custGeom>
            <a:avLst/>
            <a:gdLst>
              <a:gd name="connsiteX0" fmla="*/ 0 w 1223082"/>
              <a:gd name="connsiteY0" fmla="*/ 0 h 1027584"/>
              <a:gd name="connsiteX1" fmla="*/ 1223082 w 1223082"/>
              <a:gd name="connsiteY1" fmla="*/ 0 h 1027584"/>
              <a:gd name="connsiteX2" fmla="*/ 1223082 w 1223082"/>
              <a:gd name="connsiteY2" fmla="*/ 576188 h 1027584"/>
              <a:gd name="connsiteX3" fmla="*/ 1028363 w 1223082"/>
              <a:gd name="connsiteY3" fmla="*/ 576188 h 1027584"/>
              <a:gd name="connsiteX4" fmla="*/ 1028363 w 1223082"/>
              <a:gd name="connsiteY4" fmla="*/ 939909 h 1027584"/>
              <a:gd name="connsiteX5" fmla="*/ 1223082 w 1223082"/>
              <a:gd name="connsiteY5" fmla="*/ 939909 h 1027584"/>
              <a:gd name="connsiteX6" fmla="*/ 1223082 w 1223082"/>
              <a:gd name="connsiteY6" fmla="*/ 1027584 h 1027584"/>
              <a:gd name="connsiteX7" fmla="*/ 0 w 1223082"/>
              <a:gd name="connsiteY7" fmla="*/ 1027584 h 1027584"/>
              <a:gd name="connsiteX8" fmla="*/ 0 w 1223082"/>
              <a:gd name="connsiteY8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082" h="1027584">
                <a:moveTo>
                  <a:pt x="0" y="0"/>
                </a:moveTo>
                <a:lnTo>
                  <a:pt x="1223082" y="0"/>
                </a:lnTo>
                <a:lnTo>
                  <a:pt x="1223082" y="576188"/>
                </a:lnTo>
                <a:lnTo>
                  <a:pt x="1028363" y="576188"/>
                </a:lnTo>
                <a:lnTo>
                  <a:pt x="1028363" y="939909"/>
                </a:lnTo>
                <a:lnTo>
                  <a:pt x="1223082" y="939909"/>
                </a:lnTo>
                <a:lnTo>
                  <a:pt x="1223082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8C146E-5A09-1117-2BFB-7239063079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63" r="74194"/>
          <a:stretch>
            <a:fillRect/>
          </a:stretch>
        </p:blipFill>
        <p:spPr>
          <a:xfrm>
            <a:off x="3276695" y="5242163"/>
            <a:ext cx="694080" cy="1027584"/>
          </a:xfrm>
          <a:custGeom>
            <a:avLst/>
            <a:gdLst>
              <a:gd name="connsiteX0" fmla="*/ 0 w 694080"/>
              <a:gd name="connsiteY0" fmla="*/ 0 h 1027584"/>
              <a:gd name="connsiteX1" fmla="*/ 694080 w 694080"/>
              <a:gd name="connsiteY1" fmla="*/ 0 h 1027584"/>
              <a:gd name="connsiteX2" fmla="*/ 694080 w 694080"/>
              <a:gd name="connsiteY2" fmla="*/ 1027584 h 1027584"/>
              <a:gd name="connsiteX3" fmla="*/ 0 w 694080"/>
              <a:gd name="connsiteY3" fmla="*/ 1027584 h 1027584"/>
              <a:gd name="connsiteX4" fmla="*/ 0 w 694080"/>
              <a:gd name="connsiteY4" fmla="*/ 939909 h 1027584"/>
              <a:gd name="connsiteX5" fmla="*/ 151661 w 694080"/>
              <a:gd name="connsiteY5" fmla="*/ 939909 h 1027584"/>
              <a:gd name="connsiteX6" fmla="*/ 151661 w 694080"/>
              <a:gd name="connsiteY6" fmla="*/ 576188 h 1027584"/>
              <a:gd name="connsiteX7" fmla="*/ 0 w 694080"/>
              <a:gd name="connsiteY7" fmla="*/ 576188 h 1027584"/>
              <a:gd name="connsiteX8" fmla="*/ 0 w 694080"/>
              <a:gd name="connsiteY8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080" h="1027584">
                <a:moveTo>
                  <a:pt x="0" y="0"/>
                </a:moveTo>
                <a:lnTo>
                  <a:pt x="694080" y="0"/>
                </a:lnTo>
                <a:lnTo>
                  <a:pt x="694080" y="1027584"/>
                </a:lnTo>
                <a:lnTo>
                  <a:pt x="0" y="1027584"/>
                </a:lnTo>
                <a:lnTo>
                  <a:pt x="0" y="939909"/>
                </a:lnTo>
                <a:lnTo>
                  <a:pt x="151661" y="939909"/>
                </a:lnTo>
                <a:lnTo>
                  <a:pt x="151661" y="576188"/>
                </a:lnTo>
                <a:lnTo>
                  <a:pt x="0" y="5761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466AD13-A37A-81AF-2604-8D27196EDC5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14" r="35342"/>
          <a:stretch>
            <a:fillRect/>
          </a:stretch>
        </p:blipFill>
        <p:spPr>
          <a:xfrm>
            <a:off x="5687308" y="5309182"/>
            <a:ext cx="1897670" cy="1027584"/>
          </a:xfrm>
          <a:custGeom>
            <a:avLst/>
            <a:gdLst>
              <a:gd name="connsiteX0" fmla="*/ 0 w 1897670"/>
              <a:gd name="connsiteY0" fmla="*/ 0 h 1027584"/>
              <a:gd name="connsiteX1" fmla="*/ 1897670 w 1897670"/>
              <a:gd name="connsiteY1" fmla="*/ 0 h 1027584"/>
              <a:gd name="connsiteX2" fmla="*/ 1897670 w 1897670"/>
              <a:gd name="connsiteY2" fmla="*/ 1027584 h 1027584"/>
              <a:gd name="connsiteX3" fmla="*/ 0 w 1897670"/>
              <a:gd name="connsiteY3" fmla="*/ 1027584 h 1027584"/>
              <a:gd name="connsiteX4" fmla="*/ 0 w 1897670"/>
              <a:gd name="connsiteY4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7670" h="1027584">
                <a:moveTo>
                  <a:pt x="0" y="0"/>
                </a:moveTo>
                <a:lnTo>
                  <a:pt x="1897670" y="0"/>
                </a:lnTo>
                <a:lnTo>
                  <a:pt x="1897670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1E5B2A-8770-5B11-28DB-5442A627F40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214"/>
          <a:stretch>
            <a:fillRect/>
          </a:stretch>
        </p:blipFill>
        <p:spPr>
          <a:xfrm>
            <a:off x="9929284" y="5309182"/>
            <a:ext cx="281250" cy="1027584"/>
          </a:xfrm>
          <a:custGeom>
            <a:avLst/>
            <a:gdLst>
              <a:gd name="connsiteX0" fmla="*/ 0 w 281250"/>
              <a:gd name="connsiteY0" fmla="*/ 0 h 1027584"/>
              <a:gd name="connsiteX1" fmla="*/ 281250 w 281250"/>
              <a:gd name="connsiteY1" fmla="*/ 0 h 1027584"/>
              <a:gd name="connsiteX2" fmla="*/ 281250 w 281250"/>
              <a:gd name="connsiteY2" fmla="*/ 1027584 h 1027584"/>
              <a:gd name="connsiteX3" fmla="*/ 0 w 281250"/>
              <a:gd name="connsiteY3" fmla="*/ 1027584 h 1027584"/>
              <a:gd name="connsiteX4" fmla="*/ 0 w 281250"/>
              <a:gd name="connsiteY4" fmla="*/ 0 h 10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50" h="1027584">
                <a:moveTo>
                  <a:pt x="0" y="0"/>
                </a:moveTo>
                <a:lnTo>
                  <a:pt x="281250" y="0"/>
                </a:lnTo>
                <a:lnTo>
                  <a:pt x="281250" y="1027584"/>
                </a:lnTo>
                <a:lnTo>
                  <a:pt x="0" y="10275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B75B8D-BFA2-9EEA-D5B4-0973620BE4D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555" y="2963352"/>
            <a:ext cx="1146032" cy="1470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1791FF-6FC4-C4C8-E709-FE0B480C6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616" y="3177751"/>
            <a:ext cx="2366468" cy="738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0B60724-8A0D-F177-B65C-4AC31CDBC81B}"/>
                  </a:ext>
                </a:extLst>
              </p:cNvPr>
              <p:cNvSpPr/>
              <p:nvPr/>
            </p:nvSpPr>
            <p:spPr>
              <a:xfrm>
                <a:off x="3048975" y="5873489"/>
                <a:ext cx="370511" cy="363721"/>
              </a:xfrm>
              <a:custGeom>
                <a:avLst/>
                <a:gdLst>
                  <a:gd name="csX0" fmla="*/ 0 w 370511"/>
                  <a:gd name="csY0" fmla="*/ 181861 h 363721"/>
                  <a:gd name="csX1" fmla="*/ 185256 w 370511"/>
                  <a:gd name="csY1" fmla="*/ 0 h 363721"/>
                  <a:gd name="csX2" fmla="*/ 370512 w 370511"/>
                  <a:gd name="csY2" fmla="*/ 181861 h 363721"/>
                  <a:gd name="csX3" fmla="*/ 185256 w 370511"/>
                  <a:gd name="csY3" fmla="*/ 363722 h 363721"/>
                  <a:gd name="csX4" fmla="*/ 0 w 370511"/>
                  <a:gd name="csY4" fmla="*/ 181861 h 36372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70511" h="363721" fill="none" extrusionOk="0">
                    <a:moveTo>
                      <a:pt x="0" y="181861"/>
                    </a:moveTo>
                    <a:cubicBezTo>
                      <a:pt x="15722" y="83287"/>
                      <a:pt x="89494" y="-13484"/>
                      <a:pt x="185256" y="0"/>
                    </a:cubicBezTo>
                    <a:cubicBezTo>
                      <a:pt x="282991" y="-701"/>
                      <a:pt x="359438" y="91848"/>
                      <a:pt x="370512" y="181861"/>
                    </a:cubicBezTo>
                    <a:cubicBezTo>
                      <a:pt x="368353" y="261708"/>
                      <a:pt x="270122" y="387970"/>
                      <a:pt x="185256" y="363722"/>
                    </a:cubicBezTo>
                    <a:cubicBezTo>
                      <a:pt x="100856" y="373751"/>
                      <a:pt x="4199" y="283310"/>
                      <a:pt x="0" y="181861"/>
                    </a:cubicBezTo>
                    <a:close/>
                  </a:path>
                  <a:path w="370511" h="363721" stroke="0" extrusionOk="0">
                    <a:moveTo>
                      <a:pt x="0" y="181861"/>
                    </a:moveTo>
                    <a:cubicBezTo>
                      <a:pt x="-7902" y="76548"/>
                      <a:pt x="66054" y="6338"/>
                      <a:pt x="185256" y="0"/>
                    </a:cubicBezTo>
                    <a:cubicBezTo>
                      <a:pt x="314684" y="5708"/>
                      <a:pt x="366889" y="81537"/>
                      <a:pt x="370512" y="181861"/>
                    </a:cubicBezTo>
                    <a:cubicBezTo>
                      <a:pt x="353742" y="298676"/>
                      <a:pt x="286024" y="372266"/>
                      <a:pt x="185256" y="363722"/>
                    </a:cubicBezTo>
                    <a:cubicBezTo>
                      <a:pt x="67378" y="355207"/>
                      <a:pt x="24460" y="293987"/>
                      <a:pt x="0" y="18186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50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0B60724-8A0D-F177-B65C-4AC31CDBC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75" y="5873489"/>
                <a:ext cx="370511" cy="363721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 w="19050">
                <a:solidFill>
                  <a:schemeClr val="bg1">
                    <a:lumMod val="75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70511"/>
                          <a:gd name="connsiteY0" fmla="*/ 181861 h 363721"/>
                          <a:gd name="connsiteX1" fmla="*/ 185256 w 370511"/>
                          <a:gd name="connsiteY1" fmla="*/ 0 h 363721"/>
                          <a:gd name="connsiteX2" fmla="*/ 370512 w 370511"/>
                          <a:gd name="connsiteY2" fmla="*/ 181861 h 363721"/>
                          <a:gd name="connsiteX3" fmla="*/ 185256 w 370511"/>
                          <a:gd name="connsiteY3" fmla="*/ 363722 h 363721"/>
                          <a:gd name="connsiteX4" fmla="*/ 0 w 370511"/>
                          <a:gd name="connsiteY4" fmla="*/ 181861 h 3637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0511" h="363721" fill="none" extrusionOk="0">
                            <a:moveTo>
                              <a:pt x="0" y="181861"/>
                            </a:moveTo>
                            <a:cubicBezTo>
                              <a:pt x="15722" y="83287"/>
                              <a:pt x="89494" y="-13484"/>
                              <a:pt x="185256" y="0"/>
                            </a:cubicBezTo>
                            <a:cubicBezTo>
                              <a:pt x="282991" y="-701"/>
                              <a:pt x="359438" y="91848"/>
                              <a:pt x="370512" y="181861"/>
                            </a:cubicBezTo>
                            <a:cubicBezTo>
                              <a:pt x="368353" y="261708"/>
                              <a:pt x="270122" y="387970"/>
                              <a:pt x="185256" y="363722"/>
                            </a:cubicBezTo>
                            <a:cubicBezTo>
                              <a:pt x="100856" y="373751"/>
                              <a:pt x="4199" y="283310"/>
                              <a:pt x="0" y="181861"/>
                            </a:cubicBezTo>
                            <a:close/>
                          </a:path>
                          <a:path w="370511" h="363721" stroke="0" extrusionOk="0">
                            <a:moveTo>
                              <a:pt x="0" y="181861"/>
                            </a:moveTo>
                            <a:cubicBezTo>
                              <a:pt x="-7902" y="76548"/>
                              <a:pt x="66054" y="6338"/>
                              <a:pt x="185256" y="0"/>
                            </a:cubicBezTo>
                            <a:cubicBezTo>
                              <a:pt x="314684" y="5708"/>
                              <a:pt x="366889" y="81537"/>
                              <a:pt x="370512" y="181861"/>
                            </a:cubicBezTo>
                            <a:cubicBezTo>
                              <a:pt x="353742" y="298676"/>
                              <a:pt x="286024" y="372266"/>
                              <a:pt x="185256" y="363722"/>
                            </a:cubicBezTo>
                            <a:cubicBezTo>
                              <a:pt x="67378" y="355207"/>
                              <a:pt x="24460" y="293987"/>
                              <a:pt x="0" y="181861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A0937A4-296B-DEAA-0214-A4CA3CBAF148}"/>
              </a:ext>
            </a:extLst>
          </p:cNvPr>
          <p:cNvSpPr txBox="1"/>
          <p:nvPr/>
        </p:nvSpPr>
        <p:spPr>
          <a:xfrm>
            <a:off x="7343527" y="488424"/>
            <a:ext cx="2174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over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Δ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istributions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over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𝒱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alues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𝒳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BC621514-7FFD-4FF5-5422-DB7A1FE3A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440" y="611914"/>
            <a:ext cx="1908415" cy="4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E78141-07CB-83BE-AB3A-71FDE3B9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r="36978"/>
          <a:stretch>
            <a:fillRect/>
          </a:stretch>
        </p:blipFill>
        <p:spPr bwMode="auto">
          <a:xfrm>
            <a:off x="7629525" y="2815943"/>
            <a:ext cx="2098748" cy="851422"/>
          </a:xfrm>
          <a:custGeom>
            <a:avLst/>
            <a:gdLst>
              <a:gd name="connsiteX0" fmla="*/ 0 w 2098748"/>
              <a:gd name="connsiteY0" fmla="*/ 0 h 851422"/>
              <a:gd name="connsiteX1" fmla="*/ 2098748 w 2098748"/>
              <a:gd name="connsiteY1" fmla="*/ 0 h 851422"/>
              <a:gd name="connsiteX2" fmla="*/ 2098748 w 2098748"/>
              <a:gd name="connsiteY2" fmla="*/ 851422 h 851422"/>
              <a:gd name="connsiteX3" fmla="*/ 0 w 2098748"/>
              <a:gd name="connsiteY3" fmla="*/ 851422 h 851422"/>
              <a:gd name="connsiteX4" fmla="*/ 0 w 2098748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748" h="851422">
                <a:moveTo>
                  <a:pt x="0" y="0"/>
                </a:moveTo>
                <a:lnTo>
                  <a:pt x="2098748" y="0"/>
                </a:lnTo>
                <a:lnTo>
                  <a:pt x="2098748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A7C151-4659-14A1-7823-FF80A097A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82"/>
          <a:stretch>
            <a:fillRect/>
          </a:stretch>
        </p:blipFill>
        <p:spPr bwMode="auto">
          <a:xfrm>
            <a:off x="6594268" y="2815943"/>
            <a:ext cx="1035257" cy="851422"/>
          </a:xfrm>
          <a:custGeom>
            <a:avLst/>
            <a:gdLst>
              <a:gd name="connsiteX0" fmla="*/ 0 w 1035257"/>
              <a:gd name="connsiteY0" fmla="*/ 0 h 851422"/>
              <a:gd name="connsiteX1" fmla="*/ 1035257 w 1035257"/>
              <a:gd name="connsiteY1" fmla="*/ 0 h 851422"/>
              <a:gd name="connsiteX2" fmla="*/ 1035257 w 1035257"/>
              <a:gd name="connsiteY2" fmla="*/ 851422 h 851422"/>
              <a:gd name="connsiteX3" fmla="*/ 0 w 1035257"/>
              <a:gd name="connsiteY3" fmla="*/ 851422 h 851422"/>
              <a:gd name="connsiteX4" fmla="*/ 0 w 1035257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257" h="851422">
                <a:moveTo>
                  <a:pt x="0" y="0"/>
                </a:moveTo>
                <a:lnTo>
                  <a:pt x="1035257" y="0"/>
                </a:lnTo>
                <a:lnTo>
                  <a:pt x="1035257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F1147-57E8-F9DB-A2D8-7F4F88AD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2"/>
          <a:stretch>
            <a:fillRect/>
          </a:stretch>
        </p:blipFill>
        <p:spPr bwMode="auto">
          <a:xfrm>
            <a:off x="9728273" y="2815943"/>
            <a:ext cx="1838862" cy="851422"/>
          </a:xfrm>
          <a:custGeom>
            <a:avLst/>
            <a:gdLst>
              <a:gd name="connsiteX0" fmla="*/ 0 w 1838862"/>
              <a:gd name="connsiteY0" fmla="*/ 0 h 851422"/>
              <a:gd name="connsiteX1" fmla="*/ 1838862 w 1838862"/>
              <a:gd name="connsiteY1" fmla="*/ 0 h 851422"/>
              <a:gd name="connsiteX2" fmla="*/ 1838862 w 1838862"/>
              <a:gd name="connsiteY2" fmla="*/ 851422 h 851422"/>
              <a:gd name="connsiteX3" fmla="*/ 0 w 1838862"/>
              <a:gd name="connsiteY3" fmla="*/ 851422 h 851422"/>
              <a:gd name="connsiteX4" fmla="*/ 0 w 1838862"/>
              <a:gd name="connsiteY4" fmla="*/ 0 h 85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8862" h="851422">
                <a:moveTo>
                  <a:pt x="0" y="0"/>
                </a:moveTo>
                <a:lnTo>
                  <a:pt x="1838862" y="0"/>
                </a:lnTo>
                <a:lnTo>
                  <a:pt x="1838862" y="851422"/>
                </a:lnTo>
                <a:lnTo>
                  <a:pt x="0" y="851422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412AA49-086F-6FF2-21CA-CC058484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62" y="2997137"/>
            <a:ext cx="4000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466BABE-F182-B9AF-DD1A-CF84B6644716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1051" y="5528714"/>
            <a:ext cx="1051758" cy="570770"/>
          </a:xfrm>
          <a:prstGeom prst="rect">
            <a:avLst/>
          </a:prstGeom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87236D6-574E-6B38-8B04-37CFAA5F9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33" y="5655459"/>
            <a:ext cx="542721" cy="2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519C072-C84F-C2B3-C477-2C2FD993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58" y="5572150"/>
            <a:ext cx="1061427" cy="6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3B7BE72-C928-0C57-D5CC-87C0BF72D60B}"/>
              </a:ext>
            </a:extLst>
          </p:cNvPr>
          <p:cNvSpPr/>
          <p:nvPr/>
        </p:nvSpPr>
        <p:spPr>
          <a:xfrm>
            <a:off x="6054864" y="1500234"/>
            <a:ext cx="6265724" cy="34903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E43495-0AD9-D536-DE13-2B60F5D2CF3C}"/>
              </a:ext>
            </a:extLst>
          </p:cNvPr>
          <p:cNvSpPr/>
          <p:nvPr/>
        </p:nvSpPr>
        <p:spPr>
          <a:xfrm>
            <a:off x="-209350" y="1472063"/>
            <a:ext cx="6265724" cy="34903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E93138-2236-67BA-8CF7-F18D567DDEB1}"/>
              </a:ext>
            </a:extLst>
          </p:cNvPr>
          <p:cNvSpPr txBox="1"/>
          <p:nvPr/>
        </p:nvSpPr>
        <p:spPr>
          <a:xfrm>
            <a:off x="1243891" y="4728758"/>
            <a:ext cx="183642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(Observational)</a:t>
            </a:r>
          </a:p>
        </p:txBody>
      </p:sp>
      <p:sp>
        <p:nvSpPr>
          <p:cNvPr id="27" name="OptDistText">
            <a:extLst>
              <a:ext uri="{FF2B5EF4-FFF2-40B4-BE49-F238E27FC236}">
                <a16:creationId xmlns:a16="http://schemas.microsoft.com/office/drawing/2014/main" id="{AEBC6E82-31EF-FA9A-A203-78F56BF0DE20}"/>
              </a:ext>
            </a:extLst>
          </p:cNvPr>
          <p:cNvSpPr txBox="1"/>
          <p:nvPr/>
        </p:nvSpPr>
        <p:spPr>
          <a:xfrm>
            <a:off x="1481138" y="5048584"/>
            <a:ext cx="799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Optimal Distribution(s)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for a PDG  := those with the best score</a:t>
            </a:r>
          </a:p>
        </p:txBody>
      </p:sp>
    </p:spTree>
    <p:extLst>
      <p:ext uri="{BB962C8B-B14F-4D97-AF65-F5344CB8AC3E}">
        <p14:creationId xmlns:p14="http://schemas.microsoft.com/office/powerpoint/2010/main" val="1721067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03919 -0.00162 " pathEditMode="relative" rAng="0" ptsTypes="AA">
                                      <p:cBhvr>
                                        <p:cTn id="7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1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6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1918 -4.07407E-6 " pathEditMode="relative" rAng="0" ptsTypes="AA">
                                      <p:cBhvr>
                                        <p:cTn id="99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"/>
                            </p:stCondLst>
                            <p:childTnLst>
                              <p:par>
                                <p:cTn id="101" presetID="21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2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13" grpId="0"/>
      <p:bldP spid="15" grpId="0" animBg="1"/>
      <p:bldP spid="21" grpId="0"/>
      <p:bldP spid="40" grpId="0"/>
      <p:bldP spid="41" grpId="0"/>
      <p:bldP spid="46" grpId="0"/>
      <p:bldP spid="46" grpId="1"/>
      <p:bldP spid="9" grpId="0" animBg="1"/>
      <p:bldP spid="23" grpId="0" animBg="1"/>
      <p:bldP spid="24" grpId="0" animBg="1"/>
      <p:bldP spid="24" grpId="1" animBg="1"/>
      <p:bldP spid="36" grpId="0" animBg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62E50-0570-01A3-8A15-E3403BA54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89" y="1951749"/>
            <a:ext cx="550404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Other Probabilistic Graphical Models</a:t>
            </a:r>
          </a:p>
          <a:p>
            <a:r>
              <a:rPr lang="en-US" sz="2400" dirty="0"/>
              <a:t>Representations of Knowledge and Uncertainty</a:t>
            </a:r>
          </a:p>
          <a:p>
            <a:pPr lvl="1"/>
            <a:r>
              <a:rPr lang="en-US" sz="2000" dirty="0"/>
              <a:t>Probability Distributions, Conditioning / Jeffrey’s Rule via (+)</a:t>
            </a:r>
          </a:p>
          <a:p>
            <a:pPr lvl="1"/>
            <a:r>
              <a:rPr lang="en-US" sz="2000" dirty="0"/>
              <a:t>Convex sets of probability distributions, </a:t>
            </a:r>
            <a:br>
              <a:rPr lang="en-US" sz="2000" dirty="0"/>
            </a:br>
            <a:r>
              <a:rPr lang="en-US" sz="2000" dirty="0"/>
              <a:t>Dempster-Shafer Belief functions</a:t>
            </a:r>
          </a:p>
          <a:p>
            <a:pPr lvl="1"/>
            <a:r>
              <a:rPr lang="en-US" sz="2000" dirty="0"/>
              <a:t>Relations and Constraints</a:t>
            </a:r>
          </a:p>
          <a:p>
            <a:r>
              <a:rPr lang="en-US" sz="2400" dirty="0"/>
              <a:t>“Generalizations” of PDGs</a:t>
            </a:r>
          </a:p>
          <a:p>
            <a:r>
              <a:rPr lang="en-US" sz="2400" dirty="0"/>
              <a:t>Systems of Neural Networks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9F84B2-6D23-F235-17A3-294AD3E5BC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1845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PDGs capture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/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00BF7D-E7E7-82EA-F72B-379C194A1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059" y="142262"/>
            <a:ext cx="5815824" cy="14194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2A80FB-4AA7-71B3-066F-CD6F72F29BE3}"/>
              </a:ext>
            </a:extLst>
          </p:cNvPr>
          <p:cNvSpPr txBox="1">
            <a:spLocks/>
          </p:cNvSpPr>
          <p:nvPr/>
        </p:nvSpPr>
        <p:spPr>
          <a:xfrm>
            <a:off x="6287519" y="1527460"/>
            <a:ext cx="5815824" cy="3361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Strict PDGs.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insist on graph or multi-graph instead of hypergraph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" panose="02040502050405020303" pitchFamily="18" charset="0"/>
                <a:ea typeface="+mn-ea"/>
                <a:cs typeface="+mn-cs"/>
              </a:rPr>
              <a:t>Separated PDGs.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have two distinct kinds of arcs, carrying observational and structural information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allow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cpds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to have missing values, a range of values,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subprobabilities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use parameterized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cpds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4CA559-8366-A3C2-EF4A-F7D5A7AA8130}"/>
              </a:ext>
            </a:extLst>
          </p:cNvPr>
          <p:cNvSpPr/>
          <p:nvPr/>
        </p:nvSpPr>
        <p:spPr>
          <a:xfrm>
            <a:off x="7207492" y="5013947"/>
            <a:ext cx="494228" cy="42187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AB7918-2DF7-7410-CE50-FA193E83DAEE}"/>
              </a:ext>
            </a:extLst>
          </p:cNvPr>
          <p:cNvSpPr/>
          <p:nvPr/>
        </p:nvSpPr>
        <p:spPr>
          <a:xfrm>
            <a:off x="7207492" y="5881213"/>
            <a:ext cx="494228" cy="42187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E7B6C8-55AB-A273-E4EF-D3EF847A7C83}"/>
              </a:ext>
            </a:extLst>
          </p:cNvPr>
          <p:cNvSpPr/>
          <p:nvPr/>
        </p:nvSpPr>
        <p:spPr>
          <a:xfrm>
            <a:off x="8238832" y="5451475"/>
            <a:ext cx="494228" cy="42187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F60C60-3ADA-E913-9BCD-01220F29515D}"/>
                  </a:ext>
                </a:extLst>
              </p14:cNvPr>
              <p14:cNvContentPartPr/>
              <p14:nvPr/>
            </p14:nvContentPartPr>
            <p14:xfrm>
              <a:off x="7722591" y="5507597"/>
              <a:ext cx="416520" cy="147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F60C60-3ADA-E913-9BCD-01220F2951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3591" y="5498597"/>
                <a:ext cx="4341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097B770-FDC2-D3DC-6C7A-1663184E97C5}"/>
              </a:ext>
            </a:extLst>
          </p:cNvPr>
          <p:cNvGrpSpPr/>
          <p:nvPr/>
        </p:nvGrpSpPr>
        <p:grpSpPr>
          <a:xfrm>
            <a:off x="7763424" y="5641172"/>
            <a:ext cx="376200" cy="228960"/>
            <a:chOff x="9394241" y="4438620"/>
            <a:chExt cx="37620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834EF8F-F666-9F32-3E8B-67E3DEBF5885}"/>
                    </a:ext>
                  </a:extLst>
                </p14:cNvPr>
                <p14:cNvContentPartPr/>
                <p14:nvPr/>
              </p14:nvContentPartPr>
              <p14:xfrm>
                <a:off x="9704921" y="4438620"/>
                <a:ext cx="65520" cy="76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834EF8F-F666-9F32-3E8B-67E3DEBF588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95921" y="4429620"/>
                  <a:ext cx="831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1F4AC33-B83C-7690-6F2E-73D30AD0899F}"/>
                    </a:ext>
                  </a:extLst>
                </p14:cNvPr>
                <p14:cNvContentPartPr/>
                <p14:nvPr/>
              </p14:nvContentPartPr>
              <p14:xfrm>
                <a:off x="9394241" y="4459860"/>
                <a:ext cx="114480" cy="207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1F4AC33-B83C-7690-6F2E-73D30AD0899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85241" y="4450860"/>
                  <a:ext cx="132120" cy="22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6C1FF5-CD9B-136A-A5AC-3AEEF78BA984}"/>
                  </a:ext>
                </a:extLst>
              </p14:cNvPr>
              <p14:cNvContentPartPr/>
              <p14:nvPr/>
            </p14:nvContentPartPr>
            <p14:xfrm>
              <a:off x="8192057" y="5600253"/>
              <a:ext cx="422015" cy="1620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6C1FF5-CD9B-136A-A5AC-3AEEF78BA98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83055" y="5591253"/>
                <a:ext cx="439659" cy="17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B6A9C52-B851-4316-C831-0015524C243B}"/>
              </a:ext>
            </a:extLst>
          </p:cNvPr>
          <p:cNvGrpSpPr/>
          <p:nvPr/>
        </p:nvGrpSpPr>
        <p:grpSpPr>
          <a:xfrm>
            <a:off x="7518624" y="5631426"/>
            <a:ext cx="489600" cy="419400"/>
            <a:chOff x="8880005" y="4641665"/>
            <a:chExt cx="489600" cy="41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1218D57-94E6-E82B-A70F-D7CE50418E3C}"/>
                    </a:ext>
                  </a:extLst>
                </p14:cNvPr>
                <p14:cNvContentPartPr/>
                <p14:nvPr/>
              </p14:nvContentPartPr>
              <p14:xfrm>
                <a:off x="8880005" y="4641665"/>
                <a:ext cx="489600" cy="419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1218D57-94E6-E82B-A70F-D7CE50418E3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71005" y="4632665"/>
                  <a:ext cx="50724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ED3EF36-187F-1A90-2B00-8E6829C53A0A}"/>
                    </a:ext>
                  </a:extLst>
                </p14:cNvPr>
                <p14:cNvContentPartPr/>
                <p14:nvPr/>
              </p14:nvContentPartPr>
              <p14:xfrm>
                <a:off x="8934005" y="4895825"/>
                <a:ext cx="54000" cy="13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ED3EF36-187F-1A90-2B00-8E6829C53A0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925005" y="4886825"/>
                  <a:ext cx="7164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862FD9-3B98-5169-2880-C6B7DA231BE2}"/>
              </a:ext>
            </a:extLst>
          </p:cNvPr>
          <p:cNvGrpSpPr/>
          <p:nvPr/>
        </p:nvGrpSpPr>
        <p:grpSpPr>
          <a:xfrm>
            <a:off x="7473142" y="5268629"/>
            <a:ext cx="324000" cy="287640"/>
            <a:chOff x="8943725" y="4033625"/>
            <a:chExt cx="32400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1035BCE-D6A1-AA37-D77D-55B4721D43E9}"/>
                    </a:ext>
                  </a:extLst>
                </p14:cNvPr>
                <p14:cNvContentPartPr/>
                <p14:nvPr/>
              </p14:nvContentPartPr>
              <p14:xfrm>
                <a:off x="8943725" y="4033625"/>
                <a:ext cx="324000" cy="287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1035BCE-D6A1-AA37-D77D-55B4721D43E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34725" y="4024625"/>
                  <a:ext cx="3416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2A4BF6-B369-1AD5-C537-45F91F3D8461}"/>
                    </a:ext>
                  </a:extLst>
                </p14:cNvPr>
                <p14:cNvContentPartPr/>
                <p14:nvPr/>
              </p14:nvContentPartPr>
              <p14:xfrm>
                <a:off x="8980445" y="4055585"/>
                <a:ext cx="81000" cy="110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2A4BF6-B369-1AD5-C537-45F91F3D846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71445" y="4046555"/>
                  <a:ext cx="98640" cy="12785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A8423A-E01A-41AE-A4AF-AEB12BF8C1E9}"/>
              </a:ext>
            </a:extLst>
          </p:cNvPr>
          <p:cNvSpPr/>
          <p:nvPr/>
        </p:nvSpPr>
        <p:spPr>
          <a:xfrm>
            <a:off x="7669644" y="5532745"/>
            <a:ext cx="416520" cy="267554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600E3D-13A7-A5C0-4565-6E36EAA80D8D}"/>
              </a:ext>
            </a:extLst>
          </p:cNvPr>
          <p:cNvGrpSpPr/>
          <p:nvPr/>
        </p:nvGrpSpPr>
        <p:grpSpPr>
          <a:xfrm>
            <a:off x="8554244" y="4928147"/>
            <a:ext cx="1674852" cy="434901"/>
            <a:chOff x="7779407" y="3963167"/>
            <a:chExt cx="1674852" cy="43490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C2CC445-FD76-C1ED-81A5-FEFD4FD96FAE}"/>
                </a:ext>
              </a:extLst>
            </p:cNvPr>
            <p:cNvSpPr/>
            <p:nvPr/>
          </p:nvSpPr>
          <p:spPr>
            <a:xfrm>
              <a:off x="7779407" y="3976194"/>
              <a:ext cx="494228" cy="421874"/>
            </a:xfrm>
            <a:prstGeom prst="roundRect">
              <a:avLst>
                <a:gd name="adj" fmla="val 11888"/>
              </a:avLst>
            </a:prstGeom>
            <a:solidFill>
              <a:srgbClr val="F5F5F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E7B707A-7A3D-5282-5AAC-B85872E18572}"/>
                </a:ext>
              </a:extLst>
            </p:cNvPr>
            <p:cNvSpPr/>
            <p:nvPr/>
          </p:nvSpPr>
          <p:spPr>
            <a:xfrm>
              <a:off x="8960031" y="3963167"/>
              <a:ext cx="494228" cy="421874"/>
            </a:xfrm>
            <a:prstGeom prst="roundRect">
              <a:avLst>
                <a:gd name="adj" fmla="val 11888"/>
              </a:avLst>
            </a:prstGeom>
            <a:solidFill>
              <a:srgbClr val="F5F5F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909CEF2-E915-9E72-A3D2-3392119AD4A0}"/>
                    </a:ext>
                  </a:extLst>
                </p14:cNvPr>
                <p14:cNvContentPartPr/>
                <p14:nvPr/>
              </p14:nvContentPartPr>
              <p14:xfrm>
                <a:off x="8362635" y="4071083"/>
                <a:ext cx="447840" cy="148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909CEF2-E915-9E72-A3D2-3392119AD4A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53628" y="4062083"/>
                  <a:ext cx="465494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EFD6E65-6B4A-7BAF-8DB6-67D90F03AC2C}"/>
                    </a:ext>
                  </a:extLst>
                </p14:cNvPr>
                <p14:cNvContentPartPr/>
                <p14:nvPr/>
              </p14:nvContentPartPr>
              <p14:xfrm>
                <a:off x="8348595" y="4081163"/>
                <a:ext cx="437400" cy="210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EFD6E65-6B4A-7BAF-8DB6-67D90F03AC2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339595" y="4072163"/>
                  <a:ext cx="455040" cy="22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F01C343-52CC-EBAA-C8F1-BCC6DEE32CD8}"/>
                  </a:ext>
                </a:extLst>
              </p14:cNvPr>
              <p14:cNvContentPartPr/>
              <p14:nvPr/>
            </p14:nvContentPartPr>
            <p14:xfrm>
              <a:off x="5882212" y="1435451"/>
              <a:ext cx="636480" cy="3566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F01C343-52CC-EBAA-C8F1-BCC6DEE32CD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53772" y="1407014"/>
                <a:ext cx="693360" cy="36230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A54AF24-830E-DB5B-53B2-9B70CF36CC72}"/>
                  </a:ext>
                </a:extLst>
              </p14:cNvPr>
              <p14:cNvContentPartPr/>
              <p14:nvPr/>
            </p14:nvContentPartPr>
            <p14:xfrm>
              <a:off x="4373569" y="4171402"/>
              <a:ext cx="1486440" cy="815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A54AF24-830E-DB5B-53B2-9B70CF36CC7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64929" y="4162402"/>
                <a:ext cx="1504080" cy="83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87D8B0F-1EB5-7DBB-59A3-732F6F625C5D}"/>
                  </a:ext>
                </a:extLst>
              </p14:cNvPr>
              <p14:cNvContentPartPr/>
              <p14:nvPr/>
            </p14:nvContentPartPr>
            <p14:xfrm>
              <a:off x="5742649" y="4171402"/>
              <a:ext cx="117360" cy="167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87D8B0F-1EB5-7DBB-59A3-732F6F625C5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33649" y="4162383"/>
                <a:ext cx="135000" cy="1854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26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02656 -0.03079 " pathEditMode="relative" rAng="0" ptsTypes="AA">
                                      <p:cBhvr>
                                        <p:cTn id="4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15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02331 0.025 " pathEditMode="relative" rAng="0" ptsTypes="AA">
                                      <p:cBhvr>
                                        <p:cTn id="5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125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0.0405 0.00139 " pathEditMode="relative" rAng="0" ptsTypes="AA">
                                      <p:cBhvr>
                                        <p:cTn id="5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"/>
                            </p:stCondLst>
                            <p:childTnLst>
                              <p:par>
                                <p:cTn id="5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uiExpand="1" build="p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11BF-4E5F-46AB-8C8C-9BB9FA62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012" y="1162924"/>
            <a:ext cx="8192622" cy="21706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Minimizing </a:t>
            </a:r>
            <a:r>
              <a:rPr lang="en-US" b="1" dirty="0">
                <a:solidFill>
                  <a:srgbClr val="FF0000"/>
                </a:solidFill>
              </a:rPr>
              <a:t>Inconsistency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  is a  “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universal” 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objective.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8932-970B-4063-B011-F9A4002E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DF150B-0004-82FB-74C8-4C2B62E3049C}"/>
              </a:ext>
            </a:extLst>
          </p:cNvPr>
          <p:cNvGrpSpPr/>
          <p:nvPr/>
        </p:nvGrpSpPr>
        <p:grpSpPr>
          <a:xfrm>
            <a:off x="5746824" y="4128702"/>
            <a:ext cx="1206137" cy="710053"/>
            <a:chOff x="2236928" y="983516"/>
            <a:chExt cx="1206137" cy="710053"/>
          </a:xfrm>
          <a:solidFill>
            <a:schemeClr val="bg2">
              <a:lumMod val="50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44FE1C-D085-D086-D888-9EDA130DDEE3}"/>
                </a:ext>
              </a:extLst>
            </p:cNvPr>
            <p:cNvSpPr/>
            <p:nvPr/>
          </p:nvSpPr>
          <p:spPr>
            <a:xfrm>
              <a:off x="2236928" y="1229188"/>
              <a:ext cx="1184854" cy="464381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725D2F-DACB-1F0B-DB57-6AB79921143E}"/>
                </a:ext>
              </a:extLst>
            </p:cNvPr>
            <p:cNvSpPr/>
            <p:nvPr/>
          </p:nvSpPr>
          <p:spPr>
            <a:xfrm>
              <a:off x="2246453" y="1103542"/>
              <a:ext cx="1184854" cy="464381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29868D-311D-1DE3-263C-A7D341F9A0AD}"/>
                </a:ext>
              </a:extLst>
            </p:cNvPr>
            <p:cNvSpPr/>
            <p:nvPr/>
          </p:nvSpPr>
          <p:spPr>
            <a:xfrm>
              <a:off x="2258211" y="983516"/>
              <a:ext cx="1184854" cy="464381"/>
            </a:xfrm>
            <a:prstGeom prst="ellipse">
              <a:avLst/>
            </a:prstGeom>
            <a:grp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data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CB777-C441-0DA0-AEAD-5AAEE1C84716}"/>
              </a:ext>
            </a:extLst>
          </p:cNvPr>
          <p:cNvGrpSpPr/>
          <p:nvPr/>
        </p:nvGrpSpPr>
        <p:grpSpPr>
          <a:xfrm>
            <a:off x="4282217" y="4090403"/>
            <a:ext cx="957683" cy="854085"/>
            <a:chOff x="1190996" y="1765288"/>
            <a:chExt cx="957683" cy="8540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3362CA-A3DE-8F3B-6328-7567BB529436}"/>
                </a:ext>
              </a:extLst>
            </p:cNvPr>
            <p:cNvSpPr/>
            <p:nvPr/>
          </p:nvSpPr>
          <p:spPr>
            <a:xfrm>
              <a:off x="1421791" y="1940271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091C379-B37F-D05C-2F71-D33D36F9DD69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1333871" y="1865484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C9241D2-1901-1169-A7B2-DA9BD9D0C330}"/>
                </a:ext>
              </a:extLst>
            </p:cNvPr>
            <p:cNvCxnSpPr>
              <a:cxnSpLocks/>
            </p:cNvCxnSpPr>
            <p:nvPr/>
          </p:nvCxnSpPr>
          <p:spPr>
            <a:xfrm>
              <a:off x="1333871" y="1956513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5DF35-8124-E839-3A7C-EFF4C553178E}"/>
                </a:ext>
              </a:extLst>
            </p:cNvPr>
            <p:cNvCxnSpPr>
              <a:cxnSpLocks/>
            </p:cNvCxnSpPr>
            <p:nvPr/>
          </p:nvCxnSpPr>
          <p:spPr>
            <a:xfrm>
              <a:off x="1329871" y="2068693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FB0621-7833-F88B-3943-E784E38F0C99}"/>
                </a:ext>
              </a:extLst>
            </p:cNvPr>
            <p:cNvCxnSpPr>
              <a:cxnSpLocks/>
            </p:cNvCxnSpPr>
            <p:nvPr/>
          </p:nvCxnSpPr>
          <p:spPr>
            <a:xfrm>
              <a:off x="1325553" y="220503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E99922-E7AA-BFEF-8C6C-C6672F8E2B13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V="1">
              <a:off x="1325553" y="1940271"/>
              <a:ext cx="119098" cy="65378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63C395-DFCD-9FF0-72B8-ED788C214D54}"/>
                </a:ext>
              </a:extLst>
            </p:cNvPr>
            <p:cNvCxnSpPr>
              <a:cxnSpLocks/>
            </p:cNvCxnSpPr>
            <p:nvPr/>
          </p:nvCxnSpPr>
          <p:spPr>
            <a:xfrm>
              <a:off x="1452127" y="1991250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14F085-D1D7-8ED2-3130-D6FB3EC874BA}"/>
                </a:ext>
              </a:extLst>
            </p:cNvPr>
            <p:cNvCxnSpPr>
              <a:cxnSpLocks/>
            </p:cNvCxnSpPr>
            <p:nvPr/>
          </p:nvCxnSpPr>
          <p:spPr>
            <a:xfrm>
              <a:off x="1456063" y="2084734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4C757F-5EFF-F010-6B79-8AD5F4927543}"/>
                </a:ext>
              </a:extLst>
            </p:cNvPr>
            <p:cNvCxnSpPr>
              <a:cxnSpLocks/>
            </p:cNvCxnSpPr>
            <p:nvPr/>
          </p:nvCxnSpPr>
          <p:spPr>
            <a:xfrm>
              <a:off x="1464100" y="2196914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7ED217-094C-C1EE-A6C2-7C929D0E784A}"/>
                </a:ext>
              </a:extLst>
            </p:cNvPr>
            <p:cNvCxnSpPr>
              <a:cxnSpLocks/>
            </p:cNvCxnSpPr>
            <p:nvPr/>
          </p:nvCxnSpPr>
          <p:spPr>
            <a:xfrm>
              <a:off x="1458198" y="2262770"/>
              <a:ext cx="117536" cy="3739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FCCAFD-58B0-5FFE-2C3E-7CBFA6C81151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V="1">
              <a:off x="1321043" y="1940271"/>
              <a:ext cx="123608" cy="44358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3CEA4B-DF89-0011-EE41-5FFA1FC06B98}"/>
                </a:ext>
              </a:extLst>
            </p:cNvPr>
            <p:cNvCxnSpPr>
              <a:cxnSpLocks/>
              <a:stCxn id="72" idx="2"/>
              <a:endCxn id="9" idx="1"/>
            </p:cNvCxnSpPr>
            <p:nvPr/>
          </p:nvCxnSpPr>
          <p:spPr>
            <a:xfrm flipV="1">
              <a:off x="1262434" y="2222673"/>
              <a:ext cx="159357" cy="39670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DC81A1-8D93-2A88-BD6C-F38755E91699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1332174" y="2505075"/>
              <a:ext cx="112477" cy="88985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4F203C-4B9D-5637-66A5-92402A95D7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5713" y="2036164"/>
              <a:ext cx="123608" cy="44358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D79909-4DF4-DECA-BE97-8BD19E1FC2F2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>
              <a:off x="1326394" y="2388717"/>
              <a:ext cx="118257" cy="11635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F677224-EDAE-9127-6ADC-A2A020C2FB3F}"/>
                </a:ext>
              </a:extLst>
            </p:cNvPr>
            <p:cNvCxnSpPr>
              <a:cxnSpLocks/>
            </p:cNvCxnSpPr>
            <p:nvPr/>
          </p:nvCxnSpPr>
          <p:spPr>
            <a:xfrm>
              <a:off x="1266314" y="1921028"/>
              <a:ext cx="197604" cy="55489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60BE88-5F9B-F103-75FB-9B98A4807E5D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323065" y="1792272"/>
              <a:ext cx="98726" cy="43040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5E179E-E913-D1FF-E34E-CA7601F45482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V="1">
              <a:off x="1321043" y="1940271"/>
              <a:ext cx="123608" cy="8970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76BC5A-51F4-685D-EAF8-BA5E9C1BB3BB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 flipV="1">
              <a:off x="1333871" y="2017392"/>
              <a:ext cx="100341" cy="187644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FEA725-46BA-D549-C9F9-371929AFCEE3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 flipV="1">
              <a:off x="1333546" y="2505075"/>
              <a:ext cx="111105" cy="8686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190E7E-C51D-BA28-6452-E8F4D0EA6384}"/>
                </a:ext>
              </a:extLst>
            </p:cNvPr>
            <p:cNvCxnSpPr>
              <a:cxnSpLocks/>
              <a:endCxn id="74" idx="0"/>
            </p:cNvCxnSpPr>
            <p:nvPr/>
          </p:nvCxnSpPr>
          <p:spPr>
            <a:xfrm flipV="1">
              <a:off x="1447617" y="1864853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3DC1F71-41D6-8998-5C69-561852BD2C88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V="1">
              <a:off x="1444651" y="2419835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7C04C93-942B-25BB-0385-F85B7A6F8E76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1444058" y="2401826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2FD1533-0A51-B55B-A468-A5A1E5E214C1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>
              <a:off x="1440135" y="2321358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E22715C-94A8-C4E8-FA0B-F7F341957EC8}"/>
                </a:ext>
              </a:extLst>
            </p:cNvPr>
            <p:cNvCxnSpPr>
              <a:cxnSpLocks/>
            </p:cNvCxnSpPr>
            <p:nvPr/>
          </p:nvCxnSpPr>
          <p:spPr>
            <a:xfrm>
              <a:off x="1436090" y="2217307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312AB8-3187-E0B4-CDC9-9AB747601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2100" y="2027157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FB7BAC-5668-3D5C-70CF-F0D7A3B402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2554" y="2096425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903B03-9E24-1477-E3F4-50FB173FB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1791" y="1953323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B60F18E-8BCD-FBEE-C4A1-689B978B89BC}"/>
                </a:ext>
              </a:extLst>
            </p:cNvPr>
            <p:cNvCxnSpPr>
              <a:cxnSpLocks/>
            </p:cNvCxnSpPr>
            <p:nvPr/>
          </p:nvCxnSpPr>
          <p:spPr>
            <a:xfrm>
              <a:off x="1741467" y="1932557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AF403A5-3956-7A1B-7F99-060EF3CF9058}"/>
                </a:ext>
              </a:extLst>
            </p:cNvPr>
            <p:cNvCxnSpPr>
              <a:cxnSpLocks/>
            </p:cNvCxnSpPr>
            <p:nvPr/>
          </p:nvCxnSpPr>
          <p:spPr>
            <a:xfrm>
              <a:off x="1745403" y="2026041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C63BD8B-54D5-5651-F817-470513EB5E75}"/>
                </a:ext>
              </a:extLst>
            </p:cNvPr>
            <p:cNvCxnSpPr>
              <a:cxnSpLocks/>
            </p:cNvCxnSpPr>
            <p:nvPr/>
          </p:nvCxnSpPr>
          <p:spPr>
            <a:xfrm>
              <a:off x="1753440" y="2138221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8512F8-C66E-51B8-D0C9-5A587EA58A98}"/>
                </a:ext>
              </a:extLst>
            </p:cNvPr>
            <p:cNvCxnSpPr>
              <a:cxnSpLocks/>
            </p:cNvCxnSpPr>
            <p:nvPr/>
          </p:nvCxnSpPr>
          <p:spPr>
            <a:xfrm>
              <a:off x="1747538" y="2204077"/>
              <a:ext cx="117536" cy="3739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73D4A3D-186A-2D76-6915-2CA07FAF98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5053" y="1977471"/>
              <a:ext cx="123608" cy="44358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F4F441E-65C6-DF32-9B00-250078FA2E40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 flipV="1">
              <a:off x="1750153" y="1911122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526C897-E0C4-044F-A1F7-ACB2E067E826}"/>
                </a:ext>
              </a:extLst>
            </p:cNvPr>
            <p:cNvCxnSpPr>
              <a:cxnSpLocks/>
              <a:stCxn id="75" idx="2"/>
            </p:cNvCxnSpPr>
            <p:nvPr/>
          </p:nvCxnSpPr>
          <p:spPr>
            <a:xfrm flipV="1">
              <a:off x="1733991" y="2361142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2B5E779-08AB-54BA-BE0A-08B4792A4F98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>
              <a:off x="1746594" y="2448095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DE88B57-491C-7832-9A1B-21AA00B91259}"/>
                </a:ext>
              </a:extLst>
            </p:cNvPr>
            <p:cNvCxnSpPr>
              <a:cxnSpLocks/>
              <a:endCxn id="76" idx="2"/>
            </p:cNvCxnSpPr>
            <p:nvPr/>
          </p:nvCxnSpPr>
          <p:spPr>
            <a:xfrm>
              <a:off x="1742671" y="2367627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491CC15-7235-6F38-46E3-5F821344A952}"/>
                </a:ext>
              </a:extLst>
            </p:cNvPr>
            <p:cNvCxnSpPr>
              <a:cxnSpLocks/>
            </p:cNvCxnSpPr>
            <p:nvPr/>
          </p:nvCxnSpPr>
          <p:spPr>
            <a:xfrm>
              <a:off x="1725430" y="2158614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743CAAA-3733-841D-5752-79156219ABE1}"/>
                </a:ext>
              </a:extLst>
            </p:cNvPr>
            <p:cNvCxnSpPr>
              <a:cxnSpLocks/>
              <a:stCxn id="74" idx="3"/>
            </p:cNvCxnSpPr>
            <p:nvPr/>
          </p:nvCxnSpPr>
          <p:spPr>
            <a:xfrm flipV="1">
              <a:off x="1598594" y="1968464"/>
              <a:ext cx="252745" cy="17879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F98EACC-A4BE-8F57-D4A2-0E8F3AD1DFD0}"/>
                </a:ext>
              </a:extLst>
            </p:cNvPr>
            <p:cNvCxnSpPr>
              <a:cxnSpLocks/>
              <a:stCxn id="75" idx="1"/>
            </p:cNvCxnSpPr>
            <p:nvPr/>
          </p:nvCxnSpPr>
          <p:spPr>
            <a:xfrm flipV="1">
              <a:off x="1711131" y="2037732"/>
              <a:ext cx="140662" cy="12624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CE7C1D6-AC7F-4046-872F-7E0B6256B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047" y="1909412"/>
              <a:ext cx="149899" cy="79928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17D91D2-8FA6-C6E8-FCC9-8560CD2B0C7A}"/>
                </a:ext>
              </a:extLst>
            </p:cNvPr>
            <p:cNvCxnSpPr>
              <a:cxnSpLocks/>
            </p:cNvCxnSpPr>
            <p:nvPr/>
          </p:nvCxnSpPr>
          <p:spPr>
            <a:xfrm>
              <a:off x="1588451" y="190226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7F0336-66F1-0AC6-1D15-420382229571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>
              <a:off x="1592387" y="1995749"/>
              <a:ext cx="118744" cy="1682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EAD84F7-4793-E37A-0BCA-65893D92E013}"/>
                </a:ext>
              </a:extLst>
            </p:cNvPr>
            <p:cNvCxnSpPr>
              <a:cxnSpLocks/>
            </p:cNvCxnSpPr>
            <p:nvPr/>
          </p:nvCxnSpPr>
          <p:spPr>
            <a:xfrm>
              <a:off x="1600424" y="2107929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BDC07E4-9C6A-666C-0AB5-FE1F7B37F439}"/>
                </a:ext>
              </a:extLst>
            </p:cNvPr>
            <p:cNvCxnSpPr>
              <a:cxnSpLocks/>
            </p:cNvCxnSpPr>
            <p:nvPr/>
          </p:nvCxnSpPr>
          <p:spPr>
            <a:xfrm>
              <a:off x="1594522" y="2173785"/>
              <a:ext cx="272363" cy="16183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E478231-EAE8-2D4D-C422-0777FF56AF89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V="1">
              <a:off x="1582037" y="1881578"/>
              <a:ext cx="151954" cy="50918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A1C2D1C-7923-ADD2-6E8A-5CEEC96B44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7137" y="1880830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22796B0-E933-1C7C-C281-9A52F8364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0975" y="2330850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6618C82-EF87-EE70-646D-FCC98781CFB4}"/>
                </a:ext>
              </a:extLst>
            </p:cNvPr>
            <p:cNvCxnSpPr>
              <a:cxnSpLocks/>
            </p:cNvCxnSpPr>
            <p:nvPr/>
          </p:nvCxnSpPr>
          <p:spPr>
            <a:xfrm>
              <a:off x="1593578" y="2417803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7DD4768-DE72-9F46-D3DA-784840B67A38}"/>
                </a:ext>
              </a:extLst>
            </p:cNvPr>
            <p:cNvCxnSpPr>
              <a:cxnSpLocks/>
            </p:cNvCxnSpPr>
            <p:nvPr/>
          </p:nvCxnSpPr>
          <p:spPr>
            <a:xfrm>
              <a:off x="1589655" y="2337335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D0C870-2197-7086-79D1-9B766E3AD5BF}"/>
                </a:ext>
              </a:extLst>
            </p:cNvPr>
            <p:cNvCxnSpPr>
              <a:cxnSpLocks/>
            </p:cNvCxnSpPr>
            <p:nvPr/>
          </p:nvCxnSpPr>
          <p:spPr>
            <a:xfrm>
              <a:off x="1888974" y="1930621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2A65DDF-5464-DAA8-4048-A8E4F6E05DDF}"/>
                </a:ext>
              </a:extLst>
            </p:cNvPr>
            <p:cNvCxnSpPr>
              <a:cxnSpLocks/>
            </p:cNvCxnSpPr>
            <p:nvPr/>
          </p:nvCxnSpPr>
          <p:spPr>
            <a:xfrm>
              <a:off x="1892910" y="202410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F06A0F-CD69-1770-DFA7-E0FE7ECC9CC7}"/>
                </a:ext>
              </a:extLst>
            </p:cNvPr>
            <p:cNvCxnSpPr>
              <a:cxnSpLocks/>
            </p:cNvCxnSpPr>
            <p:nvPr/>
          </p:nvCxnSpPr>
          <p:spPr>
            <a:xfrm>
              <a:off x="1900947" y="2136285"/>
              <a:ext cx="110780" cy="7478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6FA52F3-FF39-97FF-8DE6-AAAE2010CBE0}"/>
                </a:ext>
              </a:extLst>
            </p:cNvPr>
            <p:cNvCxnSpPr>
              <a:cxnSpLocks/>
            </p:cNvCxnSpPr>
            <p:nvPr/>
          </p:nvCxnSpPr>
          <p:spPr>
            <a:xfrm>
              <a:off x="1895045" y="2202141"/>
              <a:ext cx="117536" cy="3739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F6A97D9-33EA-50A2-C9F2-5A4B3232D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1184" y="1859031"/>
              <a:ext cx="152770" cy="46710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4E6670-1113-3193-555E-7238CC051A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7660" y="1909186"/>
              <a:ext cx="128118" cy="81512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DF11F8F-A5C0-4248-8C9F-09971AB73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1498" y="2359206"/>
              <a:ext cx="136803" cy="8524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DA5306-5DDB-C9C8-E6CE-785B0C0E483E}"/>
                </a:ext>
              </a:extLst>
            </p:cNvPr>
            <p:cNvCxnSpPr>
              <a:cxnSpLocks/>
            </p:cNvCxnSpPr>
            <p:nvPr/>
          </p:nvCxnSpPr>
          <p:spPr>
            <a:xfrm>
              <a:off x="1894101" y="2446159"/>
              <a:ext cx="131677" cy="27831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75EC167-DDB4-AB9C-0A45-5FDBB884AF16}"/>
                </a:ext>
              </a:extLst>
            </p:cNvPr>
            <p:cNvCxnSpPr>
              <a:cxnSpLocks/>
            </p:cNvCxnSpPr>
            <p:nvPr/>
          </p:nvCxnSpPr>
          <p:spPr>
            <a:xfrm>
              <a:off x="1890178" y="2365691"/>
              <a:ext cx="135600" cy="108299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EF495BC-E181-67F4-6817-0765C5AD42E3}"/>
                </a:ext>
              </a:extLst>
            </p:cNvPr>
            <p:cNvCxnSpPr>
              <a:cxnSpLocks/>
            </p:cNvCxnSpPr>
            <p:nvPr/>
          </p:nvCxnSpPr>
          <p:spPr>
            <a:xfrm>
              <a:off x="1899136" y="2077696"/>
              <a:ext cx="107174" cy="509335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833DA99-C307-4FC9-5CB5-6586E0564659}"/>
                </a:ext>
              </a:extLst>
            </p:cNvPr>
            <p:cNvCxnSpPr>
              <a:cxnSpLocks/>
              <a:endCxn id="73" idx="0"/>
            </p:cNvCxnSpPr>
            <p:nvPr/>
          </p:nvCxnSpPr>
          <p:spPr>
            <a:xfrm flipV="1">
              <a:off x="1873501" y="1765288"/>
              <a:ext cx="203741" cy="155110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C6F598B-6004-CE06-347C-45973E994CF1}"/>
                </a:ext>
              </a:extLst>
            </p:cNvPr>
            <p:cNvCxnSpPr>
              <a:cxnSpLocks/>
            </p:cNvCxnSpPr>
            <p:nvPr/>
          </p:nvCxnSpPr>
          <p:spPr>
            <a:xfrm>
              <a:off x="1589073" y="2214465"/>
              <a:ext cx="272363" cy="16183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7B1A4AC-E24D-30A0-061B-E437B0CB340F}"/>
                </a:ext>
              </a:extLst>
            </p:cNvPr>
            <p:cNvCxnSpPr>
              <a:cxnSpLocks/>
              <a:stCxn id="74" idx="2"/>
            </p:cNvCxnSpPr>
            <p:nvPr/>
          </p:nvCxnSpPr>
          <p:spPr>
            <a:xfrm flipV="1">
              <a:off x="1575735" y="1932990"/>
              <a:ext cx="468901" cy="496667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5BA409-30A3-A9DE-0D73-CC63C3265D37}"/>
                </a:ext>
              </a:extLst>
            </p:cNvPr>
            <p:cNvSpPr/>
            <p:nvPr/>
          </p:nvSpPr>
          <p:spPr>
            <a:xfrm>
              <a:off x="1190996" y="1790698"/>
              <a:ext cx="142875" cy="828675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BED51FE-2940-6F48-F9ED-EDE4398CB2C8}"/>
                </a:ext>
              </a:extLst>
            </p:cNvPr>
            <p:cNvSpPr/>
            <p:nvPr/>
          </p:nvSpPr>
          <p:spPr>
            <a:xfrm>
              <a:off x="2005804" y="1765288"/>
              <a:ext cx="142875" cy="828675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845B827-9714-08D8-034A-9FC98C2896D6}"/>
                </a:ext>
              </a:extLst>
            </p:cNvPr>
            <p:cNvSpPr/>
            <p:nvPr/>
          </p:nvSpPr>
          <p:spPr>
            <a:xfrm>
              <a:off x="1552875" y="1864853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D5D2F40-1A84-6DED-073A-55710ADE6654}"/>
                </a:ext>
              </a:extLst>
            </p:cNvPr>
            <p:cNvSpPr/>
            <p:nvPr/>
          </p:nvSpPr>
          <p:spPr>
            <a:xfrm>
              <a:off x="1711131" y="1881578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9FF4388-D7F1-6A7C-8EE6-3EB2126857A0}"/>
                </a:ext>
              </a:extLst>
            </p:cNvPr>
            <p:cNvSpPr/>
            <p:nvPr/>
          </p:nvSpPr>
          <p:spPr>
            <a:xfrm>
              <a:off x="1855411" y="1911122"/>
              <a:ext cx="45719" cy="564804"/>
            </a:xfrm>
            <a:prstGeom prst="rect">
              <a:avLst/>
            </a:prstGeom>
            <a:solidFill>
              <a:srgbClr val="4C376B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75BC427-292C-7424-16C4-9124C01A4253}"/>
                </a:ext>
              </a:extLst>
            </p:cNvPr>
            <p:cNvCxnSpPr>
              <a:cxnSpLocks/>
            </p:cNvCxnSpPr>
            <p:nvPr/>
          </p:nvCxnSpPr>
          <p:spPr>
            <a:xfrm>
              <a:off x="1714726" y="2329954"/>
              <a:ext cx="290019" cy="217113"/>
            </a:xfrm>
            <a:prstGeom prst="line">
              <a:avLst/>
            </a:prstGeom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E2921CD-C6F4-8534-C8D0-B8ED4687A5FE}"/>
              </a:ext>
            </a:extLst>
          </p:cNvPr>
          <p:cNvSpPr txBox="1"/>
          <p:nvPr/>
        </p:nvSpPr>
        <p:spPr>
          <a:xfrm>
            <a:off x="4275013" y="3699367"/>
            <a:ext cx="10823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predictor</a:t>
            </a:r>
          </a:p>
        </p:txBody>
      </p:sp>
      <p:sp>
        <p:nvSpPr>
          <p:cNvPr id="79" name="Thought Bubble: Cloud 78">
            <a:extLst>
              <a:ext uri="{FF2B5EF4-FFF2-40B4-BE49-F238E27FC236}">
                <a16:creationId xmlns:a16="http://schemas.microsoft.com/office/drawing/2014/main" id="{741E68A6-6A08-20A5-65D7-47B7FE69B2C3}"/>
              </a:ext>
            </a:extLst>
          </p:cNvPr>
          <p:cNvSpPr/>
          <p:nvPr/>
        </p:nvSpPr>
        <p:spPr>
          <a:xfrm>
            <a:off x="7212264" y="4098423"/>
            <a:ext cx="1427307" cy="650436"/>
          </a:xfrm>
          <a:prstGeom prst="cloudCallout">
            <a:avLst>
              <a:gd name="adj1" fmla="val -39656"/>
              <a:gd name="adj2" fmla="val 76168"/>
            </a:avLst>
          </a:prstGeom>
          <a:gradFill>
            <a:gsLst>
              <a:gs pos="14000">
                <a:schemeClr val="accent6">
                  <a:lumMod val="50000"/>
                </a:schemeClr>
              </a:gs>
              <a:gs pos="76000">
                <a:schemeClr val="bg2">
                  <a:lumMod val="90000"/>
                </a:schemeClr>
              </a:gs>
            </a:gsLst>
            <a:lin ang="4800000" scaled="0"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priors</a:t>
            </a:r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86E3D7D8-0A79-3E7F-57FD-7A939A384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97" y="4150735"/>
            <a:ext cx="13144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A36F312F-E236-4032-7E01-A7DF221FB9F5}"/>
              </a:ext>
            </a:extLst>
          </p:cNvPr>
          <p:cNvGrpSpPr/>
          <p:nvPr/>
        </p:nvGrpSpPr>
        <p:grpSpPr>
          <a:xfrm>
            <a:off x="3620475" y="3839768"/>
            <a:ext cx="383279" cy="1246750"/>
            <a:chOff x="6753225" y="1176338"/>
            <a:chExt cx="162809" cy="405702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1152C8-1765-74FE-57F0-C3D10CCDFC25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BD703B9-51A6-6A20-FA54-2F22392E64D7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55F3245-DB39-E914-883E-25029A75DF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81467BA-B4CE-B724-9A27-112F5D4BFC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992C1C4-4EAF-165A-4B5E-8FAF1F33ED31}"/>
              </a:ext>
            </a:extLst>
          </p:cNvPr>
          <p:cNvGrpSpPr/>
          <p:nvPr/>
        </p:nvGrpSpPr>
        <p:grpSpPr>
          <a:xfrm flipH="1">
            <a:off x="8910831" y="3850118"/>
            <a:ext cx="386803" cy="1246750"/>
            <a:chOff x="6753225" y="1176338"/>
            <a:chExt cx="162809" cy="405702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26108BE-5387-2D7F-8901-E507A31F8B63}"/>
                </a:ext>
              </a:extLst>
            </p:cNvPr>
            <p:cNvCxnSpPr/>
            <p:nvPr/>
          </p:nvCxnSpPr>
          <p:spPr>
            <a:xfrm flipH="1">
              <a:off x="6753225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44EF615-5C3F-59EF-7CE0-FBE3ABF56CEF}"/>
                </a:ext>
              </a:extLst>
            </p:cNvPr>
            <p:cNvCxnSpPr/>
            <p:nvPr/>
          </p:nvCxnSpPr>
          <p:spPr>
            <a:xfrm flipH="1">
              <a:off x="6800041" y="1176338"/>
              <a:ext cx="115993" cy="209550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C589750-811A-DC46-ED74-D400B7D960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225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A482C94-909D-6B94-3660-B01D469B9C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0041" y="1387686"/>
              <a:ext cx="115993" cy="194354"/>
            </a:xfrm>
            <a:prstGeom prst="line">
              <a:avLst/>
            </a:prstGeom>
            <a:ln w="349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27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17B7312-76C9-9CC2-A16B-AD3379786A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5258" y="1622898"/>
            <a:ext cx="3204917" cy="1149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57A66-7360-769E-F002-8E1F2F91C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28" r="54177"/>
          <a:stretch/>
        </p:blipFill>
        <p:spPr>
          <a:xfrm>
            <a:off x="5375882" y="1491318"/>
            <a:ext cx="733425" cy="1410991"/>
          </a:xfrm>
          <a:custGeom>
            <a:avLst/>
            <a:gdLst>
              <a:gd name="connsiteX0" fmla="*/ 0 w 733425"/>
              <a:gd name="connsiteY0" fmla="*/ 0 h 1410991"/>
              <a:gd name="connsiteX1" fmla="*/ 733425 w 733425"/>
              <a:gd name="connsiteY1" fmla="*/ 0 h 1410991"/>
              <a:gd name="connsiteX2" fmla="*/ 733425 w 733425"/>
              <a:gd name="connsiteY2" fmla="*/ 1410991 h 1410991"/>
              <a:gd name="connsiteX3" fmla="*/ 0 w 733425"/>
              <a:gd name="connsiteY3" fmla="*/ 1410991 h 1410991"/>
              <a:gd name="connsiteX4" fmla="*/ 0 w 733425"/>
              <a:gd name="connsiteY4" fmla="*/ 0 h 141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425" h="1410991">
                <a:moveTo>
                  <a:pt x="0" y="0"/>
                </a:moveTo>
                <a:lnTo>
                  <a:pt x="733425" y="0"/>
                </a:lnTo>
                <a:lnTo>
                  <a:pt x="733425" y="1410991"/>
                </a:lnTo>
                <a:lnTo>
                  <a:pt x="0" y="141099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0C5EAA-7476-D36A-4D5B-B6A6A144C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57" r="20945"/>
          <a:stretch/>
        </p:blipFill>
        <p:spPr>
          <a:xfrm>
            <a:off x="2402192" y="1568686"/>
            <a:ext cx="1647825" cy="1256257"/>
          </a:xfrm>
          <a:custGeom>
            <a:avLst/>
            <a:gdLst>
              <a:gd name="connsiteX0" fmla="*/ 0 w 1647825"/>
              <a:gd name="connsiteY0" fmla="*/ 0 h 1256257"/>
              <a:gd name="connsiteX1" fmla="*/ 1647825 w 1647825"/>
              <a:gd name="connsiteY1" fmla="*/ 0 h 1256257"/>
              <a:gd name="connsiteX2" fmla="*/ 1647825 w 1647825"/>
              <a:gd name="connsiteY2" fmla="*/ 1256257 h 1256257"/>
              <a:gd name="connsiteX3" fmla="*/ 0 w 1647825"/>
              <a:gd name="connsiteY3" fmla="*/ 1256257 h 1256257"/>
              <a:gd name="connsiteX4" fmla="*/ 0 w 1647825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825" h="1256257">
                <a:moveTo>
                  <a:pt x="0" y="0"/>
                </a:moveTo>
                <a:lnTo>
                  <a:pt x="1647825" y="0"/>
                </a:lnTo>
                <a:lnTo>
                  <a:pt x="1647825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432420-49D9-6518-418C-25BFD0FBB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102" r="1"/>
          <a:stretch/>
        </p:blipFill>
        <p:spPr>
          <a:xfrm>
            <a:off x="4876690" y="1568686"/>
            <a:ext cx="405944" cy="1256257"/>
          </a:xfrm>
          <a:custGeom>
            <a:avLst/>
            <a:gdLst>
              <a:gd name="connsiteX0" fmla="*/ 0 w 405944"/>
              <a:gd name="connsiteY0" fmla="*/ 0 h 1256257"/>
              <a:gd name="connsiteX1" fmla="*/ 405944 w 405944"/>
              <a:gd name="connsiteY1" fmla="*/ 0 h 1256257"/>
              <a:gd name="connsiteX2" fmla="*/ 405944 w 405944"/>
              <a:gd name="connsiteY2" fmla="*/ 1256257 h 1256257"/>
              <a:gd name="connsiteX3" fmla="*/ 0 w 405944"/>
              <a:gd name="connsiteY3" fmla="*/ 1256257 h 1256257"/>
              <a:gd name="connsiteX4" fmla="*/ 0 w 405944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44" h="1256257">
                <a:moveTo>
                  <a:pt x="0" y="0"/>
                </a:moveTo>
                <a:lnTo>
                  <a:pt x="405944" y="0"/>
                </a:lnTo>
                <a:lnTo>
                  <a:pt x="405944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F91489-F329-BF95-C752-D35B76534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823" r="48943"/>
          <a:stretch/>
        </p:blipFill>
        <p:spPr>
          <a:xfrm>
            <a:off x="2094145" y="1568686"/>
            <a:ext cx="308047" cy="1256257"/>
          </a:xfrm>
          <a:custGeom>
            <a:avLst/>
            <a:gdLst>
              <a:gd name="connsiteX0" fmla="*/ 0 w 308047"/>
              <a:gd name="connsiteY0" fmla="*/ 0 h 1256257"/>
              <a:gd name="connsiteX1" fmla="*/ 308047 w 308047"/>
              <a:gd name="connsiteY1" fmla="*/ 0 h 1256257"/>
              <a:gd name="connsiteX2" fmla="*/ 308047 w 308047"/>
              <a:gd name="connsiteY2" fmla="*/ 1256257 h 1256257"/>
              <a:gd name="connsiteX3" fmla="*/ 0 w 308047"/>
              <a:gd name="connsiteY3" fmla="*/ 1256257 h 1256257"/>
              <a:gd name="connsiteX4" fmla="*/ 0 w 308047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47" h="1256257">
                <a:moveTo>
                  <a:pt x="0" y="0"/>
                </a:moveTo>
                <a:lnTo>
                  <a:pt x="308047" y="0"/>
                </a:lnTo>
                <a:lnTo>
                  <a:pt x="308047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D5FF3-8C9F-8C3B-49A3-DF59FD6FD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055" r="6898"/>
          <a:stretch/>
        </p:blipFill>
        <p:spPr>
          <a:xfrm>
            <a:off x="4050016" y="1568686"/>
            <a:ext cx="826674" cy="1256257"/>
          </a:xfrm>
          <a:custGeom>
            <a:avLst/>
            <a:gdLst>
              <a:gd name="connsiteX0" fmla="*/ 0 w 826674"/>
              <a:gd name="connsiteY0" fmla="*/ 0 h 1256257"/>
              <a:gd name="connsiteX1" fmla="*/ 826674 w 826674"/>
              <a:gd name="connsiteY1" fmla="*/ 0 h 1256257"/>
              <a:gd name="connsiteX2" fmla="*/ 826674 w 826674"/>
              <a:gd name="connsiteY2" fmla="*/ 1256257 h 1256257"/>
              <a:gd name="connsiteX3" fmla="*/ 0 w 826674"/>
              <a:gd name="connsiteY3" fmla="*/ 1256257 h 1256257"/>
              <a:gd name="connsiteX4" fmla="*/ 0 w 826674"/>
              <a:gd name="connsiteY4" fmla="*/ 0 h 125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674" h="1256257">
                <a:moveTo>
                  <a:pt x="0" y="0"/>
                </a:moveTo>
                <a:lnTo>
                  <a:pt x="826674" y="0"/>
                </a:lnTo>
                <a:lnTo>
                  <a:pt x="826674" y="1256257"/>
                </a:lnTo>
                <a:lnTo>
                  <a:pt x="0" y="1256257"/>
                </a:lnTo>
                <a:lnTo>
                  <a:pt x="0" y="0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E5A47F4-CC1D-41CD-AA20-C4EAA62B3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10016" y="4216163"/>
                <a:ext cx="7138859" cy="141099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Surprisal / negative log likelihood</a:t>
                </a:r>
                <a:br>
                  <a:rPr lang="en-US" b="1" dirty="0"/>
                </a:br>
                <a:r>
                  <a:rPr lang="en-US" dirty="0"/>
                  <a:t>standard measure of discrepancy between </a:t>
                </a:r>
                <a:br>
                  <a:rPr lang="en-US" dirty="0"/>
                </a:br>
                <a:r>
                  <a:rPr lang="en-US" dirty="0"/>
                  <a:t>a probability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and an event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AE5A47F4-CC1D-41CD-AA20-C4EAA62B3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10016" y="4216163"/>
                <a:ext cx="7138859" cy="1410992"/>
              </a:xfrm>
              <a:blipFill>
                <a:blip r:embed="rId4"/>
                <a:stretch>
                  <a:fillRect l="-1708" t="-7792" b="-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C30668-0334-20DB-DAF5-AF2BA010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9" r="51121"/>
          <a:stretch>
            <a:fillRect/>
          </a:stretch>
        </p:blipFill>
        <p:spPr bwMode="auto">
          <a:xfrm flipH="1">
            <a:off x="6353628" y="2861866"/>
            <a:ext cx="438039" cy="910381"/>
          </a:xfrm>
          <a:custGeom>
            <a:avLst/>
            <a:gdLst>
              <a:gd name="connsiteX0" fmla="*/ 0 w 466725"/>
              <a:gd name="connsiteY0" fmla="*/ 0 h 910381"/>
              <a:gd name="connsiteX1" fmla="*/ 466725 w 466725"/>
              <a:gd name="connsiteY1" fmla="*/ 0 h 910381"/>
              <a:gd name="connsiteX2" fmla="*/ 466725 w 466725"/>
              <a:gd name="connsiteY2" fmla="*/ 910381 h 910381"/>
              <a:gd name="connsiteX3" fmla="*/ 0 w 466725"/>
              <a:gd name="connsiteY3" fmla="*/ 910381 h 910381"/>
              <a:gd name="connsiteX4" fmla="*/ 0 w 466725"/>
              <a:gd name="connsiteY4" fmla="*/ 0 h 9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725" h="910381">
                <a:moveTo>
                  <a:pt x="0" y="0"/>
                </a:moveTo>
                <a:lnTo>
                  <a:pt x="466725" y="0"/>
                </a:lnTo>
                <a:lnTo>
                  <a:pt x="466725" y="910381"/>
                </a:lnTo>
                <a:lnTo>
                  <a:pt x="0" y="9103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B1F29C-8420-136A-CFA7-E21591A7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/>
          <a:stretch>
            <a:fillRect/>
          </a:stretch>
        </p:blipFill>
        <p:spPr bwMode="auto">
          <a:xfrm>
            <a:off x="7031341" y="2875859"/>
            <a:ext cx="1579259" cy="910381"/>
          </a:xfrm>
          <a:custGeom>
            <a:avLst/>
            <a:gdLst>
              <a:gd name="connsiteX0" fmla="*/ 0 w 1579259"/>
              <a:gd name="connsiteY0" fmla="*/ 0 h 910381"/>
              <a:gd name="connsiteX1" fmla="*/ 1579259 w 1579259"/>
              <a:gd name="connsiteY1" fmla="*/ 0 h 910381"/>
              <a:gd name="connsiteX2" fmla="*/ 1579259 w 1579259"/>
              <a:gd name="connsiteY2" fmla="*/ 910381 h 910381"/>
              <a:gd name="connsiteX3" fmla="*/ 0 w 1579259"/>
              <a:gd name="connsiteY3" fmla="*/ 910381 h 910381"/>
              <a:gd name="connsiteX4" fmla="*/ 0 w 1579259"/>
              <a:gd name="connsiteY4" fmla="*/ 0 h 9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9259" h="910381">
                <a:moveTo>
                  <a:pt x="0" y="0"/>
                </a:moveTo>
                <a:lnTo>
                  <a:pt x="1579259" y="0"/>
                </a:lnTo>
                <a:lnTo>
                  <a:pt x="1579259" y="910381"/>
                </a:lnTo>
                <a:lnTo>
                  <a:pt x="0" y="9103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915076-17BF-61C1-4DAC-0B38CAA23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9"/>
          <a:stretch>
            <a:fillRect/>
          </a:stretch>
        </p:blipFill>
        <p:spPr bwMode="auto">
          <a:xfrm>
            <a:off x="6109307" y="1834016"/>
            <a:ext cx="2139840" cy="910381"/>
          </a:xfrm>
          <a:custGeom>
            <a:avLst/>
            <a:gdLst>
              <a:gd name="connsiteX0" fmla="*/ 0 w 2139840"/>
              <a:gd name="connsiteY0" fmla="*/ 0 h 910381"/>
              <a:gd name="connsiteX1" fmla="*/ 2139840 w 2139840"/>
              <a:gd name="connsiteY1" fmla="*/ 0 h 910381"/>
              <a:gd name="connsiteX2" fmla="*/ 2139840 w 2139840"/>
              <a:gd name="connsiteY2" fmla="*/ 910381 h 910381"/>
              <a:gd name="connsiteX3" fmla="*/ 0 w 2139840"/>
              <a:gd name="connsiteY3" fmla="*/ 910381 h 910381"/>
              <a:gd name="connsiteX4" fmla="*/ 0 w 2139840"/>
              <a:gd name="connsiteY4" fmla="*/ 0 h 91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9840" h="910381">
                <a:moveTo>
                  <a:pt x="0" y="0"/>
                </a:moveTo>
                <a:lnTo>
                  <a:pt x="2139840" y="0"/>
                </a:lnTo>
                <a:lnTo>
                  <a:pt x="2139840" y="910381"/>
                </a:lnTo>
                <a:lnTo>
                  <a:pt x="0" y="91038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426C3A-DF5C-43A5-9621-6D739FCE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4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7260DC-7868-349F-75A8-A4C2FAA8A447}"/>
              </a:ext>
            </a:extLst>
          </p:cNvPr>
          <p:cNvSpPr txBox="1"/>
          <p:nvPr/>
        </p:nvSpPr>
        <p:spPr>
          <a:xfrm>
            <a:off x="666198" y="493125"/>
            <a:ext cx="52821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“A man with one watch always knows the time; </a:t>
            </a:r>
            <a:br>
              <a:rPr lang="en-US" i="1" dirty="0"/>
            </a:br>
            <a:r>
              <a:rPr lang="en-US" i="1" dirty="0"/>
              <a:t>a man with two watches is never sure.” </a:t>
            </a:r>
            <a:br>
              <a:rPr lang="en-US" i="1" dirty="0"/>
            </a:br>
            <a:r>
              <a:rPr lang="en-US" dirty="0"/>
              <a:t>[San Diego Union, 1930]</a:t>
            </a:r>
          </a:p>
        </p:txBody>
      </p:sp>
      <p:pic>
        <p:nvPicPr>
          <p:cNvPr id="7" name="Graphic 6" descr="Watch with solid fill">
            <a:extLst>
              <a:ext uri="{FF2B5EF4-FFF2-40B4-BE49-F238E27FC236}">
                <a16:creationId xmlns:a16="http://schemas.microsoft.com/office/drawing/2014/main" id="{9E99F50F-4BC3-5C53-5025-0CD900787B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80805" y="4517072"/>
            <a:ext cx="914400" cy="914400"/>
          </a:xfrm>
          <a:prstGeom prst="rect">
            <a:avLst/>
          </a:prstGeom>
        </p:spPr>
      </p:pic>
      <p:pic>
        <p:nvPicPr>
          <p:cNvPr id="8" name="Graphic 7" descr="Watch with solid fill">
            <a:extLst>
              <a:ext uri="{FF2B5EF4-FFF2-40B4-BE49-F238E27FC236}">
                <a16:creationId xmlns:a16="http://schemas.microsoft.com/office/drawing/2014/main" id="{F91E51CF-877B-CC4E-AD1D-1A85E9FC86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6116875" y="4517072"/>
            <a:ext cx="914400" cy="914400"/>
          </a:xfrm>
          <a:prstGeom prst="rect">
            <a:avLst/>
          </a:prstGeom>
        </p:spPr>
      </p:pic>
      <p:pic>
        <p:nvPicPr>
          <p:cNvPr id="9" name="Graphic 8" descr="Watch with solid fill">
            <a:extLst>
              <a:ext uri="{FF2B5EF4-FFF2-40B4-BE49-F238E27FC236}">
                <a16:creationId xmlns:a16="http://schemas.microsoft.com/office/drawing/2014/main" id="{2201E940-1A45-01D8-C0E1-B1333DA42A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3814" y="4517072"/>
            <a:ext cx="914400" cy="9144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ED4EC3-189A-BA32-8824-49B87763B622}"/>
              </a:ext>
            </a:extLst>
          </p:cNvPr>
          <p:cNvCxnSpPr>
            <a:cxnSpLocks/>
          </p:cNvCxnSpPr>
          <p:nvPr/>
        </p:nvCxnSpPr>
        <p:spPr>
          <a:xfrm>
            <a:off x="7278924" y="4979035"/>
            <a:ext cx="195738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Graphic 13" descr="Watch with solid fill">
            <a:extLst>
              <a:ext uri="{FF2B5EF4-FFF2-40B4-BE49-F238E27FC236}">
                <a16:creationId xmlns:a16="http://schemas.microsoft.com/office/drawing/2014/main" id="{9D4D77B7-1E37-BEF5-B58E-59F30E1564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44735" y="4517072"/>
            <a:ext cx="914400" cy="914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617A194-4EFB-411B-CB19-380940D1FE6B}"/>
              </a:ext>
            </a:extLst>
          </p:cNvPr>
          <p:cNvGrpSpPr/>
          <p:nvPr/>
        </p:nvGrpSpPr>
        <p:grpSpPr>
          <a:xfrm>
            <a:off x="8752888" y="3360944"/>
            <a:ext cx="430085" cy="1218502"/>
            <a:chOff x="7289321" y="5008443"/>
            <a:chExt cx="430085" cy="121850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3A9AD53-323D-E5C0-3D59-B3AF295ED0B4}"/>
                </a:ext>
              </a:extLst>
            </p:cNvPr>
            <p:cNvSpPr/>
            <p:nvPr/>
          </p:nvSpPr>
          <p:spPr>
            <a:xfrm>
              <a:off x="7289321" y="5008443"/>
              <a:ext cx="354492" cy="414067"/>
            </a:xfrm>
            <a:prstGeom prst="ellipse">
              <a:avLst/>
            </a:prstGeom>
            <a:solidFill>
              <a:srgbClr val="96607D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8A41D1-15B0-797F-C63D-DC96183F887B}"/>
                </a:ext>
              </a:extLst>
            </p:cNvPr>
            <p:cNvCxnSpPr>
              <a:cxnSpLocks/>
              <a:stCxn id="27" idx="4"/>
            </p:cNvCxnSpPr>
            <p:nvPr/>
          </p:nvCxnSpPr>
          <p:spPr>
            <a:xfrm>
              <a:off x="7466567" y="5422510"/>
              <a:ext cx="29788" cy="530616"/>
            </a:xfrm>
            <a:prstGeom prst="line">
              <a:avLst/>
            </a:prstGeom>
            <a:solidFill>
              <a:srgbClr val="96607D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4FB87E2-D53C-21EA-9743-BC364BC2AB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8653" y="5922878"/>
              <a:ext cx="83119" cy="304067"/>
            </a:xfrm>
            <a:prstGeom prst="line">
              <a:avLst/>
            </a:prstGeom>
            <a:solidFill>
              <a:srgbClr val="96607D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A8F38A9-8676-412D-57C4-E17E2C727E48}"/>
                </a:ext>
              </a:extLst>
            </p:cNvPr>
            <p:cNvCxnSpPr>
              <a:cxnSpLocks/>
            </p:cNvCxnSpPr>
            <p:nvPr/>
          </p:nvCxnSpPr>
          <p:spPr>
            <a:xfrm>
              <a:off x="7489390" y="5913631"/>
              <a:ext cx="179628" cy="260187"/>
            </a:xfrm>
            <a:prstGeom prst="line">
              <a:avLst/>
            </a:prstGeom>
            <a:solidFill>
              <a:srgbClr val="96607D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ABEC9F-640C-03F1-992C-29EECBA8679A}"/>
                </a:ext>
              </a:extLst>
            </p:cNvPr>
            <p:cNvCxnSpPr>
              <a:cxnSpLocks/>
            </p:cNvCxnSpPr>
            <p:nvPr/>
          </p:nvCxnSpPr>
          <p:spPr>
            <a:xfrm>
              <a:off x="7466567" y="5548315"/>
              <a:ext cx="252839" cy="240221"/>
            </a:xfrm>
            <a:prstGeom prst="line">
              <a:avLst/>
            </a:prstGeom>
            <a:solidFill>
              <a:srgbClr val="96607D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BB57A88-52B0-88CB-EE73-B9C1ABCB94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9321" y="5552583"/>
              <a:ext cx="184693" cy="158850"/>
            </a:xfrm>
            <a:prstGeom prst="line">
              <a:avLst/>
            </a:prstGeom>
            <a:solidFill>
              <a:srgbClr val="96607D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1E80CA8-412B-59F8-5276-B4CE1F341CA7}"/>
              </a:ext>
            </a:extLst>
          </p:cNvPr>
          <p:cNvGrpSpPr/>
          <p:nvPr/>
        </p:nvGrpSpPr>
        <p:grpSpPr>
          <a:xfrm>
            <a:off x="9115622" y="1661148"/>
            <a:ext cx="1944202" cy="1647456"/>
            <a:chOff x="9115622" y="1661148"/>
            <a:chExt cx="1944202" cy="164745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4BC2D40-60ED-F8C2-5F7F-4D30CB3F4839}"/>
                </a:ext>
              </a:extLst>
            </p:cNvPr>
            <p:cNvSpPr/>
            <p:nvPr/>
          </p:nvSpPr>
          <p:spPr>
            <a:xfrm>
              <a:off x="9398266" y="1661148"/>
              <a:ext cx="1661558" cy="14272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F016AAF-58AB-3EF3-7181-A50563EEE4D0}"/>
                </a:ext>
              </a:extLst>
            </p:cNvPr>
            <p:cNvSpPr/>
            <p:nvPr/>
          </p:nvSpPr>
          <p:spPr>
            <a:xfrm>
              <a:off x="9223213" y="2992387"/>
              <a:ext cx="202836" cy="238977"/>
            </a:xfrm>
            <a:prstGeom prst="ellipse">
              <a:avLst/>
            </a:prstGeom>
            <a:solidFill>
              <a:srgbClr val="B49AAA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14C8054-AF8D-E40C-B5DA-99B7A8C89C9F}"/>
                </a:ext>
              </a:extLst>
            </p:cNvPr>
            <p:cNvSpPr/>
            <p:nvPr/>
          </p:nvSpPr>
          <p:spPr>
            <a:xfrm>
              <a:off x="9115622" y="3154124"/>
              <a:ext cx="134703" cy="154480"/>
            </a:xfrm>
            <a:prstGeom prst="ellipse">
              <a:avLst/>
            </a:prstGeom>
            <a:solidFill>
              <a:srgbClr val="96607D"/>
            </a:solidFill>
            <a:ln w="19050" cap="flat" cmpd="sng" algn="ctr">
              <a:solidFill>
                <a:srgbClr val="96607D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pic>
          <p:nvPicPr>
            <p:cNvPr id="15" name="Graphic 14" descr="Artificial Intelligence with solid fill">
              <a:extLst>
                <a:ext uri="{FF2B5EF4-FFF2-40B4-BE49-F238E27FC236}">
                  <a16:creationId xmlns:a16="http://schemas.microsoft.com/office/drawing/2014/main" id="{750E28AA-BFED-4945-44F0-694A166C5D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33788" y="2044637"/>
              <a:ext cx="767416" cy="767416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5043375-697E-C98B-E9A4-9ACE19EB5768}"/>
                </a:ext>
              </a:extLst>
            </p:cNvPr>
            <p:cNvCxnSpPr/>
            <p:nvPr/>
          </p:nvCxnSpPr>
          <p:spPr>
            <a:xfrm flipV="1">
              <a:off x="10488515" y="1806958"/>
              <a:ext cx="169235" cy="26670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4E6A833-9EA4-A218-D183-31C8672AFC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73132" y="2105717"/>
              <a:ext cx="332739" cy="19140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4D54719-BBC5-35C5-0BE8-2A7BC4DCC8FD}"/>
                </a:ext>
              </a:extLst>
            </p:cNvPr>
            <p:cNvCxnSpPr>
              <a:cxnSpLocks/>
            </p:cNvCxnSpPr>
            <p:nvPr/>
          </p:nvCxnSpPr>
          <p:spPr>
            <a:xfrm>
              <a:off x="10573132" y="2630508"/>
              <a:ext cx="332739" cy="176614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7E10092-B546-088C-FB13-56596DA9A850}"/>
                </a:ext>
              </a:extLst>
            </p:cNvPr>
            <p:cNvCxnSpPr>
              <a:cxnSpLocks/>
            </p:cNvCxnSpPr>
            <p:nvPr/>
          </p:nvCxnSpPr>
          <p:spPr>
            <a:xfrm>
              <a:off x="10406762" y="2769197"/>
              <a:ext cx="97221" cy="22319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F088EA-D43D-BBC4-5B08-7DCDF49B1DD3}"/>
                </a:ext>
              </a:extLst>
            </p:cNvPr>
            <p:cNvCxnSpPr>
              <a:cxnSpLocks/>
            </p:cNvCxnSpPr>
            <p:nvPr/>
          </p:nvCxnSpPr>
          <p:spPr>
            <a:xfrm>
              <a:off x="9889006" y="1850016"/>
              <a:ext cx="97221" cy="22319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6B477ED-AD81-D7E9-97A2-98989790F9C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434" y="1786613"/>
              <a:ext cx="48611" cy="26624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ACD1E59-0F0F-03A2-878E-2D73F7F40F6B}"/>
                </a:ext>
              </a:extLst>
            </p:cNvPr>
            <p:cNvCxnSpPr>
              <a:cxnSpLocks/>
            </p:cNvCxnSpPr>
            <p:nvPr/>
          </p:nvCxnSpPr>
          <p:spPr>
            <a:xfrm>
              <a:off x="9685845" y="2297125"/>
              <a:ext cx="190038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6DAECA-CBB2-1021-CBA6-0FD3ABF8F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55615" y="2637192"/>
              <a:ext cx="156346" cy="50752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F5B398-FAC8-BB79-339D-479BBDB8D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4661" y="2826092"/>
              <a:ext cx="96353" cy="10779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CA3E62-ACC1-0CBE-FCD8-7E597E059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54" y="2526724"/>
            <a:ext cx="4250860" cy="43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73AF195-9387-E670-E5A8-0A7BA62DF609}"/>
              </a:ext>
            </a:extLst>
          </p:cNvPr>
          <p:cNvSpPr txBox="1"/>
          <p:nvPr/>
        </p:nvSpPr>
        <p:spPr>
          <a:xfrm>
            <a:off x="810188" y="2047336"/>
            <a:ext cx="569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Inconsistency is scary;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10C0B8-A0D2-2682-CDE7-E2F961E75596}"/>
              </a:ext>
            </a:extLst>
          </p:cNvPr>
          <p:cNvSpPr txBox="1"/>
          <p:nvPr/>
        </p:nvSpPr>
        <p:spPr>
          <a:xfrm>
            <a:off x="6713299" y="1772800"/>
            <a:ext cx="23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given the chance to build artificial minds, we tried to avoid it.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E7B863-72EC-8E90-15F4-5DB5AEF26343}"/>
              </a:ext>
            </a:extLst>
          </p:cNvPr>
          <p:cNvSpPr txBox="1"/>
          <p:nvPr/>
        </p:nvSpPr>
        <p:spPr>
          <a:xfrm>
            <a:off x="4714286" y="5827083"/>
            <a:ext cx="675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but with just one watch, are we really better-off?</a:t>
            </a:r>
          </a:p>
        </p:txBody>
      </p:sp>
    </p:spTree>
    <p:extLst>
      <p:ext uri="{BB962C8B-B14F-4D97-AF65-F5344CB8AC3E}">
        <p14:creationId xmlns:p14="http://schemas.microsoft.com/office/powerpoint/2010/main" val="6369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71091-44EF-4800-9358-79630F5C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0" y="235526"/>
            <a:ext cx="11033960" cy="1010237"/>
          </a:xfrm>
        </p:spPr>
        <p:txBody>
          <a:bodyPr>
            <a:normAutofit/>
          </a:bodyPr>
          <a:lstStyle/>
          <a:p>
            <a:r>
              <a:rPr lang="en-US" b="1" dirty="0"/>
              <a:t>Information-Based Losses as Inconsistencies</a:t>
            </a:r>
          </a:p>
        </p:txBody>
      </p: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48F428F-489E-4541-ADCA-5842C8D3A9F4}"/>
              </a:ext>
            </a:extLst>
          </p:cNvPr>
          <p:cNvCxnSpPr>
            <a:cxnSpLocks/>
          </p:cNvCxnSpPr>
          <p:nvPr/>
        </p:nvCxnSpPr>
        <p:spPr>
          <a:xfrm>
            <a:off x="2376443" y="3900660"/>
            <a:ext cx="1389689" cy="1392322"/>
          </a:xfrm>
          <a:prstGeom prst="straightConnector1">
            <a:avLst/>
          </a:prstGeom>
          <a:ln w="38100"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E1F92DEC-7D47-4A2A-921E-34C923D42CAD}"/>
              </a:ext>
            </a:extLst>
          </p:cNvPr>
          <p:cNvCxnSpPr>
            <a:cxnSpLocks/>
          </p:cNvCxnSpPr>
          <p:nvPr/>
        </p:nvCxnSpPr>
        <p:spPr>
          <a:xfrm flipV="1">
            <a:off x="2454965" y="2159371"/>
            <a:ext cx="1513445" cy="133126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9" name="TextBox 288">
            <a:extLst>
              <a:ext uri="{FF2B5EF4-FFF2-40B4-BE49-F238E27FC236}">
                <a16:creationId xmlns:a16="http://schemas.microsoft.com/office/drawing/2014/main" id="{9C84B841-9511-4615-A6CD-0C487A282BB2}"/>
              </a:ext>
            </a:extLst>
          </p:cNvPr>
          <p:cNvSpPr txBox="1"/>
          <p:nvPr/>
        </p:nvSpPr>
        <p:spPr>
          <a:xfrm rot="2703384">
            <a:off x="1931272" y="4519680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+ conditional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017A942F-C409-423D-B907-D63EDE6A8773}"/>
              </a:ext>
            </a:extLst>
          </p:cNvPr>
          <p:cNvSpPr txBox="1"/>
          <p:nvPr/>
        </p:nvSpPr>
        <p:spPr>
          <a:xfrm rot="308301">
            <a:off x="2696849" y="3470501"/>
            <a:ext cx="1620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+latent variables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3A3CDAB3-B136-413E-A849-6A276A70F24B}"/>
              </a:ext>
            </a:extLst>
          </p:cNvPr>
          <p:cNvSpPr txBox="1"/>
          <p:nvPr/>
        </p:nvSpPr>
        <p:spPr>
          <a:xfrm rot="19072870">
            <a:off x="2377958" y="2489239"/>
            <a:ext cx="1487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+ multi-sample</a:t>
            </a:r>
          </a:p>
        </p:txBody>
      </p:sp>
      <p:pic>
        <p:nvPicPr>
          <p:cNvPr id="292" name="Content Placeholder 4">
            <a:extLst>
              <a:ext uri="{FF2B5EF4-FFF2-40B4-BE49-F238E27FC236}">
                <a16:creationId xmlns:a16="http://schemas.microsoft.com/office/drawing/2014/main" id="{31DB7874-FC1A-4F70-89E7-FB290FBA51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 rot="172840">
            <a:off x="5558496" y="2930575"/>
            <a:ext cx="1449116" cy="835360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EE934872-B838-4BAE-A282-569C2E13D19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7813" y="1142298"/>
            <a:ext cx="2221939" cy="768772"/>
          </a:xfrm>
          <a:prstGeom prst="rect">
            <a:avLst/>
          </a:prstGeom>
        </p:spPr>
      </p:pic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27BD002B-55B1-4564-A495-10FC86875448}"/>
              </a:ext>
            </a:extLst>
          </p:cNvPr>
          <p:cNvCxnSpPr>
            <a:cxnSpLocks/>
          </p:cNvCxnSpPr>
          <p:nvPr/>
        </p:nvCxnSpPr>
        <p:spPr>
          <a:xfrm>
            <a:off x="4456802" y="2009136"/>
            <a:ext cx="1618002" cy="5908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id="{75FA9ECE-369C-4735-961B-E3DF5FF5734B}"/>
              </a:ext>
            </a:extLst>
          </p:cNvPr>
          <p:cNvCxnSpPr>
            <a:cxnSpLocks/>
          </p:cNvCxnSpPr>
          <p:nvPr/>
        </p:nvCxnSpPr>
        <p:spPr>
          <a:xfrm>
            <a:off x="2559125" y="3706356"/>
            <a:ext cx="1703643" cy="13799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97" name="Picture 296">
            <a:extLst>
              <a:ext uri="{FF2B5EF4-FFF2-40B4-BE49-F238E27FC236}">
                <a16:creationId xmlns:a16="http://schemas.microsoft.com/office/drawing/2014/main" id="{D31A2145-9D00-4167-8470-DB7D68BFCB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473" y="2787476"/>
            <a:ext cx="1697640" cy="608994"/>
          </a:xfrm>
          <a:prstGeom prst="rect">
            <a:avLst/>
          </a:prstGeom>
        </p:spPr>
      </p:pic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B61D781E-A449-416F-BBFA-00DBB3C53A86}"/>
              </a:ext>
            </a:extLst>
          </p:cNvPr>
          <p:cNvCxnSpPr>
            <a:cxnSpLocks/>
          </p:cNvCxnSpPr>
          <p:nvPr/>
        </p:nvCxnSpPr>
        <p:spPr>
          <a:xfrm>
            <a:off x="4262768" y="5530726"/>
            <a:ext cx="1404358" cy="101984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4FBC2FCF-CA4A-465E-B41E-63529BEF35EE}"/>
              </a:ext>
            </a:extLst>
          </p:cNvPr>
          <p:cNvCxnSpPr>
            <a:cxnSpLocks/>
          </p:cNvCxnSpPr>
          <p:nvPr/>
        </p:nvCxnSpPr>
        <p:spPr>
          <a:xfrm>
            <a:off x="6535699" y="2339896"/>
            <a:ext cx="866681" cy="1314020"/>
          </a:xfrm>
          <a:prstGeom prst="straightConnector1">
            <a:avLst/>
          </a:prstGeom>
          <a:ln w="38100"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F4E6367E-2660-476A-A60B-8584E455189A}"/>
              </a:ext>
            </a:extLst>
          </p:cNvPr>
          <p:cNvCxnSpPr>
            <a:cxnSpLocks/>
          </p:cNvCxnSpPr>
          <p:nvPr/>
        </p:nvCxnSpPr>
        <p:spPr>
          <a:xfrm>
            <a:off x="6032745" y="3894430"/>
            <a:ext cx="1199007" cy="5368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2DD830B8-423D-41AB-A273-ED2F0C6F019A}"/>
              </a:ext>
            </a:extLst>
          </p:cNvPr>
          <p:cNvCxnSpPr>
            <a:cxnSpLocks/>
          </p:cNvCxnSpPr>
          <p:nvPr/>
        </p:nvCxnSpPr>
        <p:spPr>
          <a:xfrm flipV="1">
            <a:off x="6188476" y="4103070"/>
            <a:ext cx="1219998" cy="13443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10" name="Picture 309">
            <a:extLst>
              <a:ext uri="{FF2B5EF4-FFF2-40B4-BE49-F238E27FC236}">
                <a16:creationId xmlns:a16="http://schemas.microsoft.com/office/drawing/2014/main" id="{E2226713-ED45-43B2-86B6-6D2653B0DA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3732" y="1268110"/>
            <a:ext cx="1466915" cy="667260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B33BA5CF-F765-4C0E-8C19-D1EBA63736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2380" y="4211923"/>
            <a:ext cx="1607358" cy="769796"/>
          </a:xfrm>
          <a:prstGeom prst="rect">
            <a:avLst/>
          </a:prstGeom>
        </p:spPr>
      </p:pic>
      <p:pic>
        <p:nvPicPr>
          <p:cNvPr id="312" name="Picture 311">
            <a:extLst>
              <a:ext uri="{FF2B5EF4-FFF2-40B4-BE49-F238E27FC236}">
                <a16:creationId xmlns:a16="http://schemas.microsoft.com/office/drawing/2014/main" id="{5F9C861B-8300-498B-8362-369E2B69583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8464" y="5743120"/>
            <a:ext cx="1571749" cy="760438"/>
          </a:xfrm>
          <a:prstGeom prst="rect">
            <a:avLst/>
          </a:prstGeom>
        </p:spPr>
      </p:pic>
      <p:pic>
        <p:nvPicPr>
          <p:cNvPr id="313" name="Picture 312">
            <a:extLst>
              <a:ext uri="{FF2B5EF4-FFF2-40B4-BE49-F238E27FC236}">
                <a16:creationId xmlns:a16="http://schemas.microsoft.com/office/drawing/2014/main" id="{7576D434-3849-4ACE-AB8A-D4054EFE4C5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9136" y="5674916"/>
            <a:ext cx="2906980" cy="711739"/>
          </a:xfrm>
          <a:prstGeom prst="rect">
            <a:avLst/>
          </a:prstGeom>
        </p:spPr>
      </p:pic>
      <p:sp>
        <p:nvSpPr>
          <p:cNvPr id="341" name="Oval 340">
            <a:extLst>
              <a:ext uri="{FF2B5EF4-FFF2-40B4-BE49-F238E27FC236}">
                <a16:creationId xmlns:a16="http://schemas.microsoft.com/office/drawing/2014/main" id="{EAE4BE72-3F9F-40F9-BF88-6020F4A93823}"/>
              </a:ext>
            </a:extLst>
          </p:cNvPr>
          <p:cNvSpPr/>
          <p:nvPr/>
        </p:nvSpPr>
        <p:spPr>
          <a:xfrm>
            <a:off x="2101919" y="3514164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42" name="Oval 341">
            <a:extLst>
              <a:ext uri="{FF2B5EF4-FFF2-40B4-BE49-F238E27FC236}">
                <a16:creationId xmlns:a16="http://schemas.microsoft.com/office/drawing/2014/main" id="{97EB9DAB-7D16-4FDB-8277-9AED8863F551}"/>
              </a:ext>
            </a:extLst>
          </p:cNvPr>
          <p:cNvSpPr/>
          <p:nvPr/>
        </p:nvSpPr>
        <p:spPr>
          <a:xfrm>
            <a:off x="3958783" y="1797468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43" name="Oval 342">
            <a:extLst>
              <a:ext uri="{FF2B5EF4-FFF2-40B4-BE49-F238E27FC236}">
                <a16:creationId xmlns:a16="http://schemas.microsoft.com/office/drawing/2014/main" id="{A0081569-AB5B-4881-BFAB-454ADD6A91A3}"/>
              </a:ext>
            </a:extLst>
          </p:cNvPr>
          <p:cNvSpPr/>
          <p:nvPr/>
        </p:nvSpPr>
        <p:spPr>
          <a:xfrm>
            <a:off x="4391426" y="3731655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45D9DCED-9C09-461E-99E1-960F01A1A171}"/>
              </a:ext>
            </a:extLst>
          </p:cNvPr>
          <p:cNvSpPr/>
          <p:nvPr/>
        </p:nvSpPr>
        <p:spPr>
          <a:xfrm>
            <a:off x="6208932" y="1932070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45" name="Oval 344">
            <a:extLst>
              <a:ext uri="{FF2B5EF4-FFF2-40B4-BE49-F238E27FC236}">
                <a16:creationId xmlns:a16="http://schemas.microsoft.com/office/drawing/2014/main" id="{1DD7E331-0EB1-46E4-92D2-9910E87A60EA}"/>
              </a:ext>
            </a:extLst>
          </p:cNvPr>
          <p:cNvSpPr/>
          <p:nvPr/>
        </p:nvSpPr>
        <p:spPr>
          <a:xfrm>
            <a:off x="7402380" y="3731654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768FDA9E-BBD9-4F64-9205-0BCC08184C20}"/>
              </a:ext>
            </a:extLst>
          </p:cNvPr>
          <p:cNvSpPr/>
          <p:nvPr/>
        </p:nvSpPr>
        <p:spPr>
          <a:xfrm>
            <a:off x="5884491" y="5454498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F08B7BDF-FDD4-4CD7-9281-C1911664B1AA}"/>
              </a:ext>
            </a:extLst>
          </p:cNvPr>
          <p:cNvSpPr/>
          <p:nvPr/>
        </p:nvSpPr>
        <p:spPr>
          <a:xfrm>
            <a:off x="3836216" y="5302505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0CDA9D-2770-4FFD-A98D-686E72C9E173}"/>
              </a:ext>
            </a:extLst>
          </p:cNvPr>
          <p:cNvSpPr/>
          <p:nvPr/>
        </p:nvSpPr>
        <p:spPr>
          <a:xfrm rot="19067797">
            <a:off x="10232250" y="3765158"/>
            <a:ext cx="1211398" cy="102120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7859E-050F-4AAE-B50B-4963F935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4822" y="6356350"/>
            <a:ext cx="110625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24BFB4CF-1C1F-4EA8-BE41-60107383B777}"/>
              </a:ext>
            </a:extLst>
          </p:cNvPr>
          <p:cNvCxnSpPr>
            <a:cxnSpLocks/>
          </p:cNvCxnSpPr>
          <p:nvPr/>
        </p:nvCxnSpPr>
        <p:spPr>
          <a:xfrm flipV="1">
            <a:off x="4168794" y="4067467"/>
            <a:ext cx="1369127" cy="125303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7" name="Oval 346">
            <a:extLst>
              <a:ext uri="{FF2B5EF4-FFF2-40B4-BE49-F238E27FC236}">
                <a16:creationId xmlns:a16="http://schemas.microsoft.com/office/drawing/2014/main" id="{B627BBB7-7352-4DE1-98CC-B83DA01576D2}"/>
              </a:ext>
            </a:extLst>
          </p:cNvPr>
          <p:cNvSpPr/>
          <p:nvPr/>
        </p:nvSpPr>
        <p:spPr>
          <a:xfrm>
            <a:off x="5598434" y="3767393"/>
            <a:ext cx="303985" cy="3039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cross entropy (supervised)</a:t>
            </a:r>
          </a:p>
        </p:txBody>
      </p: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0DB7EC08-F082-4476-BFAB-11E928235EDF}"/>
              </a:ext>
            </a:extLst>
          </p:cNvPr>
          <p:cNvCxnSpPr>
            <a:cxnSpLocks/>
          </p:cNvCxnSpPr>
          <p:nvPr/>
        </p:nvCxnSpPr>
        <p:spPr>
          <a:xfrm>
            <a:off x="4389354" y="2209422"/>
            <a:ext cx="1199607" cy="1509902"/>
          </a:xfrm>
          <a:prstGeom prst="straightConnector1">
            <a:avLst/>
          </a:prstGeom>
          <a:ln w="38100"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8" name="Straight Arrow Connector 307">
            <a:extLst>
              <a:ext uri="{FF2B5EF4-FFF2-40B4-BE49-F238E27FC236}">
                <a16:creationId xmlns:a16="http://schemas.microsoft.com/office/drawing/2014/main" id="{9EABC319-4C7D-4D26-A26A-6A451F0DF505}"/>
              </a:ext>
            </a:extLst>
          </p:cNvPr>
          <p:cNvCxnSpPr>
            <a:cxnSpLocks/>
          </p:cNvCxnSpPr>
          <p:nvPr/>
        </p:nvCxnSpPr>
        <p:spPr>
          <a:xfrm>
            <a:off x="4717913" y="4112810"/>
            <a:ext cx="1083763" cy="1276711"/>
          </a:xfrm>
          <a:prstGeom prst="straightConnector1">
            <a:avLst/>
          </a:prstGeom>
          <a:ln w="38100"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3EFC698C-D525-4693-AB5E-85A208B08C32}"/>
              </a:ext>
            </a:extLst>
          </p:cNvPr>
          <p:cNvCxnSpPr>
            <a:cxnSpLocks/>
          </p:cNvCxnSpPr>
          <p:nvPr/>
        </p:nvCxnSpPr>
        <p:spPr>
          <a:xfrm flipV="1">
            <a:off x="4776116" y="2237637"/>
            <a:ext cx="1458223" cy="148702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med"/>
          </a:ln>
          <a:effectLst>
            <a:glow rad="254000">
              <a:schemeClr val="bg1"/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09" name="Picture 308">
            <a:extLst>
              <a:ext uri="{FF2B5EF4-FFF2-40B4-BE49-F238E27FC236}">
                <a16:creationId xmlns:a16="http://schemas.microsoft.com/office/drawing/2014/main" id="{C2DFF9E0-7B12-478A-A6DF-8A4B91833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81335">
            <a:off x="3174296" y="3801175"/>
            <a:ext cx="1754384" cy="77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6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0" grpId="0"/>
      <p:bldP spid="291" grpId="0"/>
      <p:bldP spid="342" grpId="0" animBg="1"/>
      <p:bldP spid="343" grpId="0" animBg="1"/>
      <p:bldP spid="344" grpId="0" animBg="1"/>
      <p:bldP spid="345" grpId="0" animBg="1"/>
      <p:bldP spid="346" grpId="0" animBg="1"/>
      <p:bldP spid="348" grpId="0" animBg="1"/>
      <p:bldP spid="3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F70AEA5-23AE-6C95-F376-69257D77C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r="-453"/>
          <a:stretch/>
        </p:blipFill>
        <p:spPr>
          <a:xfrm>
            <a:off x="2684351" y="1659462"/>
            <a:ext cx="5253697" cy="2294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AE6A3-1304-3CC2-1975-D04F7C82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8B891-CAC2-AAD2-1AE9-32A97DD97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74" y="4386262"/>
            <a:ext cx="5314950" cy="624845"/>
          </a:xfrm>
          <a:prstGeom prst="rect">
            <a:avLst/>
          </a:prstGeom>
        </p:spPr>
      </p:pic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8C1B517-8619-A8AE-E1C8-09BA1D679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98" y="4112031"/>
            <a:ext cx="5395752" cy="10552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0856E0-7B02-693F-C56B-85A46E4B0605}"/>
              </a:ext>
            </a:extLst>
          </p:cNvPr>
          <p:cNvSpPr txBox="1"/>
          <p:nvPr/>
        </p:nvSpPr>
        <p:spPr>
          <a:xfrm>
            <a:off x="5688536" y="5194146"/>
            <a:ext cx="2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Mean Squared Error</a:t>
            </a:r>
          </a:p>
        </p:txBody>
      </p:sp>
      <p:pic>
        <p:nvPicPr>
          <p:cNvPr id="39" name="Content Placeholder 4">
            <a:extLst>
              <a:ext uri="{FF2B5EF4-FFF2-40B4-BE49-F238E27FC236}">
                <a16:creationId xmlns:a16="http://schemas.microsoft.com/office/drawing/2014/main" id="{2356C106-EF45-E66F-FB15-AD46823137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>
          <a:xfrm>
            <a:off x="3183377" y="1500901"/>
            <a:ext cx="4255648" cy="2453219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6D8DF4A3-7199-E30E-C1CD-F7704158105B}"/>
              </a:ext>
            </a:extLst>
          </p:cNvPr>
          <p:cNvSpPr/>
          <p:nvPr/>
        </p:nvSpPr>
        <p:spPr>
          <a:xfrm>
            <a:off x="4175998" y="4464258"/>
            <a:ext cx="2276475" cy="158845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cross entropy (supervised)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FA8CD-37E4-4A69-D425-D4C0436F92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94" y="1684192"/>
            <a:ext cx="4502614" cy="2124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10454A-31F2-A2EF-1EC4-3C36A974A0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64"/>
          <a:stretch/>
        </p:blipFill>
        <p:spPr>
          <a:xfrm>
            <a:off x="3059894" y="1664958"/>
            <a:ext cx="4502613" cy="211171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42B0974-CBFB-60FA-29E2-84931A522C7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0167" y="1650427"/>
            <a:ext cx="4857934" cy="21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5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d regularizer">
            <a:extLst>
              <a:ext uri="{FF2B5EF4-FFF2-40B4-BE49-F238E27FC236}">
                <a16:creationId xmlns:a16="http://schemas.microsoft.com/office/drawing/2014/main" id="{C2694557-DDD7-F567-950B-682AADAF4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/>
        </p:blipFill>
        <p:spPr>
          <a:xfrm>
            <a:off x="9863556" y="2713252"/>
            <a:ext cx="1498069" cy="823040"/>
          </a:xfrm>
          <a:custGeom>
            <a:avLst/>
            <a:gdLst>
              <a:gd name="connsiteX0" fmla="*/ 0 w 1498069"/>
              <a:gd name="connsiteY0" fmla="*/ 0 h 823040"/>
              <a:gd name="connsiteX1" fmla="*/ 1498069 w 1498069"/>
              <a:gd name="connsiteY1" fmla="*/ 0 h 823040"/>
              <a:gd name="connsiteX2" fmla="*/ 1498069 w 1498069"/>
              <a:gd name="connsiteY2" fmla="*/ 823040 h 823040"/>
              <a:gd name="connsiteX3" fmla="*/ 0 w 1498069"/>
              <a:gd name="connsiteY3" fmla="*/ 823040 h 823040"/>
              <a:gd name="connsiteX4" fmla="*/ 0 w 1498069"/>
              <a:gd name="connsiteY4" fmla="*/ 0 h 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069" h="823040">
                <a:moveTo>
                  <a:pt x="0" y="0"/>
                </a:moveTo>
                <a:lnTo>
                  <a:pt x="1498069" y="0"/>
                </a:lnTo>
                <a:lnTo>
                  <a:pt x="1498069" y="823040"/>
                </a:lnTo>
                <a:lnTo>
                  <a:pt x="0" y="8230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C5A62-DF04-158B-3DB9-403DCEE58C5F}"/>
              </a:ext>
            </a:extLst>
          </p:cNvPr>
          <p:cNvSpPr txBox="1"/>
          <p:nvPr/>
        </p:nvSpPr>
        <p:spPr>
          <a:xfrm>
            <a:off x="10115035" y="3802580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regularizer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2DB91D18-0E6B-7764-785B-210E46FA6CC5}"/>
              </a:ext>
            </a:extLst>
          </p:cNvPr>
          <p:cNvSpPr/>
          <p:nvPr/>
        </p:nvSpPr>
        <p:spPr>
          <a:xfrm rot="16200000" flipH="1">
            <a:off x="10616187" y="2870841"/>
            <a:ext cx="159556" cy="1561613"/>
          </a:xfrm>
          <a:prstGeom prst="rightBrace">
            <a:avLst>
              <a:gd name="adj1" fmla="val 128249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369596E-25B5-F84D-936C-8112D5E42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485" y="1698487"/>
            <a:ext cx="4677428" cy="2381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913BF-4954-0F13-8934-707E5D5629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4369" y="1832728"/>
            <a:ext cx="5344271" cy="28483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B7431AE-7A73-09F1-2512-7EE2F66B5B14}"/>
              </a:ext>
            </a:extLst>
          </p:cNvPr>
          <p:cNvGrpSpPr/>
          <p:nvPr/>
        </p:nvGrpSpPr>
        <p:grpSpPr>
          <a:xfrm>
            <a:off x="4184148" y="4569814"/>
            <a:ext cx="1127051" cy="1179397"/>
            <a:chOff x="4367258" y="4436198"/>
            <a:chExt cx="1127051" cy="11793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8FC135-DE4A-2167-35BE-C90C807EB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" b="249"/>
            <a:stretch/>
          </p:blipFill>
          <p:spPr>
            <a:xfrm rot="16200000">
              <a:off x="4288312" y="4515144"/>
              <a:ext cx="1179397" cy="1021506"/>
            </a:xfrm>
            <a:custGeom>
              <a:avLst/>
              <a:gdLst>
                <a:gd name="connsiteX0" fmla="*/ 0 w 1179397"/>
                <a:gd name="connsiteY0" fmla="*/ 0 h 1021506"/>
                <a:gd name="connsiteX1" fmla="*/ 564088 w 1179397"/>
                <a:gd name="connsiteY1" fmla="*/ 0 h 1021506"/>
                <a:gd name="connsiteX2" fmla="*/ 551195 w 1179397"/>
                <a:gd name="connsiteY2" fmla="*/ 11345 h 1021506"/>
                <a:gd name="connsiteX3" fmla="*/ 484239 w 1179397"/>
                <a:gd name="connsiteY3" fmla="*/ 183748 h 1021506"/>
                <a:gd name="connsiteX4" fmla="*/ 712839 w 1179397"/>
                <a:gd name="connsiteY4" fmla="*/ 427562 h 1021506"/>
                <a:gd name="connsiteX5" fmla="*/ 941439 w 1179397"/>
                <a:gd name="connsiteY5" fmla="*/ 183748 h 1021506"/>
                <a:gd name="connsiteX6" fmla="*/ 874484 w 1179397"/>
                <a:gd name="connsiteY6" fmla="*/ 11345 h 1021506"/>
                <a:gd name="connsiteX7" fmla="*/ 861591 w 1179397"/>
                <a:gd name="connsiteY7" fmla="*/ 0 h 1021506"/>
                <a:gd name="connsiteX8" fmla="*/ 1179397 w 1179397"/>
                <a:gd name="connsiteY8" fmla="*/ 0 h 1021506"/>
                <a:gd name="connsiteX9" fmla="*/ 1179397 w 1179397"/>
                <a:gd name="connsiteY9" fmla="*/ 1021506 h 1021506"/>
                <a:gd name="connsiteX10" fmla="*/ 0 w 1179397"/>
                <a:gd name="connsiteY10" fmla="*/ 1021506 h 1021506"/>
                <a:gd name="connsiteX11" fmla="*/ 0 w 1179397"/>
                <a:gd name="connsiteY11" fmla="*/ 0 h 1021506"/>
                <a:gd name="connsiteX12" fmla="*/ 339326 w 1179397"/>
                <a:gd name="connsiteY12" fmla="*/ 449003 h 1021506"/>
                <a:gd name="connsiteX13" fmla="*/ 50852 w 1179397"/>
                <a:gd name="connsiteY13" fmla="*/ 692817 h 1021506"/>
                <a:gd name="connsiteX14" fmla="*/ 339326 w 1179397"/>
                <a:gd name="connsiteY14" fmla="*/ 936631 h 1021506"/>
                <a:gd name="connsiteX15" fmla="*/ 627800 w 1179397"/>
                <a:gd name="connsiteY15" fmla="*/ 692817 h 1021506"/>
                <a:gd name="connsiteX16" fmla="*/ 339326 w 1179397"/>
                <a:gd name="connsiteY16" fmla="*/ 449003 h 102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79397" h="1021506">
                  <a:moveTo>
                    <a:pt x="0" y="0"/>
                  </a:moveTo>
                  <a:lnTo>
                    <a:pt x="564088" y="0"/>
                  </a:lnTo>
                  <a:lnTo>
                    <a:pt x="551195" y="11345"/>
                  </a:lnTo>
                  <a:cubicBezTo>
                    <a:pt x="509826" y="55467"/>
                    <a:pt x="484239" y="116421"/>
                    <a:pt x="484239" y="183748"/>
                  </a:cubicBezTo>
                  <a:cubicBezTo>
                    <a:pt x="484239" y="318403"/>
                    <a:pt x="586587" y="427562"/>
                    <a:pt x="712839" y="427562"/>
                  </a:cubicBezTo>
                  <a:cubicBezTo>
                    <a:pt x="839091" y="427562"/>
                    <a:pt x="941439" y="318403"/>
                    <a:pt x="941439" y="183748"/>
                  </a:cubicBezTo>
                  <a:cubicBezTo>
                    <a:pt x="941439" y="116421"/>
                    <a:pt x="915852" y="55467"/>
                    <a:pt x="874484" y="11345"/>
                  </a:cubicBezTo>
                  <a:lnTo>
                    <a:pt x="861591" y="0"/>
                  </a:lnTo>
                  <a:lnTo>
                    <a:pt x="1179397" y="0"/>
                  </a:lnTo>
                  <a:lnTo>
                    <a:pt x="1179397" y="1021506"/>
                  </a:lnTo>
                  <a:lnTo>
                    <a:pt x="0" y="1021506"/>
                  </a:lnTo>
                  <a:lnTo>
                    <a:pt x="0" y="0"/>
                  </a:lnTo>
                  <a:close/>
                  <a:moveTo>
                    <a:pt x="339326" y="449003"/>
                  </a:moveTo>
                  <a:cubicBezTo>
                    <a:pt x="180006" y="449003"/>
                    <a:pt x="50852" y="558162"/>
                    <a:pt x="50852" y="692817"/>
                  </a:cubicBezTo>
                  <a:cubicBezTo>
                    <a:pt x="50852" y="827472"/>
                    <a:pt x="180006" y="936631"/>
                    <a:pt x="339326" y="936631"/>
                  </a:cubicBezTo>
                  <a:cubicBezTo>
                    <a:pt x="498646" y="936631"/>
                    <a:pt x="627800" y="827472"/>
                    <a:pt x="627800" y="692817"/>
                  </a:cubicBezTo>
                  <a:cubicBezTo>
                    <a:pt x="627800" y="558162"/>
                    <a:pt x="498646" y="449003"/>
                    <a:pt x="339326" y="449003"/>
                  </a:cubicBezTo>
                  <a:close/>
                </a:path>
              </a:pathLst>
            </a:cu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2E761B-CD8C-61B3-ADFA-23513A576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58" t="249" r="20176" b="58103"/>
            <a:stretch/>
          </p:blipFill>
          <p:spPr>
            <a:xfrm>
              <a:off x="4474150" y="4607949"/>
              <a:ext cx="457200" cy="427562"/>
            </a:xfrm>
            <a:custGeom>
              <a:avLst/>
              <a:gdLst>
                <a:gd name="connsiteX0" fmla="*/ 79849 w 457200"/>
                <a:gd name="connsiteY0" fmla="*/ 0 h 427562"/>
                <a:gd name="connsiteX1" fmla="*/ 377352 w 457200"/>
                <a:gd name="connsiteY1" fmla="*/ 0 h 427562"/>
                <a:gd name="connsiteX2" fmla="*/ 390245 w 457200"/>
                <a:gd name="connsiteY2" fmla="*/ 11345 h 427562"/>
                <a:gd name="connsiteX3" fmla="*/ 457200 w 457200"/>
                <a:gd name="connsiteY3" fmla="*/ 183748 h 427562"/>
                <a:gd name="connsiteX4" fmla="*/ 228600 w 457200"/>
                <a:gd name="connsiteY4" fmla="*/ 427562 h 427562"/>
                <a:gd name="connsiteX5" fmla="*/ 0 w 457200"/>
                <a:gd name="connsiteY5" fmla="*/ 183748 h 427562"/>
                <a:gd name="connsiteX6" fmla="*/ 66956 w 457200"/>
                <a:gd name="connsiteY6" fmla="*/ 11345 h 427562"/>
                <a:gd name="connsiteX7" fmla="*/ 79849 w 457200"/>
                <a:gd name="connsiteY7" fmla="*/ 0 h 42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427562">
                  <a:moveTo>
                    <a:pt x="79849" y="0"/>
                  </a:moveTo>
                  <a:lnTo>
                    <a:pt x="377352" y="0"/>
                  </a:lnTo>
                  <a:lnTo>
                    <a:pt x="390245" y="11345"/>
                  </a:lnTo>
                  <a:cubicBezTo>
                    <a:pt x="431613" y="55467"/>
                    <a:pt x="457200" y="116421"/>
                    <a:pt x="457200" y="183748"/>
                  </a:cubicBezTo>
                  <a:cubicBezTo>
                    <a:pt x="457200" y="318403"/>
                    <a:pt x="354852" y="427562"/>
                    <a:pt x="228600" y="427562"/>
                  </a:cubicBezTo>
                  <a:cubicBezTo>
                    <a:pt x="102348" y="427562"/>
                    <a:pt x="0" y="318403"/>
                    <a:pt x="0" y="183748"/>
                  </a:cubicBezTo>
                  <a:cubicBezTo>
                    <a:pt x="0" y="116421"/>
                    <a:pt x="25587" y="55467"/>
                    <a:pt x="66956" y="11345"/>
                  </a:cubicBezTo>
                  <a:lnTo>
                    <a:pt x="79849" y="0"/>
                  </a:lnTo>
                  <a:close/>
                </a:path>
              </a:pathLst>
            </a:cu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787ABB-0533-3687-7002-DA0585F2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" t="43985" r="46769" b="8516"/>
            <a:stretch/>
          </p:blipFill>
          <p:spPr>
            <a:xfrm>
              <a:off x="4917361" y="4924709"/>
              <a:ext cx="576948" cy="487628"/>
            </a:xfrm>
            <a:custGeom>
              <a:avLst/>
              <a:gdLst>
                <a:gd name="connsiteX0" fmla="*/ 288474 w 576948"/>
                <a:gd name="connsiteY0" fmla="*/ 0 h 487628"/>
                <a:gd name="connsiteX1" fmla="*/ 576948 w 576948"/>
                <a:gd name="connsiteY1" fmla="*/ 243814 h 487628"/>
                <a:gd name="connsiteX2" fmla="*/ 288474 w 576948"/>
                <a:gd name="connsiteY2" fmla="*/ 487628 h 487628"/>
                <a:gd name="connsiteX3" fmla="*/ 0 w 576948"/>
                <a:gd name="connsiteY3" fmla="*/ 243814 h 487628"/>
                <a:gd name="connsiteX4" fmla="*/ 288474 w 576948"/>
                <a:gd name="connsiteY4" fmla="*/ 0 h 48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948" h="487628">
                  <a:moveTo>
                    <a:pt x="288474" y="0"/>
                  </a:moveTo>
                  <a:cubicBezTo>
                    <a:pt x="447794" y="0"/>
                    <a:pt x="576948" y="109159"/>
                    <a:pt x="576948" y="243814"/>
                  </a:cubicBezTo>
                  <a:cubicBezTo>
                    <a:pt x="576948" y="378469"/>
                    <a:pt x="447794" y="487628"/>
                    <a:pt x="288474" y="487628"/>
                  </a:cubicBezTo>
                  <a:cubicBezTo>
                    <a:pt x="129154" y="487628"/>
                    <a:pt x="0" y="378469"/>
                    <a:pt x="0" y="243814"/>
                  </a:cubicBezTo>
                  <a:cubicBezTo>
                    <a:pt x="0" y="109159"/>
                    <a:pt x="129154" y="0"/>
                    <a:pt x="288474" y="0"/>
                  </a:cubicBezTo>
                  <a:close/>
                </a:path>
              </a:pathLst>
            </a:cu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6C7084B1-B06C-F8DC-628E-82D974DBF7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66725" y="50820"/>
                <a:ext cx="10515600" cy="1325563"/>
              </a:xfrm>
            </p:spPr>
            <p:txBody>
              <a:bodyPr/>
              <a:lstStyle/>
              <a:p>
                <a:r>
                  <a:rPr lang="en-US" b="1" dirty="0"/>
                  <a:t>Regularizers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b="1" dirty="0"/>
                  <a:t>  Priors</a:t>
                </a:r>
              </a:p>
            </p:txBody>
          </p:sp>
        </mc:Choice>
        <mc:Fallback xmlns="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6C7084B1-B06C-F8DC-628E-82D974DBF7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6725" y="50820"/>
                <a:ext cx="10515600" cy="1325563"/>
              </a:xfrm>
              <a:blipFill>
                <a:blip r:embed="rId6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AE41050-00E7-076B-B6D6-5A0A80871321}"/>
              </a:ext>
            </a:extLst>
          </p:cNvPr>
          <p:cNvSpPr txBox="1"/>
          <p:nvPr/>
        </p:nvSpPr>
        <p:spPr>
          <a:xfrm>
            <a:off x="4489397" y="953488"/>
            <a:ext cx="2007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Distributions over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model parameters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18F04C-9AE7-B746-ADDD-A38F198E9D0C}"/>
              </a:ext>
            </a:extLst>
          </p:cNvPr>
          <p:cNvSpPr txBox="1"/>
          <p:nvPr/>
        </p:nvSpPr>
        <p:spPr>
          <a:xfrm>
            <a:off x="392507" y="997035"/>
            <a:ext cx="310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Terms added to loss functions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to incentivize “simple models”</a:t>
            </a:r>
          </a:p>
        </p:txBody>
      </p: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A73274E-A14E-7541-5A0E-FE0A1409C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70" y="2729299"/>
            <a:ext cx="1314450" cy="571500"/>
          </a:xfrm>
          <a:prstGeom prst="rect">
            <a:avLst/>
          </a:prstGeom>
        </p:spPr>
      </p:pic>
      <p:pic>
        <p:nvPicPr>
          <p:cNvPr id="26" name="Picture 25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2E0E72BE-2361-EDAD-0A0D-8875A695F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50" y="2972743"/>
            <a:ext cx="313365" cy="3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16875-0DF1-444C-8CCA-43BC57B7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Statistical Divergence</a:t>
            </a:r>
            <a:br>
              <a:rPr lang="en-US" b="1" dirty="0"/>
            </a:br>
            <a:r>
              <a:rPr lang="en-US" b="1" dirty="0"/>
              <a:t>	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as Inconsistency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5621D-D3CB-47EA-8C9C-813C6CAA6F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04875" y="2022210"/>
                <a:ext cx="10515600" cy="419417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You believe both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Your inconsistency: a divergence between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55621D-D3CB-47EA-8C9C-813C6CAA6F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4875" y="2022210"/>
                <a:ext cx="10515600" cy="4194175"/>
              </a:xfrm>
              <a:blipFill>
                <a:blip r:embed="rId3"/>
                <a:stretch>
                  <a:fillRect l="-75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2531B8E-487D-4694-A238-90B00AC68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35" y="3271378"/>
            <a:ext cx="2472146" cy="872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B3FA0-35C7-4660-880B-24F4D3BE70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189" t="2816" b="4566"/>
          <a:stretch>
            <a:fillRect/>
          </a:stretch>
        </p:blipFill>
        <p:spPr>
          <a:xfrm>
            <a:off x="7629281" y="3197561"/>
            <a:ext cx="275837" cy="1159749"/>
          </a:xfrm>
          <a:custGeom>
            <a:avLst/>
            <a:gdLst>
              <a:gd name="connsiteX0" fmla="*/ 0 w 384794"/>
              <a:gd name="connsiteY0" fmla="*/ 0 h 1617856"/>
              <a:gd name="connsiteX1" fmla="*/ 384794 w 384794"/>
              <a:gd name="connsiteY1" fmla="*/ 0 h 1617856"/>
              <a:gd name="connsiteX2" fmla="*/ 384794 w 384794"/>
              <a:gd name="connsiteY2" fmla="*/ 1617856 h 1617856"/>
              <a:gd name="connsiteX3" fmla="*/ 0 w 384794"/>
              <a:gd name="connsiteY3" fmla="*/ 1617856 h 1617856"/>
              <a:gd name="connsiteX4" fmla="*/ 0 w 384794"/>
              <a:gd name="connsiteY4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794" h="1617856">
                <a:moveTo>
                  <a:pt x="0" y="0"/>
                </a:moveTo>
                <a:lnTo>
                  <a:pt x="384794" y="0"/>
                </a:lnTo>
                <a:lnTo>
                  <a:pt x="384794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CB5C8-178E-45B1-A8A4-B4FCC3E21B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01" r="91321" b="3580"/>
          <a:stretch>
            <a:fillRect/>
          </a:stretch>
        </p:blipFill>
        <p:spPr>
          <a:xfrm>
            <a:off x="4844326" y="3197561"/>
            <a:ext cx="271706" cy="1159750"/>
          </a:xfrm>
          <a:custGeom>
            <a:avLst/>
            <a:gdLst>
              <a:gd name="connsiteX0" fmla="*/ 0 w 379031"/>
              <a:gd name="connsiteY0" fmla="*/ 0 h 1617856"/>
              <a:gd name="connsiteX1" fmla="*/ 379031 w 379031"/>
              <a:gd name="connsiteY1" fmla="*/ 0 h 1617856"/>
              <a:gd name="connsiteX2" fmla="*/ 379031 w 379031"/>
              <a:gd name="connsiteY2" fmla="*/ 313064 h 1617856"/>
              <a:gd name="connsiteX3" fmla="*/ 347142 w 379031"/>
              <a:gd name="connsiteY3" fmla="*/ 356422 h 1617856"/>
              <a:gd name="connsiteX4" fmla="*/ 323851 w 379031"/>
              <a:gd name="connsiteY4" fmla="*/ 401492 h 1617856"/>
              <a:gd name="connsiteX5" fmla="*/ 358844 w 379031"/>
              <a:gd name="connsiteY5" fmla="*/ 644581 h 1617856"/>
              <a:gd name="connsiteX6" fmla="*/ 379031 w 379031"/>
              <a:gd name="connsiteY6" fmla="*/ 679437 h 1617856"/>
              <a:gd name="connsiteX7" fmla="*/ 379031 w 379031"/>
              <a:gd name="connsiteY7" fmla="*/ 1617856 h 1617856"/>
              <a:gd name="connsiteX8" fmla="*/ 0 w 379031"/>
              <a:gd name="connsiteY8" fmla="*/ 1617856 h 1617856"/>
              <a:gd name="connsiteX9" fmla="*/ 0 w 379031"/>
              <a:gd name="connsiteY9" fmla="*/ 0 h 1617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031" h="1617856">
                <a:moveTo>
                  <a:pt x="0" y="0"/>
                </a:moveTo>
                <a:lnTo>
                  <a:pt x="379031" y="0"/>
                </a:lnTo>
                <a:lnTo>
                  <a:pt x="379031" y="313064"/>
                </a:lnTo>
                <a:lnTo>
                  <a:pt x="347142" y="356422"/>
                </a:lnTo>
                <a:cubicBezTo>
                  <a:pt x="336943" y="372456"/>
                  <a:pt x="329060" y="387576"/>
                  <a:pt x="323851" y="401492"/>
                </a:cubicBezTo>
                <a:cubicBezTo>
                  <a:pt x="298848" y="468289"/>
                  <a:pt x="316707" y="557457"/>
                  <a:pt x="358844" y="644581"/>
                </a:cubicBezTo>
                <a:lnTo>
                  <a:pt x="379031" y="679437"/>
                </a:lnTo>
                <a:lnTo>
                  <a:pt x="379031" y="1617856"/>
                </a:lnTo>
                <a:lnTo>
                  <a:pt x="0" y="16178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74C5ED-5768-4E45-B76E-2FD34D7CB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042" y="3389556"/>
            <a:ext cx="2931181" cy="854119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089BAE37-6BCB-4C98-BB9C-FC546997B1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9934" y="3856920"/>
            <a:ext cx="396358" cy="262378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3BEC7239-20FB-48F8-9358-D9D3D10A71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957" y="3856920"/>
            <a:ext cx="409404" cy="299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548BC1-0579-472A-BD8D-9512F0A5C0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857" y="4386237"/>
            <a:ext cx="6211007" cy="133841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6AB0A2-2BDD-4B97-BBE6-02157E1E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8E1C8E-A7A8-4397-B820-9452B31A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19580"/>
            <a:ext cx="9562289" cy="6038420"/>
          </a:xfrm>
          <a:custGeom>
            <a:avLst/>
            <a:gdLst>
              <a:gd name="connsiteX0" fmla="*/ 0 w 9562289"/>
              <a:gd name="connsiteY0" fmla="*/ 0 h 6038420"/>
              <a:gd name="connsiteX1" fmla="*/ 9562289 w 9562289"/>
              <a:gd name="connsiteY1" fmla="*/ 0 h 6038420"/>
              <a:gd name="connsiteX2" fmla="*/ 9562289 w 9562289"/>
              <a:gd name="connsiteY2" fmla="*/ 6038420 h 6038420"/>
              <a:gd name="connsiteX3" fmla="*/ 0 w 9562289"/>
              <a:gd name="connsiteY3" fmla="*/ 6038420 h 6038420"/>
              <a:gd name="connsiteX4" fmla="*/ 0 w 9562289"/>
              <a:gd name="connsiteY4" fmla="*/ 0 h 6038420"/>
              <a:gd name="connsiteX5" fmla="*/ 5999084 w 9562289"/>
              <a:gd name="connsiteY5" fmla="*/ 180475 h 6038420"/>
              <a:gd name="connsiteX6" fmla="*/ 5999084 w 9562289"/>
              <a:gd name="connsiteY6" fmla="*/ 1382562 h 6038420"/>
              <a:gd name="connsiteX7" fmla="*/ 8293550 w 9562289"/>
              <a:gd name="connsiteY7" fmla="*/ 1382562 h 6038420"/>
              <a:gd name="connsiteX8" fmla="*/ 8293550 w 9562289"/>
              <a:gd name="connsiteY8" fmla="*/ 180475 h 6038420"/>
              <a:gd name="connsiteX9" fmla="*/ 5999084 w 9562289"/>
              <a:gd name="connsiteY9" fmla="*/ 180475 h 603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62289" h="6038420">
                <a:moveTo>
                  <a:pt x="0" y="0"/>
                </a:moveTo>
                <a:lnTo>
                  <a:pt x="9562289" y="0"/>
                </a:lnTo>
                <a:lnTo>
                  <a:pt x="9562289" y="6038420"/>
                </a:lnTo>
                <a:lnTo>
                  <a:pt x="0" y="6038420"/>
                </a:lnTo>
                <a:lnTo>
                  <a:pt x="0" y="0"/>
                </a:lnTo>
                <a:close/>
                <a:moveTo>
                  <a:pt x="5999084" y="180475"/>
                </a:moveTo>
                <a:lnTo>
                  <a:pt x="5999084" y="1382562"/>
                </a:lnTo>
                <a:lnTo>
                  <a:pt x="8293550" y="1382562"/>
                </a:lnTo>
                <a:lnTo>
                  <a:pt x="8293550" y="180475"/>
                </a:lnTo>
                <a:lnTo>
                  <a:pt x="5999084" y="180475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AE2A9AAC-9ACE-44D3-AF0B-2AF0A316979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0" y="482781"/>
                <a:ext cx="4383741" cy="132556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Map of </a:t>
                </a:r>
                <a:br>
                  <a:rPr lang="en-US" b="1" dirty="0"/>
                </a:br>
                <a:r>
                  <a:rPr lang="en-US" sz="3600" dirty="0"/>
                  <a:t>as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i="1" dirty="0" err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 vary</a:t>
                </a:r>
                <a:endParaRPr lang="en-US" sz="40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AE2A9AAC-9ACE-44D3-AF0B-2AF0A31697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0" y="482781"/>
                <a:ext cx="4383741" cy="1325563"/>
              </a:xfrm>
              <a:blipFill>
                <a:blip r:embed="rId3"/>
                <a:stretch>
                  <a:fillRect l="-5563" t="-9174" b="-11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F590FB3-279D-476E-B19B-73963852FB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9469" y="243991"/>
            <a:ext cx="2756462" cy="11511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9D0B7-1CAC-4ADF-A837-D8DDAACB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554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8E1C8E-A7A8-4397-B820-9452B31A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2401" y="1295401"/>
            <a:ext cx="8989795" cy="5676900"/>
          </a:xfrm>
          <a:custGeom>
            <a:avLst/>
            <a:gdLst>
              <a:gd name="connsiteX0" fmla="*/ 0 w 9562289"/>
              <a:gd name="connsiteY0" fmla="*/ 0 h 6038420"/>
              <a:gd name="connsiteX1" fmla="*/ 9562289 w 9562289"/>
              <a:gd name="connsiteY1" fmla="*/ 0 h 6038420"/>
              <a:gd name="connsiteX2" fmla="*/ 9562289 w 9562289"/>
              <a:gd name="connsiteY2" fmla="*/ 6038420 h 6038420"/>
              <a:gd name="connsiteX3" fmla="*/ 0 w 9562289"/>
              <a:gd name="connsiteY3" fmla="*/ 6038420 h 6038420"/>
              <a:gd name="connsiteX4" fmla="*/ 0 w 9562289"/>
              <a:gd name="connsiteY4" fmla="*/ 0 h 6038420"/>
              <a:gd name="connsiteX5" fmla="*/ 5999084 w 9562289"/>
              <a:gd name="connsiteY5" fmla="*/ 180475 h 6038420"/>
              <a:gd name="connsiteX6" fmla="*/ 5999084 w 9562289"/>
              <a:gd name="connsiteY6" fmla="*/ 1382562 h 6038420"/>
              <a:gd name="connsiteX7" fmla="*/ 8293550 w 9562289"/>
              <a:gd name="connsiteY7" fmla="*/ 1382562 h 6038420"/>
              <a:gd name="connsiteX8" fmla="*/ 8293550 w 9562289"/>
              <a:gd name="connsiteY8" fmla="*/ 180475 h 6038420"/>
              <a:gd name="connsiteX9" fmla="*/ 5999084 w 9562289"/>
              <a:gd name="connsiteY9" fmla="*/ 180475 h 603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62289" h="6038420">
                <a:moveTo>
                  <a:pt x="0" y="0"/>
                </a:moveTo>
                <a:lnTo>
                  <a:pt x="9562289" y="0"/>
                </a:lnTo>
                <a:lnTo>
                  <a:pt x="9562289" y="6038420"/>
                </a:lnTo>
                <a:lnTo>
                  <a:pt x="0" y="6038420"/>
                </a:lnTo>
                <a:lnTo>
                  <a:pt x="0" y="0"/>
                </a:lnTo>
                <a:close/>
                <a:moveTo>
                  <a:pt x="5999084" y="180475"/>
                </a:moveTo>
                <a:lnTo>
                  <a:pt x="5999084" y="1382562"/>
                </a:lnTo>
                <a:lnTo>
                  <a:pt x="8293550" y="1382562"/>
                </a:lnTo>
                <a:lnTo>
                  <a:pt x="8293550" y="180475"/>
                </a:lnTo>
                <a:lnTo>
                  <a:pt x="5999084" y="180475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2A9AAC-9ACE-44D3-AF0B-2AF0A316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1"/>
            <a:ext cx="10515600" cy="1325563"/>
          </a:xfrm>
        </p:spPr>
        <p:txBody>
          <a:bodyPr/>
          <a:lstStyle/>
          <a:p>
            <a:r>
              <a:rPr lang="en-US" dirty="0"/>
              <a:t>More belief can only increase inconsistency</a:t>
            </a:r>
            <a:endParaRPr lang="en-US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E32FF2-2037-45FD-A517-E4274467D038}"/>
              </a:ext>
            </a:extLst>
          </p:cNvPr>
          <p:cNvCxnSpPr>
            <a:cxnSpLocks/>
          </p:cNvCxnSpPr>
          <p:nvPr/>
        </p:nvCxnSpPr>
        <p:spPr>
          <a:xfrm flipH="1" flipV="1">
            <a:off x="2160909" y="1587500"/>
            <a:ext cx="10057" cy="243053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541705-398E-4C44-810F-FE56C28870A4}"/>
              </a:ext>
            </a:extLst>
          </p:cNvPr>
          <p:cNvCxnSpPr>
            <a:cxnSpLocks/>
          </p:cNvCxnSpPr>
          <p:nvPr/>
        </p:nvCxnSpPr>
        <p:spPr>
          <a:xfrm>
            <a:off x="2269922" y="4121195"/>
            <a:ext cx="5642178" cy="1108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E8313E-433D-4531-994F-A073893D038C}"/>
              </a:ext>
            </a:extLst>
          </p:cNvPr>
          <p:cNvGrpSpPr/>
          <p:nvPr/>
        </p:nvGrpSpPr>
        <p:grpSpPr>
          <a:xfrm>
            <a:off x="1296199" y="3980894"/>
            <a:ext cx="6252889" cy="2511981"/>
            <a:chOff x="1032440" y="4372697"/>
            <a:chExt cx="4962912" cy="2164701"/>
          </a:xfrm>
          <a:solidFill>
            <a:schemeClr val="accent1">
              <a:lumMod val="75000"/>
              <a:alpha val="85098"/>
            </a:schemeClr>
          </a:solidFill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6EE5AC4-6D90-48B7-B403-882D4C371885}"/>
                </a:ext>
              </a:extLst>
            </p:cNvPr>
            <p:cNvGrpSpPr/>
            <p:nvPr/>
          </p:nvGrpSpPr>
          <p:grpSpPr>
            <a:xfrm>
              <a:off x="3528346" y="4380461"/>
              <a:ext cx="2457621" cy="256077"/>
              <a:chOff x="2681384" y="4598146"/>
              <a:chExt cx="2457621" cy="256077"/>
            </a:xfrm>
            <a:grpFill/>
          </p:grpSpPr>
          <p:sp>
            <p:nvSpPr>
              <p:cNvPr id="74" name="Arrow: Chevron 73">
                <a:extLst>
                  <a:ext uri="{FF2B5EF4-FFF2-40B4-BE49-F238E27FC236}">
                    <a16:creationId xmlns:a16="http://schemas.microsoft.com/office/drawing/2014/main" id="{03171008-EEBC-4A0A-B64E-38FF6B186F09}"/>
                  </a:ext>
                </a:extLst>
              </p:cNvPr>
              <p:cNvSpPr/>
              <p:nvPr/>
            </p:nvSpPr>
            <p:spPr>
              <a:xfrm>
                <a:off x="2681384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75" name="Arrow: Chevron 74">
                <a:extLst>
                  <a:ext uri="{FF2B5EF4-FFF2-40B4-BE49-F238E27FC236}">
                    <a16:creationId xmlns:a16="http://schemas.microsoft.com/office/drawing/2014/main" id="{A427DD29-89B4-4E01-AC4D-6484432B1255}"/>
                  </a:ext>
                </a:extLst>
              </p:cNvPr>
              <p:cNvSpPr/>
              <p:nvPr/>
            </p:nvSpPr>
            <p:spPr>
              <a:xfrm>
                <a:off x="2989171" y="4598146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76" name="Arrow: Chevron 75">
                <a:extLst>
                  <a:ext uri="{FF2B5EF4-FFF2-40B4-BE49-F238E27FC236}">
                    <a16:creationId xmlns:a16="http://schemas.microsoft.com/office/drawing/2014/main" id="{22099505-C0B9-446D-B392-09017C85CD1B}"/>
                  </a:ext>
                </a:extLst>
              </p:cNvPr>
              <p:cNvSpPr/>
              <p:nvPr/>
            </p:nvSpPr>
            <p:spPr>
              <a:xfrm>
                <a:off x="3311337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77" name="Arrow: Chevron 76">
                <a:extLst>
                  <a:ext uri="{FF2B5EF4-FFF2-40B4-BE49-F238E27FC236}">
                    <a16:creationId xmlns:a16="http://schemas.microsoft.com/office/drawing/2014/main" id="{C41E6649-A176-4974-9244-F988C8E2BA24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78" name="Arrow: Chevron 77">
                <a:extLst>
                  <a:ext uri="{FF2B5EF4-FFF2-40B4-BE49-F238E27FC236}">
                    <a16:creationId xmlns:a16="http://schemas.microsoft.com/office/drawing/2014/main" id="{F888921F-71F4-4978-AC73-93E1EDB805C1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79" name="Arrow: Chevron 78">
                <a:extLst>
                  <a:ext uri="{FF2B5EF4-FFF2-40B4-BE49-F238E27FC236}">
                    <a16:creationId xmlns:a16="http://schemas.microsoft.com/office/drawing/2014/main" id="{37EA3673-14E7-4C2B-98D6-CFB4F7C9ED9A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80" name="Arrow: Chevron 79">
                <a:extLst>
                  <a:ext uri="{FF2B5EF4-FFF2-40B4-BE49-F238E27FC236}">
                    <a16:creationId xmlns:a16="http://schemas.microsoft.com/office/drawing/2014/main" id="{81A44BAC-82F4-431E-A3AD-D0664AB77CB5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81" name="Arrow: Chevron 80">
                <a:extLst>
                  <a:ext uri="{FF2B5EF4-FFF2-40B4-BE49-F238E27FC236}">
                    <a16:creationId xmlns:a16="http://schemas.microsoft.com/office/drawing/2014/main" id="{384DBBC8-FFAA-424E-8A8B-354405577C27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71ED0EA-9AFB-4184-A45B-B41D20CAACAD}"/>
                </a:ext>
              </a:extLst>
            </p:cNvPr>
            <p:cNvGrpSpPr/>
            <p:nvPr/>
          </p:nvGrpSpPr>
          <p:grpSpPr>
            <a:xfrm>
              <a:off x="1032440" y="4372697"/>
              <a:ext cx="2457621" cy="256077"/>
              <a:chOff x="2681384" y="4598146"/>
              <a:chExt cx="2457621" cy="256077"/>
            </a:xfrm>
            <a:grpFill/>
          </p:grpSpPr>
          <p:sp>
            <p:nvSpPr>
              <p:cNvPr id="84" name="Arrow: Chevron 83">
                <a:extLst>
                  <a:ext uri="{FF2B5EF4-FFF2-40B4-BE49-F238E27FC236}">
                    <a16:creationId xmlns:a16="http://schemas.microsoft.com/office/drawing/2014/main" id="{6595F145-BFC4-4F4C-8616-36D462135046}"/>
                  </a:ext>
                </a:extLst>
              </p:cNvPr>
              <p:cNvSpPr/>
              <p:nvPr/>
            </p:nvSpPr>
            <p:spPr>
              <a:xfrm>
                <a:off x="2681384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3309B5B4-1E90-45AF-817A-2AC8079E163C}"/>
                  </a:ext>
                </a:extLst>
              </p:cNvPr>
              <p:cNvSpPr/>
              <p:nvPr/>
            </p:nvSpPr>
            <p:spPr>
              <a:xfrm>
                <a:off x="2989171" y="4598146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89C18876-C322-484F-9E72-4FB255C015B4}"/>
                  </a:ext>
                </a:extLst>
              </p:cNvPr>
              <p:cNvSpPr/>
              <p:nvPr/>
            </p:nvSpPr>
            <p:spPr>
              <a:xfrm>
                <a:off x="3311337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87" name="Arrow: Chevron 86">
                <a:extLst>
                  <a:ext uri="{FF2B5EF4-FFF2-40B4-BE49-F238E27FC236}">
                    <a16:creationId xmlns:a16="http://schemas.microsoft.com/office/drawing/2014/main" id="{30A0F06D-9B23-4AA9-B23A-0BEA9C33194F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88" name="Arrow: Chevron 87">
                <a:extLst>
                  <a:ext uri="{FF2B5EF4-FFF2-40B4-BE49-F238E27FC236}">
                    <a16:creationId xmlns:a16="http://schemas.microsoft.com/office/drawing/2014/main" id="{5C14DB77-B984-472D-A501-88056F5BCF8A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89" name="Arrow: Chevron 88">
                <a:extLst>
                  <a:ext uri="{FF2B5EF4-FFF2-40B4-BE49-F238E27FC236}">
                    <a16:creationId xmlns:a16="http://schemas.microsoft.com/office/drawing/2014/main" id="{C11F2178-B07D-4012-9F2E-4D026B304100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90" name="Arrow: Chevron 89">
                <a:extLst>
                  <a:ext uri="{FF2B5EF4-FFF2-40B4-BE49-F238E27FC236}">
                    <a16:creationId xmlns:a16="http://schemas.microsoft.com/office/drawing/2014/main" id="{2792B34D-18E2-4AA4-9A39-4AF6C337070F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91" name="Arrow: Chevron 90">
                <a:extLst>
                  <a:ext uri="{FF2B5EF4-FFF2-40B4-BE49-F238E27FC236}">
                    <a16:creationId xmlns:a16="http://schemas.microsoft.com/office/drawing/2014/main" id="{BDEAA0D0-D5CC-4937-ADFD-AB2C6A44EFBA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9EF13E1A-E40F-40D5-A676-5390833EFC59}"/>
                </a:ext>
              </a:extLst>
            </p:cNvPr>
            <p:cNvGrpSpPr/>
            <p:nvPr/>
          </p:nvGrpSpPr>
          <p:grpSpPr>
            <a:xfrm flipH="1">
              <a:off x="4456659" y="6267555"/>
              <a:ext cx="1538693" cy="254119"/>
              <a:chOff x="3619124" y="4603210"/>
              <a:chExt cx="1519881" cy="251013"/>
            </a:xfrm>
            <a:grpFill/>
          </p:grpSpPr>
          <p:sp>
            <p:nvSpPr>
              <p:cNvPr id="96" name="Arrow: Chevron 95">
                <a:extLst>
                  <a:ext uri="{FF2B5EF4-FFF2-40B4-BE49-F238E27FC236}">
                    <a16:creationId xmlns:a16="http://schemas.microsoft.com/office/drawing/2014/main" id="{BFCE38D5-22A5-4315-BA9F-ACAAB9077788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97" name="Arrow: Chevron 96">
                <a:extLst>
                  <a:ext uri="{FF2B5EF4-FFF2-40B4-BE49-F238E27FC236}">
                    <a16:creationId xmlns:a16="http://schemas.microsoft.com/office/drawing/2014/main" id="{6FD6462C-8B82-4897-8D3A-836D868E4994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98" name="Arrow: Chevron 97">
                <a:extLst>
                  <a:ext uri="{FF2B5EF4-FFF2-40B4-BE49-F238E27FC236}">
                    <a16:creationId xmlns:a16="http://schemas.microsoft.com/office/drawing/2014/main" id="{4906C79C-0793-4EEE-BDFA-5DFA8323AAE8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99" name="Arrow: Chevron 98">
                <a:extLst>
                  <a:ext uri="{FF2B5EF4-FFF2-40B4-BE49-F238E27FC236}">
                    <a16:creationId xmlns:a16="http://schemas.microsoft.com/office/drawing/2014/main" id="{51F9E1EB-4C15-4E6E-ADB7-C7229078FCC9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0" name="Arrow: Chevron 99">
                <a:extLst>
                  <a:ext uri="{FF2B5EF4-FFF2-40B4-BE49-F238E27FC236}">
                    <a16:creationId xmlns:a16="http://schemas.microsoft.com/office/drawing/2014/main" id="{27CF9B81-284D-47F0-897B-EA6786E69FBF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0CAD6F9-0CCE-4360-8C29-3947F4BEFF83}"/>
                </a:ext>
              </a:extLst>
            </p:cNvPr>
            <p:cNvGrpSpPr/>
            <p:nvPr/>
          </p:nvGrpSpPr>
          <p:grpSpPr>
            <a:xfrm flipH="1">
              <a:off x="1938254" y="6278152"/>
              <a:ext cx="2488039" cy="259246"/>
              <a:chOff x="2681384" y="4598146"/>
              <a:chExt cx="2457621" cy="256077"/>
            </a:xfrm>
            <a:grpFill/>
          </p:grpSpPr>
          <p:sp>
            <p:nvSpPr>
              <p:cNvPr id="102" name="Arrow: Chevron 101">
                <a:extLst>
                  <a:ext uri="{FF2B5EF4-FFF2-40B4-BE49-F238E27FC236}">
                    <a16:creationId xmlns:a16="http://schemas.microsoft.com/office/drawing/2014/main" id="{69621BA5-343E-4C5C-BCA2-392433831B2C}"/>
                  </a:ext>
                </a:extLst>
              </p:cNvPr>
              <p:cNvSpPr/>
              <p:nvPr/>
            </p:nvSpPr>
            <p:spPr>
              <a:xfrm>
                <a:off x="2681384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3" name="Arrow: Chevron 102">
                <a:extLst>
                  <a:ext uri="{FF2B5EF4-FFF2-40B4-BE49-F238E27FC236}">
                    <a16:creationId xmlns:a16="http://schemas.microsoft.com/office/drawing/2014/main" id="{AACB9EF2-4C39-49EA-91AF-1BAA1A2A239A}"/>
                  </a:ext>
                </a:extLst>
              </p:cNvPr>
              <p:cNvSpPr/>
              <p:nvPr/>
            </p:nvSpPr>
            <p:spPr>
              <a:xfrm>
                <a:off x="2989171" y="4598146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4" name="Arrow: Chevron 103">
                <a:extLst>
                  <a:ext uri="{FF2B5EF4-FFF2-40B4-BE49-F238E27FC236}">
                    <a16:creationId xmlns:a16="http://schemas.microsoft.com/office/drawing/2014/main" id="{3378A508-BDDE-473C-A8E3-630BF8B0BA9F}"/>
                  </a:ext>
                </a:extLst>
              </p:cNvPr>
              <p:cNvSpPr/>
              <p:nvPr/>
            </p:nvSpPr>
            <p:spPr>
              <a:xfrm>
                <a:off x="3311337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5" name="Arrow: Chevron 104">
                <a:extLst>
                  <a:ext uri="{FF2B5EF4-FFF2-40B4-BE49-F238E27FC236}">
                    <a16:creationId xmlns:a16="http://schemas.microsoft.com/office/drawing/2014/main" id="{4AE0AD90-FA45-475B-8DCB-994378B002E6}"/>
                  </a:ext>
                </a:extLst>
              </p:cNvPr>
              <p:cNvSpPr/>
              <p:nvPr/>
            </p:nvSpPr>
            <p:spPr>
              <a:xfrm>
                <a:off x="3619124" y="4603210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6" name="Arrow: Chevron 105">
                <a:extLst>
                  <a:ext uri="{FF2B5EF4-FFF2-40B4-BE49-F238E27FC236}">
                    <a16:creationId xmlns:a16="http://schemas.microsoft.com/office/drawing/2014/main" id="{3165C73A-EE1F-4C8A-992F-FB7B85E048CB}"/>
                  </a:ext>
                </a:extLst>
              </p:cNvPr>
              <p:cNvSpPr/>
              <p:nvPr/>
            </p:nvSpPr>
            <p:spPr>
              <a:xfrm>
                <a:off x="3941290" y="4608608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7" name="Arrow: Chevron 106">
                <a:extLst>
                  <a:ext uri="{FF2B5EF4-FFF2-40B4-BE49-F238E27FC236}">
                    <a16:creationId xmlns:a16="http://schemas.microsoft.com/office/drawing/2014/main" id="{47F15DAB-01C8-4BDC-8922-B153DD418836}"/>
                  </a:ext>
                </a:extLst>
              </p:cNvPr>
              <p:cNvSpPr/>
              <p:nvPr/>
            </p:nvSpPr>
            <p:spPr>
              <a:xfrm>
                <a:off x="4249077" y="4603377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8" name="Arrow: Chevron 107">
                <a:extLst>
                  <a:ext uri="{FF2B5EF4-FFF2-40B4-BE49-F238E27FC236}">
                    <a16:creationId xmlns:a16="http://schemas.microsoft.com/office/drawing/2014/main" id="{075D9160-7B95-4E5F-919D-14F2EA53C8E5}"/>
                  </a:ext>
                </a:extLst>
              </p:cNvPr>
              <p:cNvSpPr/>
              <p:nvPr/>
            </p:nvSpPr>
            <p:spPr>
              <a:xfrm>
                <a:off x="4571243" y="4613672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109" name="Arrow: Chevron 108">
                <a:extLst>
                  <a:ext uri="{FF2B5EF4-FFF2-40B4-BE49-F238E27FC236}">
                    <a16:creationId xmlns:a16="http://schemas.microsoft.com/office/drawing/2014/main" id="{42071483-B4D7-47BF-8ED5-FEBC6995650A}"/>
                  </a:ext>
                </a:extLst>
              </p:cNvPr>
              <p:cNvSpPr/>
              <p:nvPr/>
            </p:nvSpPr>
            <p:spPr>
              <a:xfrm>
                <a:off x="4879030" y="4608441"/>
                <a:ext cx="259975" cy="240551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Rectangle 1">
            <a:extLst>
              <a:ext uri="{FF2B5EF4-FFF2-40B4-BE49-F238E27FC236}">
                <a16:creationId xmlns:a16="http://schemas.microsoft.com/office/drawing/2014/main" id="{9CFD6A6B-B628-4263-BE34-8C770E503CB0}"/>
              </a:ext>
            </a:extLst>
          </p:cNvPr>
          <p:cNvSpPr/>
          <p:nvPr/>
        </p:nvSpPr>
        <p:spPr>
          <a:xfrm>
            <a:off x="2167341" y="1512701"/>
            <a:ext cx="5880783" cy="2619581"/>
          </a:xfrm>
          <a:custGeom>
            <a:avLst/>
            <a:gdLst>
              <a:gd name="connsiteX0" fmla="*/ 0 w 4902200"/>
              <a:gd name="connsiteY0" fmla="*/ 0 h 2257425"/>
              <a:gd name="connsiteX1" fmla="*/ 4902200 w 4902200"/>
              <a:gd name="connsiteY1" fmla="*/ 0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940175 w 4902200"/>
              <a:gd name="connsiteY1" fmla="*/ 885825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  <a:gd name="connsiteX0" fmla="*/ 0 w 4902200"/>
              <a:gd name="connsiteY0" fmla="*/ 0 h 2257425"/>
              <a:gd name="connsiteX1" fmla="*/ 3740150 w 4902200"/>
              <a:gd name="connsiteY1" fmla="*/ 838200 h 2257425"/>
              <a:gd name="connsiteX2" fmla="*/ 4902200 w 4902200"/>
              <a:gd name="connsiteY2" fmla="*/ 2257425 h 2257425"/>
              <a:gd name="connsiteX3" fmla="*/ 0 w 4902200"/>
              <a:gd name="connsiteY3" fmla="*/ 2257425 h 2257425"/>
              <a:gd name="connsiteX4" fmla="*/ 0 w 4902200"/>
              <a:gd name="connsiteY4" fmla="*/ 0 h 22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2200" h="2257425">
                <a:moveTo>
                  <a:pt x="0" y="0"/>
                </a:moveTo>
                <a:cubicBezTo>
                  <a:pt x="1389592" y="28575"/>
                  <a:pt x="2541058" y="361950"/>
                  <a:pt x="3740150" y="838200"/>
                </a:cubicBezTo>
                <a:cubicBezTo>
                  <a:pt x="4632325" y="1228725"/>
                  <a:pt x="4876800" y="1695450"/>
                  <a:pt x="4902200" y="2257425"/>
                </a:cubicBezTo>
                <a:lnTo>
                  <a:pt x="0" y="22574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05727A2-6E7E-4527-836F-DDF79F267D94}"/>
              </a:ext>
            </a:extLst>
          </p:cNvPr>
          <p:cNvSpPr/>
          <p:nvPr/>
        </p:nvSpPr>
        <p:spPr>
          <a:xfrm>
            <a:off x="2056754" y="4035508"/>
            <a:ext cx="197913" cy="2063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723CD-8426-46A7-9830-BAA3A200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15EC8B-87B3-FF0F-8DAC-34BDB88978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7690" y="1357641"/>
            <a:ext cx="2756462" cy="11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64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lbrace.glow">
            <a:extLst>
              <a:ext uri="{FF2B5EF4-FFF2-40B4-BE49-F238E27FC236}">
                <a16:creationId xmlns:a16="http://schemas.microsoft.com/office/drawing/2014/main" id="{800AEDB3-DBB7-4551-83C2-06B7C1057E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109" t="14877" r="53861" b="53551"/>
          <a:stretch>
            <a:fillRect/>
          </a:stretch>
        </p:blipFill>
        <p:spPr>
          <a:xfrm>
            <a:off x="5137940" y="2193988"/>
            <a:ext cx="491302" cy="1997345"/>
          </a:xfrm>
          <a:custGeom>
            <a:avLst/>
            <a:gdLst>
              <a:gd name="connsiteX0" fmla="*/ 397646 w 491302"/>
              <a:gd name="connsiteY0" fmla="*/ 6 h 1997345"/>
              <a:gd name="connsiteX1" fmla="*/ 483763 w 491302"/>
              <a:gd name="connsiteY1" fmla="*/ 164623 h 1997345"/>
              <a:gd name="connsiteX2" fmla="*/ 228600 w 491302"/>
              <a:gd name="connsiteY2" fmla="*/ 1031398 h 1997345"/>
              <a:gd name="connsiteX3" fmla="*/ 471486 w 491302"/>
              <a:gd name="connsiteY3" fmla="*/ 1841023 h 1997345"/>
              <a:gd name="connsiteX4" fmla="*/ 312314 w 491302"/>
              <a:gd name="connsiteY4" fmla="*/ 1991836 h 1997345"/>
              <a:gd name="connsiteX5" fmla="*/ 0 w 491302"/>
              <a:gd name="connsiteY5" fmla="*/ 979011 h 1997345"/>
              <a:gd name="connsiteX6" fmla="*/ 314323 w 491302"/>
              <a:gd name="connsiteY6" fmla="*/ 88424 h 1997345"/>
              <a:gd name="connsiteX7" fmla="*/ 397646 w 491302"/>
              <a:gd name="connsiteY7" fmla="*/ 6 h 19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302" h="1997345">
                <a:moveTo>
                  <a:pt x="397646" y="6"/>
                </a:moveTo>
                <a:cubicBezTo>
                  <a:pt x="435800" y="-700"/>
                  <a:pt x="461935" y="69869"/>
                  <a:pt x="483763" y="164623"/>
                </a:cubicBezTo>
                <a:cubicBezTo>
                  <a:pt x="392253" y="545624"/>
                  <a:pt x="227806" y="644313"/>
                  <a:pt x="228600" y="1031398"/>
                </a:cubicBezTo>
                <a:cubicBezTo>
                  <a:pt x="244810" y="1386204"/>
                  <a:pt x="405146" y="1653169"/>
                  <a:pt x="471486" y="1841023"/>
                </a:cubicBezTo>
                <a:cubicBezTo>
                  <a:pt x="537826" y="2028877"/>
                  <a:pt x="425591" y="1997657"/>
                  <a:pt x="312314" y="1991836"/>
                </a:cubicBezTo>
                <a:cubicBezTo>
                  <a:pt x="160584" y="1693916"/>
                  <a:pt x="104105" y="1329319"/>
                  <a:pt x="0" y="979011"/>
                </a:cubicBezTo>
                <a:cubicBezTo>
                  <a:pt x="25171" y="660188"/>
                  <a:pt x="225758" y="253524"/>
                  <a:pt x="314323" y="88424"/>
                </a:cubicBezTo>
                <a:cubicBezTo>
                  <a:pt x="347535" y="26512"/>
                  <a:pt x="374754" y="429"/>
                  <a:pt x="397646" y="6"/>
                </a:cubicBezTo>
                <a:close/>
              </a:path>
            </a:pathLst>
          </a:custGeom>
          <a:effectLst>
            <a:glow rad="101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68" name="rbrace.glow">
            <a:extLst>
              <a:ext uri="{FF2B5EF4-FFF2-40B4-BE49-F238E27FC236}">
                <a16:creationId xmlns:a16="http://schemas.microsoft.com/office/drawing/2014/main" id="{C5175D3C-C065-47D2-A890-6A4F5621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095" t="14942" r="24875" b="53486"/>
          <a:stretch>
            <a:fillRect/>
          </a:stretch>
        </p:blipFill>
        <p:spPr>
          <a:xfrm>
            <a:off x="8666783" y="2193135"/>
            <a:ext cx="491303" cy="1997345"/>
          </a:xfrm>
          <a:custGeom>
            <a:avLst/>
            <a:gdLst>
              <a:gd name="connsiteX0" fmla="*/ 93657 w 491303"/>
              <a:gd name="connsiteY0" fmla="*/ 6 h 1997345"/>
              <a:gd name="connsiteX1" fmla="*/ 176980 w 491303"/>
              <a:gd name="connsiteY1" fmla="*/ 88424 h 1997345"/>
              <a:gd name="connsiteX2" fmla="*/ 491303 w 491303"/>
              <a:gd name="connsiteY2" fmla="*/ 979011 h 1997345"/>
              <a:gd name="connsiteX3" fmla="*/ 178989 w 491303"/>
              <a:gd name="connsiteY3" fmla="*/ 1991836 h 1997345"/>
              <a:gd name="connsiteX4" fmla="*/ 19817 w 491303"/>
              <a:gd name="connsiteY4" fmla="*/ 1841023 h 1997345"/>
              <a:gd name="connsiteX5" fmla="*/ 262703 w 491303"/>
              <a:gd name="connsiteY5" fmla="*/ 1031398 h 1997345"/>
              <a:gd name="connsiteX6" fmla="*/ 7540 w 491303"/>
              <a:gd name="connsiteY6" fmla="*/ 164623 h 1997345"/>
              <a:gd name="connsiteX7" fmla="*/ 93657 w 491303"/>
              <a:gd name="connsiteY7" fmla="*/ 6 h 199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303" h="1997345">
                <a:moveTo>
                  <a:pt x="93657" y="6"/>
                </a:moveTo>
                <a:cubicBezTo>
                  <a:pt x="116549" y="429"/>
                  <a:pt x="143768" y="26512"/>
                  <a:pt x="176980" y="88424"/>
                </a:cubicBezTo>
                <a:cubicBezTo>
                  <a:pt x="265545" y="253524"/>
                  <a:pt x="466132" y="660188"/>
                  <a:pt x="491303" y="979011"/>
                </a:cubicBezTo>
                <a:cubicBezTo>
                  <a:pt x="387198" y="1329319"/>
                  <a:pt x="330719" y="1693916"/>
                  <a:pt x="178989" y="1991836"/>
                </a:cubicBezTo>
                <a:cubicBezTo>
                  <a:pt x="65712" y="1997657"/>
                  <a:pt x="-46523" y="2028877"/>
                  <a:pt x="19817" y="1841023"/>
                </a:cubicBezTo>
                <a:cubicBezTo>
                  <a:pt x="86157" y="1653169"/>
                  <a:pt x="246493" y="1386204"/>
                  <a:pt x="262703" y="1031398"/>
                </a:cubicBezTo>
                <a:cubicBezTo>
                  <a:pt x="263497" y="644313"/>
                  <a:pt x="99050" y="545624"/>
                  <a:pt x="7540" y="164623"/>
                </a:cubicBezTo>
                <a:cubicBezTo>
                  <a:pt x="29368" y="69869"/>
                  <a:pt x="55503" y="-700"/>
                  <a:pt x="93657" y="6"/>
                </a:cubicBezTo>
                <a:close/>
              </a:path>
            </a:pathLst>
          </a:custGeom>
          <a:effectLst>
            <a:glow rad="101600">
              <a:schemeClr val="accent4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37" name="-x&gt;&gt; [glow]">
            <a:extLst>
              <a:ext uri="{FF2B5EF4-FFF2-40B4-BE49-F238E27FC236}">
                <a16:creationId xmlns:a16="http://schemas.microsoft.com/office/drawing/2014/main" id="{A32ADE55-E8DC-464F-9B34-A481145262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83" t="26064" r="28125" b="65056"/>
          <a:stretch>
            <a:fillRect/>
          </a:stretch>
        </p:blipFill>
        <p:spPr>
          <a:xfrm>
            <a:off x="8197850" y="2867185"/>
            <a:ext cx="584200" cy="561815"/>
          </a:xfrm>
          <a:custGeom>
            <a:avLst/>
            <a:gdLst>
              <a:gd name="connsiteX0" fmla="*/ 0 w 584200"/>
              <a:gd name="connsiteY0" fmla="*/ 0 h 561815"/>
              <a:gd name="connsiteX1" fmla="*/ 584200 w 584200"/>
              <a:gd name="connsiteY1" fmla="*/ 0 h 561815"/>
              <a:gd name="connsiteX2" fmla="*/ 584200 w 584200"/>
              <a:gd name="connsiteY2" fmla="*/ 561815 h 561815"/>
              <a:gd name="connsiteX3" fmla="*/ 366 w 584200"/>
              <a:gd name="connsiteY3" fmla="*/ 561815 h 561815"/>
              <a:gd name="connsiteX4" fmla="*/ 634 w 584200"/>
              <a:gd name="connsiteY4" fmla="*/ 561417 h 561815"/>
              <a:gd name="connsiteX5" fmla="*/ 6537 w 584200"/>
              <a:gd name="connsiteY5" fmla="*/ 532179 h 561815"/>
              <a:gd name="connsiteX6" fmla="*/ 6537 w 584200"/>
              <a:gd name="connsiteY6" fmla="*/ 231714 h 561815"/>
              <a:gd name="connsiteX7" fmla="*/ 634 w 584200"/>
              <a:gd name="connsiteY7" fmla="*/ 202476 h 561815"/>
              <a:gd name="connsiteX8" fmla="*/ 0 w 584200"/>
              <a:gd name="connsiteY8" fmla="*/ 201536 h 561815"/>
              <a:gd name="connsiteX9" fmla="*/ 0 w 584200"/>
              <a:gd name="connsiteY9" fmla="*/ 0 h 5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200" h="561815">
                <a:moveTo>
                  <a:pt x="0" y="0"/>
                </a:moveTo>
                <a:lnTo>
                  <a:pt x="584200" y="0"/>
                </a:lnTo>
                <a:lnTo>
                  <a:pt x="584200" y="561815"/>
                </a:lnTo>
                <a:lnTo>
                  <a:pt x="366" y="561815"/>
                </a:lnTo>
                <a:lnTo>
                  <a:pt x="634" y="561417"/>
                </a:lnTo>
                <a:cubicBezTo>
                  <a:pt x="4435" y="552431"/>
                  <a:pt x="6537" y="542550"/>
                  <a:pt x="6537" y="532179"/>
                </a:cubicBezTo>
                <a:lnTo>
                  <a:pt x="6537" y="231714"/>
                </a:lnTo>
                <a:cubicBezTo>
                  <a:pt x="6537" y="221343"/>
                  <a:pt x="4435" y="211463"/>
                  <a:pt x="634" y="202476"/>
                </a:cubicBezTo>
                <a:lnTo>
                  <a:pt x="0" y="201536"/>
                </a:lnTo>
                <a:lnTo>
                  <a:pt x="0" y="0"/>
                </a:lnTo>
                <a:close/>
              </a:path>
            </a:pathLst>
          </a:cu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pic>
        <p:nvPicPr>
          <p:cNvPr id="193" name="-e&gt; [glow]">
            <a:extLst>
              <a:ext uri="{FF2B5EF4-FFF2-40B4-BE49-F238E27FC236}">
                <a16:creationId xmlns:a16="http://schemas.microsoft.com/office/drawing/2014/main" id="{376AE8FB-24CC-4C64-AF7B-D02540342F2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53382" t="35886" r="36250" b="53619"/>
          <a:stretch>
            <a:fillRect/>
          </a:stretch>
        </p:blipFill>
        <p:spPr>
          <a:xfrm>
            <a:off x="6527377" y="3487124"/>
            <a:ext cx="1264074" cy="663962"/>
          </a:xfrm>
          <a:prstGeom prst="rect">
            <a:avLst/>
          </a:pr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pic>
        <p:nvPicPr>
          <p:cNvPr id="195" name="-d&gt;[glow]">
            <a:extLst>
              <a:ext uri="{FF2B5EF4-FFF2-40B4-BE49-F238E27FC236}">
                <a16:creationId xmlns:a16="http://schemas.microsoft.com/office/drawing/2014/main" id="{5A9664BF-D52B-4876-BFCB-1C46C4E74C7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52458" t="16034" r="35354" b="72008"/>
          <a:stretch>
            <a:fillRect/>
          </a:stretch>
        </p:blipFill>
        <p:spPr>
          <a:xfrm>
            <a:off x="6414769" y="2231191"/>
            <a:ext cx="1485902" cy="756499"/>
          </a:xfrm>
          <a:prstGeom prst="rect">
            <a:avLst/>
          </a:pr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pic>
        <p:nvPicPr>
          <p:cNvPr id="198" name="-p&gt; [glow]">
            <a:extLst>
              <a:ext uri="{FF2B5EF4-FFF2-40B4-BE49-F238E27FC236}">
                <a16:creationId xmlns:a16="http://schemas.microsoft.com/office/drawing/2014/main" id="{74279DA0-91C3-44FF-8D77-AFCDE552EA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45260" t="24743" r="49646" b="65443"/>
          <a:stretch>
            <a:fillRect/>
          </a:stretch>
        </p:blipFill>
        <p:spPr>
          <a:xfrm>
            <a:off x="5537200" y="2782181"/>
            <a:ext cx="621032" cy="620888"/>
          </a:xfrm>
          <a:prstGeom prst="rect">
            <a:avLst/>
          </a:prstGeom>
          <a:effectLst>
            <a:glow rad="444500">
              <a:schemeClr val="accent2">
                <a:satMod val="175000"/>
                <a:alpha val="29000"/>
              </a:schemeClr>
            </a:glow>
          </a:effectLst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315DD6B-609F-4356-A349-D4054170B463}"/>
              </a:ext>
            </a:extLst>
          </p:cNvPr>
          <p:cNvGrpSpPr/>
          <p:nvPr/>
        </p:nvGrpSpPr>
        <p:grpSpPr>
          <a:xfrm>
            <a:off x="5133183" y="2194002"/>
            <a:ext cx="6586252" cy="2001458"/>
            <a:chOff x="5133977" y="1206975"/>
            <a:chExt cx="6586252" cy="2001458"/>
          </a:xfrm>
        </p:grpSpPr>
        <p:pic>
          <p:nvPicPr>
            <p:cNvPr id="177" name="left inc brace">
              <a:extLst>
                <a:ext uri="{FF2B5EF4-FFF2-40B4-BE49-F238E27FC236}">
                  <a16:creationId xmlns:a16="http://schemas.microsoft.com/office/drawing/2014/main" id="{5D8A47D5-6705-4A55-9F59-7DE04EC7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109" t="14877" r="53861" b="53551"/>
            <a:stretch>
              <a:fillRect/>
            </a:stretch>
          </p:blipFill>
          <p:spPr>
            <a:xfrm>
              <a:off x="5133977" y="1206975"/>
              <a:ext cx="491302" cy="1997345"/>
            </a:xfrm>
            <a:custGeom>
              <a:avLst/>
              <a:gdLst>
                <a:gd name="connsiteX0" fmla="*/ 397646 w 491302"/>
                <a:gd name="connsiteY0" fmla="*/ 6 h 1997345"/>
                <a:gd name="connsiteX1" fmla="*/ 483763 w 491302"/>
                <a:gd name="connsiteY1" fmla="*/ 164623 h 1997345"/>
                <a:gd name="connsiteX2" fmla="*/ 228600 w 491302"/>
                <a:gd name="connsiteY2" fmla="*/ 1031398 h 1997345"/>
                <a:gd name="connsiteX3" fmla="*/ 471486 w 491302"/>
                <a:gd name="connsiteY3" fmla="*/ 1841023 h 1997345"/>
                <a:gd name="connsiteX4" fmla="*/ 312314 w 491302"/>
                <a:gd name="connsiteY4" fmla="*/ 1991836 h 1997345"/>
                <a:gd name="connsiteX5" fmla="*/ 0 w 491302"/>
                <a:gd name="connsiteY5" fmla="*/ 979011 h 1997345"/>
                <a:gd name="connsiteX6" fmla="*/ 314323 w 491302"/>
                <a:gd name="connsiteY6" fmla="*/ 88424 h 1997345"/>
                <a:gd name="connsiteX7" fmla="*/ 397646 w 491302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2" h="1997345">
                  <a:moveTo>
                    <a:pt x="397646" y="6"/>
                  </a:moveTo>
                  <a:cubicBezTo>
                    <a:pt x="435800" y="-700"/>
                    <a:pt x="461935" y="69869"/>
                    <a:pt x="483763" y="164623"/>
                  </a:cubicBezTo>
                  <a:cubicBezTo>
                    <a:pt x="392253" y="545624"/>
                    <a:pt x="227806" y="644313"/>
                    <a:pt x="228600" y="1031398"/>
                  </a:cubicBezTo>
                  <a:cubicBezTo>
                    <a:pt x="244810" y="1386204"/>
                    <a:pt x="405146" y="1653169"/>
                    <a:pt x="471486" y="1841023"/>
                  </a:cubicBezTo>
                  <a:cubicBezTo>
                    <a:pt x="537826" y="2028877"/>
                    <a:pt x="425591" y="1997657"/>
                    <a:pt x="312314" y="1991836"/>
                  </a:cubicBezTo>
                  <a:cubicBezTo>
                    <a:pt x="160584" y="1693916"/>
                    <a:pt x="104105" y="1329319"/>
                    <a:pt x="0" y="979011"/>
                  </a:cubicBezTo>
                  <a:cubicBezTo>
                    <a:pt x="25171" y="660188"/>
                    <a:pt x="225758" y="253524"/>
                    <a:pt x="314323" y="88424"/>
                  </a:cubicBezTo>
                  <a:cubicBezTo>
                    <a:pt x="347535" y="26512"/>
                    <a:pt x="374754" y="429"/>
                    <a:pt x="397646" y="6"/>
                  </a:cubicBezTo>
                  <a:close/>
                </a:path>
              </a:pathLst>
            </a:custGeom>
          </p:spPr>
        </p:pic>
        <p:pic>
          <p:nvPicPr>
            <p:cNvPr id="176" name="right inc brace">
              <a:extLst>
                <a:ext uri="{FF2B5EF4-FFF2-40B4-BE49-F238E27FC236}">
                  <a16:creationId xmlns:a16="http://schemas.microsoft.com/office/drawing/2014/main" id="{404444E4-4D1E-463A-A78C-20831EC2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095" t="14942" r="24875" b="53486"/>
            <a:stretch>
              <a:fillRect/>
            </a:stretch>
          </p:blipFill>
          <p:spPr>
            <a:xfrm>
              <a:off x="8667928" y="1211088"/>
              <a:ext cx="491303" cy="1997345"/>
            </a:xfrm>
            <a:custGeom>
              <a:avLst/>
              <a:gdLst>
                <a:gd name="connsiteX0" fmla="*/ 93657 w 491303"/>
                <a:gd name="connsiteY0" fmla="*/ 6 h 1997345"/>
                <a:gd name="connsiteX1" fmla="*/ 176980 w 491303"/>
                <a:gd name="connsiteY1" fmla="*/ 88424 h 1997345"/>
                <a:gd name="connsiteX2" fmla="*/ 491303 w 491303"/>
                <a:gd name="connsiteY2" fmla="*/ 979011 h 1997345"/>
                <a:gd name="connsiteX3" fmla="*/ 178989 w 491303"/>
                <a:gd name="connsiteY3" fmla="*/ 1991836 h 1997345"/>
                <a:gd name="connsiteX4" fmla="*/ 19817 w 491303"/>
                <a:gd name="connsiteY4" fmla="*/ 1841023 h 1997345"/>
                <a:gd name="connsiteX5" fmla="*/ 262703 w 491303"/>
                <a:gd name="connsiteY5" fmla="*/ 1031398 h 1997345"/>
                <a:gd name="connsiteX6" fmla="*/ 7540 w 491303"/>
                <a:gd name="connsiteY6" fmla="*/ 164623 h 1997345"/>
                <a:gd name="connsiteX7" fmla="*/ 93657 w 491303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3" h="1997345">
                  <a:moveTo>
                    <a:pt x="93657" y="6"/>
                  </a:moveTo>
                  <a:cubicBezTo>
                    <a:pt x="116549" y="429"/>
                    <a:pt x="143768" y="26512"/>
                    <a:pt x="176980" y="88424"/>
                  </a:cubicBezTo>
                  <a:cubicBezTo>
                    <a:pt x="265545" y="253524"/>
                    <a:pt x="466132" y="660188"/>
                    <a:pt x="491303" y="979011"/>
                  </a:cubicBezTo>
                  <a:cubicBezTo>
                    <a:pt x="387198" y="1329319"/>
                    <a:pt x="330719" y="1693916"/>
                    <a:pt x="178989" y="1991836"/>
                  </a:cubicBezTo>
                  <a:cubicBezTo>
                    <a:pt x="65712" y="1997657"/>
                    <a:pt x="-46523" y="2028877"/>
                    <a:pt x="19817" y="1841023"/>
                  </a:cubicBezTo>
                  <a:cubicBezTo>
                    <a:pt x="86157" y="1653169"/>
                    <a:pt x="246493" y="1386204"/>
                    <a:pt x="262703" y="1031398"/>
                  </a:cubicBezTo>
                  <a:cubicBezTo>
                    <a:pt x="263497" y="644313"/>
                    <a:pt x="99050" y="545624"/>
                    <a:pt x="7540" y="164623"/>
                  </a:cubicBezTo>
                  <a:cubicBezTo>
                    <a:pt x="29368" y="69869"/>
                    <a:pt x="55503" y="-700"/>
                    <a:pt x="93657" y="6"/>
                  </a:cubicBezTo>
                  <a:close/>
                </a:path>
              </a:pathLst>
            </a:custGeom>
          </p:spPr>
        </p:pic>
        <p:pic>
          <p:nvPicPr>
            <p:cNvPr id="173" name="elbo-formula">
              <a:extLst>
                <a:ext uri="{FF2B5EF4-FFF2-40B4-BE49-F238E27FC236}">
                  <a16:creationId xmlns:a16="http://schemas.microsoft.com/office/drawing/2014/main" id="{00076BDF-D88A-4739-A52B-9DCA805E8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89" r="-1673"/>
            <a:stretch/>
          </p:blipFill>
          <p:spPr>
            <a:xfrm>
              <a:off x="9358317" y="1983095"/>
              <a:ext cx="2361912" cy="576001"/>
            </a:xfrm>
            <a:custGeom>
              <a:avLst/>
              <a:gdLst>
                <a:gd name="connsiteX0" fmla="*/ 0 w 2805881"/>
                <a:gd name="connsiteY0" fmla="*/ 0 h 1193955"/>
                <a:gd name="connsiteX1" fmla="*/ 2805881 w 2805881"/>
                <a:gd name="connsiteY1" fmla="*/ 0 h 1193955"/>
                <a:gd name="connsiteX2" fmla="*/ 2805881 w 2805881"/>
                <a:gd name="connsiteY2" fmla="*/ 1193955 h 1193955"/>
                <a:gd name="connsiteX3" fmla="*/ 0 w 2805881"/>
                <a:gd name="connsiteY3" fmla="*/ 1193955 h 1193955"/>
                <a:gd name="connsiteX4" fmla="*/ 0 w 2805881"/>
                <a:gd name="connsiteY4" fmla="*/ 0 h 119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5881" h="1193955">
                  <a:moveTo>
                    <a:pt x="0" y="0"/>
                  </a:moveTo>
                  <a:lnTo>
                    <a:pt x="2805881" y="0"/>
                  </a:lnTo>
                  <a:lnTo>
                    <a:pt x="2805881" y="1193955"/>
                  </a:lnTo>
                  <a:lnTo>
                    <a:pt x="0" y="11939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75" name="-d&gt;">
            <a:extLst>
              <a:ext uri="{FF2B5EF4-FFF2-40B4-BE49-F238E27FC236}">
                <a16:creationId xmlns:a16="http://schemas.microsoft.com/office/drawing/2014/main" id="{E95BB116-A196-43AF-8478-9C529EEB10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58" t="16034" r="35354" b="72008"/>
          <a:stretch>
            <a:fillRect/>
          </a:stretch>
        </p:blipFill>
        <p:spPr>
          <a:xfrm>
            <a:off x="6414769" y="2232660"/>
            <a:ext cx="1485902" cy="756499"/>
          </a:xfrm>
          <a:custGeom>
            <a:avLst/>
            <a:gdLst>
              <a:gd name="connsiteX0" fmla="*/ 0 w 1485902"/>
              <a:gd name="connsiteY0" fmla="*/ 0 h 756499"/>
              <a:gd name="connsiteX1" fmla="*/ 1485902 w 1485902"/>
              <a:gd name="connsiteY1" fmla="*/ 0 h 756499"/>
              <a:gd name="connsiteX2" fmla="*/ 1485902 w 1485902"/>
              <a:gd name="connsiteY2" fmla="*/ 756499 h 756499"/>
              <a:gd name="connsiteX3" fmla="*/ 0 w 1485902"/>
              <a:gd name="connsiteY3" fmla="*/ 756499 h 756499"/>
              <a:gd name="connsiteX4" fmla="*/ 0 w 1485902"/>
              <a:gd name="connsiteY4" fmla="*/ 0 h 7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2" h="756499">
                <a:moveTo>
                  <a:pt x="0" y="0"/>
                </a:moveTo>
                <a:lnTo>
                  <a:pt x="1485902" y="0"/>
                </a:lnTo>
                <a:lnTo>
                  <a:pt x="1485902" y="756499"/>
                </a:lnTo>
                <a:lnTo>
                  <a:pt x="0" y="7564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9" name="Latent Space Z">
            <a:extLst>
              <a:ext uri="{FF2B5EF4-FFF2-40B4-BE49-F238E27FC236}">
                <a16:creationId xmlns:a16="http://schemas.microsoft.com/office/drawing/2014/main" id="{50323ADE-6EA5-4DD6-9A6E-A5CB2ED075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657" t="28531" r="44939" b="64344"/>
          <a:stretch>
            <a:fillRect/>
          </a:stretch>
        </p:blipFill>
        <p:spPr>
          <a:xfrm>
            <a:off x="6195207" y="3023319"/>
            <a:ext cx="536879" cy="450698"/>
          </a:xfrm>
          <a:custGeom>
            <a:avLst/>
            <a:gdLst>
              <a:gd name="connsiteX0" fmla="*/ 75116 w 536879"/>
              <a:gd name="connsiteY0" fmla="*/ 0 h 450698"/>
              <a:gd name="connsiteX1" fmla="*/ 461763 w 536879"/>
              <a:gd name="connsiteY1" fmla="*/ 0 h 450698"/>
              <a:gd name="connsiteX2" fmla="*/ 536879 w 536879"/>
              <a:gd name="connsiteY2" fmla="*/ 75116 h 450698"/>
              <a:gd name="connsiteX3" fmla="*/ 536879 w 536879"/>
              <a:gd name="connsiteY3" fmla="*/ 375582 h 450698"/>
              <a:gd name="connsiteX4" fmla="*/ 461763 w 536879"/>
              <a:gd name="connsiteY4" fmla="*/ 450698 h 450698"/>
              <a:gd name="connsiteX5" fmla="*/ 75116 w 536879"/>
              <a:gd name="connsiteY5" fmla="*/ 450698 h 450698"/>
              <a:gd name="connsiteX6" fmla="*/ 0 w 536879"/>
              <a:gd name="connsiteY6" fmla="*/ 375582 h 450698"/>
              <a:gd name="connsiteX7" fmla="*/ 0 w 536879"/>
              <a:gd name="connsiteY7" fmla="*/ 75116 h 450698"/>
              <a:gd name="connsiteX8" fmla="*/ 75116 w 536879"/>
              <a:gd name="connsiteY8" fmla="*/ 0 h 45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879" h="450698">
                <a:moveTo>
                  <a:pt x="75116" y="0"/>
                </a:moveTo>
                <a:lnTo>
                  <a:pt x="461763" y="0"/>
                </a:lnTo>
                <a:cubicBezTo>
                  <a:pt x="503248" y="0"/>
                  <a:pt x="536879" y="33631"/>
                  <a:pt x="536879" y="75116"/>
                </a:cubicBezTo>
                <a:lnTo>
                  <a:pt x="536879" y="375582"/>
                </a:lnTo>
                <a:cubicBezTo>
                  <a:pt x="536879" y="417067"/>
                  <a:pt x="503248" y="450698"/>
                  <a:pt x="461763" y="450698"/>
                </a:cubicBezTo>
                <a:lnTo>
                  <a:pt x="75116" y="450698"/>
                </a:lnTo>
                <a:cubicBezTo>
                  <a:pt x="33631" y="450698"/>
                  <a:pt x="0" y="417067"/>
                  <a:pt x="0" y="375582"/>
                </a:cubicBezTo>
                <a:lnTo>
                  <a:pt x="0" y="75116"/>
                </a:lnTo>
                <a:cubicBezTo>
                  <a:pt x="0" y="33631"/>
                  <a:pt x="33631" y="0"/>
                  <a:pt x="75116" y="0"/>
                </a:cubicBezTo>
                <a:close/>
              </a:path>
            </a:pathLst>
          </a:custGeom>
        </p:spPr>
      </p:pic>
      <p:pic>
        <p:nvPicPr>
          <p:cNvPr id="168" name="Images X">
            <a:extLst>
              <a:ext uri="{FF2B5EF4-FFF2-40B4-BE49-F238E27FC236}">
                <a16:creationId xmlns:a16="http://schemas.microsoft.com/office/drawing/2014/main" id="{7BF404F9-A9EA-42B2-860C-29FA1EBA7C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043" t="28539" r="32914" b="64337"/>
          <a:stretch>
            <a:fillRect/>
          </a:stretch>
        </p:blipFill>
        <p:spPr>
          <a:xfrm>
            <a:off x="7583356" y="3023783"/>
            <a:ext cx="614861" cy="450697"/>
          </a:xfrm>
          <a:custGeom>
            <a:avLst/>
            <a:gdLst>
              <a:gd name="connsiteX0" fmla="*/ 75116 w 614861"/>
              <a:gd name="connsiteY0" fmla="*/ 0 h 450697"/>
              <a:gd name="connsiteX1" fmla="*/ 545916 w 614861"/>
              <a:gd name="connsiteY1" fmla="*/ 0 h 450697"/>
              <a:gd name="connsiteX2" fmla="*/ 599031 w 614861"/>
              <a:gd name="connsiteY2" fmla="*/ 22001 h 450697"/>
              <a:gd name="connsiteX3" fmla="*/ 614495 w 614861"/>
              <a:gd name="connsiteY3" fmla="*/ 44938 h 450697"/>
              <a:gd name="connsiteX4" fmla="*/ 614495 w 614861"/>
              <a:gd name="connsiteY4" fmla="*/ 405217 h 450697"/>
              <a:gd name="connsiteX5" fmla="*/ 614861 w 614861"/>
              <a:gd name="connsiteY5" fmla="*/ 405217 h 450697"/>
              <a:gd name="connsiteX6" fmla="*/ 599031 w 614861"/>
              <a:gd name="connsiteY6" fmla="*/ 428696 h 450697"/>
              <a:gd name="connsiteX7" fmla="*/ 545916 w 614861"/>
              <a:gd name="connsiteY7" fmla="*/ 450697 h 450697"/>
              <a:gd name="connsiteX8" fmla="*/ 75116 w 614861"/>
              <a:gd name="connsiteY8" fmla="*/ 450697 h 450697"/>
              <a:gd name="connsiteX9" fmla="*/ 0 w 614861"/>
              <a:gd name="connsiteY9" fmla="*/ 375581 h 450697"/>
              <a:gd name="connsiteX10" fmla="*/ 0 w 614861"/>
              <a:gd name="connsiteY10" fmla="*/ 75116 h 450697"/>
              <a:gd name="connsiteX11" fmla="*/ 75116 w 614861"/>
              <a:gd name="connsiteY11" fmla="*/ 0 h 4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861" h="450697">
                <a:moveTo>
                  <a:pt x="75116" y="0"/>
                </a:moveTo>
                <a:lnTo>
                  <a:pt x="545916" y="0"/>
                </a:lnTo>
                <a:cubicBezTo>
                  <a:pt x="566659" y="0"/>
                  <a:pt x="585438" y="8408"/>
                  <a:pt x="599031" y="22001"/>
                </a:cubicBezTo>
                <a:lnTo>
                  <a:pt x="614495" y="44938"/>
                </a:lnTo>
                <a:lnTo>
                  <a:pt x="614495" y="405217"/>
                </a:lnTo>
                <a:lnTo>
                  <a:pt x="614861" y="405217"/>
                </a:lnTo>
                <a:lnTo>
                  <a:pt x="599031" y="428696"/>
                </a:lnTo>
                <a:cubicBezTo>
                  <a:pt x="585438" y="442289"/>
                  <a:pt x="566659" y="450697"/>
                  <a:pt x="545916" y="450697"/>
                </a:cubicBezTo>
                <a:lnTo>
                  <a:pt x="75116" y="450697"/>
                </a:lnTo>
                <a:cubicBezTo>
                  <a:pt x="33631" y="450697"/>
                  <a:pt x="0" y="417066"/>
                  <a:pt x="0" y="375581"/>
                </a:cubicBezTo>
                <a:lnTo>
                  <a:pt x="0" y="75116"/>
                </a:lnTo>
                <a:cubicBezTo>
                  <a:pt x="0" y="33631"/>
                  <a:pt x="33631" y="0"/>
                  <a:pt x="75116" y="0"/>
                </a:cubicBezTo>
                <a:close/>
              </a:path>
            </a:pathLst>
          </a:custGeom>
        </p:spPr>
      </p:pic>
      <p:pic>
        <p:nvPicPr>
          <p:cNvPr id="172" name="-p&gt;">
            <a:extLst>
              <a:ext uri="{FF2B5EF4-FFF2-40B4-BE49-F238E27FC236}">
                <a16:creationId xmlns:a16="http://schemas.microsoft.com/office/drawing/2014/main" id="{93207355-ED56-4242-B389-4C767EF5B2B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260" t="24743" r="49646" b="65443"/>
          <a:stretch>
            <a:fillRect/>
          </a:stretch>
        </p:blipFill>
        <p:spPr>
          <a:xfrm>
            <a:off x="5537200" y="2783650"/>
            <a:ext cx="621032" cy="620888"/>
          </a:xfrm>
          <a:custGeom>
            <a:avLst/>
            <a:gdLst>
              <a:gd name="connsiteX0" fmla="*/ 0 w 621032"/>
              <a:gd name="connsiteY0" fmla="*/ 0 h 620888"/>
              <a:gd name="connsiteX1" fmla="*/ 621032 w 621032"/>
              <a:gd name="connsiteY1" fmla="*/ 0 h 620888"/>
              <a:gd name="connsiteX2" fmla="*/ 621032 w 621032"/>
              <a:gd name="connsiteY2" fmla="*/ 620888 h 620888"/>
              <a:gd name="connsiteX3" fmla="*/ 0 w 621032"/>
              <a:gd name="connsiteY3" fmla="*/ 620888 h 620888"/>
              <a:gd name="connsiteX4" fmla="*/ 0 w 621032"/>
              <a:gd name="connsiteY4" fmla="*/ 0 h 62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2" h="620888">
                <a:moveTo>
                  <a:pt x="0" y="0"/>
                </a:moveTo>
                <a:lnTo>
                  <a:pt x="621032" y="0"/>
                </a:lnTo>
                <a:lnTo>
                  <a:pt x="621032" y="620888"/>
                </a:lnTo>
                <a:lnTo>
                  <a:pt x="0" y="620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6" name="encoder strength">
            <a:extLst>
              <a:ext uri="{FF2B5EF4-FFF2-40B4-BE49-F238E27FC236}">
                <a16:creationId xmlns:a16="http://schemas.microsoft.com/office/drawing/2014/main" id="{ABBD3D1C-8194-42EE-89E9-EACEA29654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156" t="34648" r="39052" b="60275"/>
          <a:stretch>
            <a:fillRect/>
          </a:stretch>
        </p:blipFill>
        <p:spPr>
          <a:xfrm>
            <a:off x="6916562" y="3390734"/>
            <a:ext cx="584200" cy="321188"/>
          </a:xfrm>
          <a:custGeom>
            <a:avLst/>
            <a:gdLst>
              <a:gd name="connsiteX0" fmla="*/ 0 w 584200"/>
              <a:gd name="connsiteY0" fmla="*/ 0 h 321188"/>
              <a:gd name="connsiteX1" fmla="*/ 584200 w 584200"/>
              <a:gd name="connsiteY1" fmla="*/ 0 h 321188"/>
              <a:gd name="connsiteX2" fmla="*/ 559937 w 584200"/>
              <a:gd name="connsiteY2" fmla="*/ 79069 h 321188"/>
              <a:gd name="connsiteX3" fmla="*/ 559938 w 584200"/>
              <a:gd name="connsiteY3" fmla="*/ 79069 h 321188"/>
              <a:gd name="connsiteX4" fmla="*/ 485640 w 584200"/>
              <a:gd name="connsiteY4" fmla="*/ 321188 h 321188"/>
              <a:gd name="connsiteX5" fmla="*/ 120962 w 584200"/>
              <a:gd name="connsiteY5" fmla="*/ 303268 h 321188"/>
              <a:gd name="connsiteX6" fmla="*/ 31539 w 584200"/>
              <a:gd name="connsiteY6" fmla="*/ 79069 h 321188"/>
              <a:gd name="connsiteX7" fmla="*/ 31538 w 584200"/>
              <a:gd name="connsiteY7" fmla="*/ 79069 h 321188"/>
              <a:gd name="connsiteX8" fmla="*/ 0 w 584200"/>
              <a:gd name="connsiteY8" fmla="*/ 0 h 3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200" h="321188">
                <a:moveTo>
                  <a:pt x="0" y="0"/>
                </a:moveTo>
                <a:lnTo>
                  <a:pt x="584200" y="0"/>
                </a:lnTo>
                <a:lnTo>
                  <a:pt x="559937" y="79069"/>
                </a:lnTo>
                <a:lnTo>
                  <a:pt x="559938" y="79069"/>
                </a:lnTo>
                <a:lnTo>
                  <a:pt x="485640" y="321188"/>
                </a:lnTo>
                <a:lnTo>
                  <a:pt x="120962" y="303268"/>
                </a:lnTo>
                <a:lnTo>
                  <a:pt x="31539" y="79069"/>
                </a:lnTo>
                <a:lnTo>
                  <a:pt x="31538" y="790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5" name="prior strength">
            <a:extLst>
              <a:ext uri="{FF2B5EF4-FFF2-40B4-BE49-F238E27FC236}">
                <a16:creationId xmlns:a16="http://schemas.microsoft.com/office/drawing/2014/main" id="{7047E6BC-C8DD-4917-BF8C-E0FD9FC91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7" t="-20852" r="-10943" b="-17490"/>
          <a:stretch/>
        </p:blipFill>
        <p:spPr>
          <a:xfrm>
            <a:off x="5600469" y="3313423"/>
            <a:ext cx="342011" cy="321188"/>
          </a:xfrm>
          <a:custGeom>
            <a:avLst/>
            <a:gdLst>
              <a:gd name="connsiteX0" fmla="*/ 0 w 621031"/>
              <a:gd name="connsiteY0" fmla="*/ 0 h 331913"/>
              <a:gd name="connsiteX1" fmla="*/ 621031 w 621031"/>
              <a:gd name="connsiteY1" fmla="*/ 0 h 331913"/>
              <a:gd name="connsiteX2" fmla="*/ 621031 w 621031"/>
              <a:gd name="connsiteY2" fmla="*/ 331913 h 331913"/>
              <a:gd name="connsiteX3" fmla="*/ 0 w 621031"/>
              <a:gd name="connsiteY3" fmla="*/ 331913 h 331913"/>
              <a:gd name="connsiteX4" fmla="*/ 0 w 621031"/>
              <a:gd name="connsiteY4" fmla="*/ 0 h 33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1" h="331913">
                <a:moveTo>
                  <a:pt x="0" y="0"/>
                </a:moveTo>
                <a:lnTo>
                  <a:pt x="621031" y="0"/>
                </a:lnTo>
                <a:lnTo>
                  <a:pt x="621031" y="331913"/>
                </a:lnTo>
                <a:lnTo>
                  <a:pt x="0" y="3319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4" name="-e&gt;">
            <a:extLst>
              <a:ext uri="{FF2B5EF4-FFF2-40B4-BE49-F238E27FC236}">
                <a16:creationId xmlns:a16="http://schemas.microsoft.com/office/drawing/2014/main" id="{01B94404-2924-4894-95EF-81670227B2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382" t="35886" r="36250" b="53619"/>
          <a:stretch>
            <a:fillRect/>
          </a:stretch>
        </p:blipFill>
        <p:spPr>
          <a:xfrm>
            <a:off x="6527377" y="3488593"/>
            <a:ext cx="1264074" cy="663962"/>
          </a:xfrm>
          <a:custGeom>
            <a:avLst/>
            <a:gdLst>
              <a:gd name="connsiteX0" fmla="*/ 0 w 1264074"/>
              <a:gd name="connsiteY0" fmla="*/ 0 h 663962"/>
              <a:gd name="connsiteX1" fmla="*/ 353353 w 1264074"/>
              <a:gd name="connsiteY1" fmla="*/ 0 h 663962"/>
              <a:gd name="connsiteX2" fmla="*/ 448414 w 1264074"/>
              <a:gd name="connsiteY2" fmla="*/ 238334 h 663962"/>
              <a:gd name="connsiteX3" fmla="*/ 836084 w 1264074"/>
              <a:gd name="connsiteY3" fmla="*/ 257384 h 663962"/>
              <a:gd name="connsiteX4" fmla="*/ 915066 w 1264074"/>
              <a:gd name="connsiteY4" fmla="*/ 0 h 663962"/>
              <a:gd name="connsiteX5" fmla="*/ 1264074 w 1264074"/>
              <a:gd name="connsiteY5" fmla="*/ 0 h 663962"/>
              <a:gd name="connsiteX6" fmla="*/ 1264074 w 1264074"/>
              <a:gd name="connsiteY6" fmla="*/ 663962 h 663962"/>
              <a:gd name="connsiteX7" fmla="*/ 0 w 1264074"/>
              <a:gd name="connsiteY7" fmla="*/ 663962 h 663962"/>
              <a:gd name="connsiteX8" fmla="*/ 0 w 1264074"/>
              <a:gd name="connsiteY8" fmla="*/ 0 h 66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4074" h="663962">
                <a:moveTo>
                  <a:pt x="0" y="0"/>
                </a:moveTo>
                <a:lnTo>
                  <a:pt x="353353" y="0"/>
                </a:lnTo>
                <a:lnTo>
                  <a:pt x="448414" y="238334"/>
                </a:lnTo>
                <a:lnTo>
                  <a:pt x="836084" y="257384"/>
                </a:lnTo>
                <a:lnTo>
                  <a:pt x="915066" y="0"/>
                </a:lnTo>
                <a:lnTo>
                  <a:pt x="1264074" y="0"/>
                </a:lnTo>
                <a:lnTo>
                  <a:pt x="1264074" y="663962"/>
                </a:lnTo>
                <a:lnTo>
                  <a:pt x="0" y="663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1" name="-x&gt;&gt;">
            <a:extLst>
              <a:ext uri="{FF2B5EF4-FFF2-40B4-BE49-F238E27FC236}">
                <a16:creationId xmlns:a16="http://schemas.microsoft.com/office/drawing/2014/main" id="{0B4CBEC9-D9AC-4327-8BBA-2C32A4B435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83" t="26064" r="28125" b="65056"/>
          <a:stretch>
            <a:fillRect/>
          </a:stretch>
        </p:blipFill>
        <p:spPr>
          <a:xfrm>
            <a:off x="8197850" y="2867185"/>
            <a:ext cx="584200" cy="561815"/>
          </a:xfrm>
          <a:custGeom>
            <a:avLst/>
            <a:gdLst>
              <a:gd name="connsiteX0" fmla="*/ 0 w 584200"/>
              <a:gd name="connsiteY0" fmla="*/ 0 h 561815"/>
              <a:gd name="connsiteX1" fmla="*/ 584200 w 584200"/>
              <a:gd name="connsiteY1" fmla="*/ 0 h 561815"/>
              <a:gd name="connsiteX2" fmla="*/ 584200 w 584200"/>
              <a:gd name="connsiteY2" fmla="*/ 561815 h 561815"/>
              <a:gd name="connsiteX3" fmla="*/ 366 w 584200"/>
              <a:gd name="connsiteY3" fmla="*/ 561815 h 561815"/>
              <a:gd name="connsiteX4" fmla="*/ 634 w 584200"/>
              <a:gd name="connsiteY4" fmla="*/ 561417 h 561815"/>
              <a:gd name="connsiteX5" fmla="*/ 6537 w 584200"/>
              <a:gd name="connsiteY5" fmla="*/ 532179 h 561815"/>
              <a:gd name="connsiteX6" fmla="*/ 6537 w 584200"/>
              <a:gd name="connsiteY6" fmla="*/ 231714 h 561815"/>
              <a:gd name="connsiteX7" fmla="*/ 634 w 584200"/>
              <a:gd name="connsiteY7" fmla="*/ 202476 h 561815"/>
              <a:gd name="connsiteX8" fmla="*/ 0 w 584200"/>
              <a:gd name="connsiteY8" fmla="*/ 201536 h 561815"/>
              <a:gd name="connsiteX9" fmla="*/ 0 w 584200"/>
              <a:gd name="connsiteY9" fmla="*/ 0 h 56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4200" h="561815">
                <a:moveTo>
                  <a:pt x="0" y="0"/>
                </a:moveTo>
                <a:lnTo>
                  <a:pt x="584200" y="0"/>
                </a:lnTo>
                <a:lnTo>
                  <a:pt x="584200" y="561815"/>
                </a:lnTo>
                <a:lnTo>
                  <a:pt x="366" y="561815"/>
                </a:lnTo>
                <a:lnTo>
                  <a:pt x="634" y="561417"/>
                </a:lnTo>
                <a:cubicBezTo>
                  <a:pt x="4435" y="552431"/>
                  <a:pt x="6537" y="542550"/>
                  <a:pt x="6537" y="532179"/>
                </a:cubicBezTo>
                <a:lnTo>
                  <a:pt x="6537" y="231714"/>
                </a:lnTo>
                <a:cubicBezTo>
                  <a:pt x="6537" y="221343"/>
                  <a:pt x="4435" y="211463"/>
                  <a:pt x="634" y="202476"/>
                </a:cubicBezTo>
                <a:lnTo>
                  <a:pt x="0" y="20153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5723CA4F-2C1C-4009-96B2-7F75B214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13179" cy="1325563"/>
          </a:xfrm>
        </p:spPr>
        <p:txBody>
          <a:bodyPr/>
          <a:lstStyle/>
          <a:p>
            <a:r>
              <a:rPr lang="en-US" dirty="0"/>
              <a:t>VAEs, Take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8C0E464-0735-4F05-AAED-60EECD4FAC9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10896" y="1799300"/>
                <a:ext cx="4391662" cy="4351338"/>
              </a:xfrm>
            </p:spPr>
            <p:txBody>
              <a:bodyPr/>
              <a:lstStyle/>
              <a:p>
                <a:r>
                  <a:rPr lang="en-US" dirty="0"/>
                  <a:t>Structure:</a:t>
                </a:r>
              </a:p>
              <a:p>
                <a:pPr lvl="1"/>
                <a:r>
                  <a:rPr lang="en-US" dirty="0"/>
                  <a:t>encoder 	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decoder 	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prior  	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observe a sample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D8C0E464-0735-4F05-AAED-60EECD4FAC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10896" y="1799300"/>
                <a:ext cx="4391662" cy="4351338"/>
              </a:xfrm>
              <a:blipFill>
                <a:blip r:embed="rId5"/>
                <a:stretch>
                  <a:fillRect l="-249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A62009D8-E1BF-4129-BFC5-E5BDFDAC6F8A}"/>
              </a:ext>
            </a:extLst>
          </p:cNvPr>
          <p:cNvSpPr txBox="1"/>
          <p:nvPr/>
        </p:nvSpPr>
        <p:spPr>
          <a:xfrm>
            <a:off x="6304796" y="1664318"/>
            <a:ext cx="3497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loss function is free: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53" name="estren [glow]">
            <a:extLst>
              <a:ext uri="{FF2B5EF4-FFF2-40B4-BE49-F238E27FC236}">
                <a16:creationId xmlns:a16="http://schemas.microsoft.com/office/drawing/2014/main" id="{0E57F3E1-6F28-4081-BF64-2CF91A5A0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r="739"/>
          <a:stretch/>
        </p:blipFill>
        <p:spPr>
          <a:xfrm>
            <a:off x="6916562" y="3390734"/>
            <a:ext cx="584200" cy="321188"/>
          </a:xfrm>
          <a:custGeom>
            <a:avLst/>
            <a:gdLst>
              <a:gd name="connsiteX0" fmla="*/ 0 w 584200"/>
              <a:gd name="connsiteY0" fmla="*/ 0 h 321188"/>
              <a:gd name="connsiteX1" fmla="*/ 584200 w 584200"/>
              <a:gd name="connsiteY1" fmla="*/ 0 h 321188"/>
              <a:gd name="connsiteX2" fmla="*/ 559937 w 584200"/>
              <a:gd name="connsiteY2" fmla="*/ 79069 h 321188"/>
              <a:gd name="connsiteX3" fmla="*/ 559938 w 584200"/>
              <a:gd name="connsiteY3" fmla="*/ 79069 h 321188"/>
              <a:gd name="connsiteX4" fmla="*/ 485640 w 584200"/>
              <a:gd name="connsiteY4" fmla="*/ 321188 h 321188"/>
              <a:gd name="connsiteX5" fmla="*/ 120962 w 584200"/>
              <a:gd name="connsiteY5" fmla="*/ 303268 h 321188"/>
              <a:gd name="connsiteX6" fmla="*/ 31539 w 584200"/>
              <a:gd name="connsiteY6" fmla="*/ 79069 h 321188"/>
              <a:gd name="connsiteX7" fmla="*/ 31538 w 584200"/>
              <a:gd name="connsiteY7" fmla="*/ 79069 h 321188"/>
              <a:gd name="connsiteX8" fmla="*/ 0 w 584200"/>
              <a:gd name="connsiteY8" fmla="*/ 0 h 32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200" h="321188">
                <a:moveTo>
                  <a:pt x="0" y="0"/>
                </a:moveTo>
                <a:lnTo>
                  <a:pt x="584200" y="0"/>
                </a:lnTo>
                <a:lnTo>
                  <a:pt x="559937" y="79069"/>
                </a:lnTo>
                <a:lnTo>
                  <a:pt x="559938" y="79069"/>
                </a:lnTo>
                <a:lnTo>
                  <a:pt x="485640" y="321188"/>
                </a:lnTo>
                <a:lnTo>
                  <a:pt x="120962" y="303268"/>
                </a:lnTo>
                <a:lnTo>
                  <a:pt x="31539" y="79069"/>
                </a:lnTo>
                <a:lnTo>
                  <a:pt x="31538" y="79069"/>
                </a:lnTo>
                <a:lnTo>
                  <a:pt x="0" y="0"/>
                </a:lnTo>
                <a:close/>
              </a:path>
            </a:pathLst>
          </a:cu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54" name="Group 53" hidden="1">
            <a:extLst>
              <a:ext uri="{FF2B5EF4-FFF2-40B4-BE49-F238E27FC236}">
                <a16:creationId xmlns:a16="http://schemas.microsoft.com/office/drawing/2014/main" id="{CDE90B1F-1A1B-455A-9BE5-20C59EBCC79C}"/>
              </a:ext>
            </a:extLst>
          </p:cNvPr>
          <p:cNvGrpSpPr/>
          <p:nvPr/>
        </p:nvGrpSpPr>
        <p:grpSpPr>
          <a:xfrm>
            <a:off x="5133183" y="2194002"/>
            <a:ext cx="6908796" cy="2001458"/>
            <a:chOff x="5133977" y="1206975"/>
            <a:chExt cx="6908796" cy="2001458"/>
          </a:xfrm>
        </p:grpSpPr>
        <p:pic>
          <p:nvPicPr>
            <p:cNvPr id="55" name="left inc brace">
              <a:extLst>
                <a:ext uri="{FF2B5EF4-FFF2-40B4-BE49-F238E27FC236}">
                  <a16:creationId xmlns:a16="http://schemas.microsoft.com/office/drawing/2014/main" id="{06D98FBD-0BA6-499A-B495-3024DF84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2109" t="14877" r="53861" b="53551"/>
            <a:stretch>
              <a:fillRect/>
            </a:stretch>
          </p:blipFill>
          <p:spPr>
            <a:xfrm>
              <a:off x="5133977" y="1206975"/>
              <a:ext cx="491302" cy="1997345"/>
            </a:xfrm>
            <a:custGeom>
              <a:avLst/>
              <a:gdLst>
                <a:gd name="connsiteX0" fmla="*/ 397646 w 491302"/>
                <a:gd name="connsiteY0" fmla="*/ 6 h 1997345"/>
                <a:gd name="connsiteX1" fmla="*/ 483763 w 491302"/>
                <a:gd name="connsiteY1" fmla="*/ 164623 h 1997345"/>
                <a:gd name="connsiteX2" fmla="*/ 228600 w 491302"/>
                <a:gd name="connsiteY2" fmla="*/ 1031398 h 1997345"/>
                <a:gd name="connsiteX3" fmla="*/ 471486 w 491302"/>
                <a:gd name="connsiteY3" fmla="*/ 1841023 h 1997345"/>
                <a:gd name="connsiteX4" fmla="*/ 312314 w 491302"/>
                <a:gd name="connsiteY4" fmla="*/ 1991836 h 1997345"/>
                <a:gd name="connsiteX5" fmla="*/ 0 w 491302"/>
                <a:gd name="connsiteY5" fmla="*/ 979011 h 1997345"/>
                <a:gd name="connsiteX6" fmla="*/ 314323 w 491302"/>
                <a:gd name="connsiteY6" fmla="*/ 88424 h 1997345"/>
                <a:gd name="connsiteX7" fmla="*/ 397646 w 491302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2" h="1997345">
                  <a:moveTo>
                    <a:pt x="397646" y="6"/>
                  </a:moveTo>
                  <a:cubicBezTo>
                    <a:pt x="435800" y="-700"/>
                    <a:pt x="461935" y="69869"/>
                    <a:pt x="483763" y="164623"/>
                  </a:cubicBezTo>
                  <a:cubicBezTo>
                    <a:pt x="392253" y="545624"/>
                    <a:pt x="227806" y="644313"/>
                    <a:pt x="228600" y="1031398"/>
                  </a:cubicBezTo>
                  <a:cubicBezTo>
                    <a:pt x="244810" y="1386204"/>
                    <a:pt x="405146" y="1653169"/>
                    <a:pt x="471486" y="1841023"/>
                  </a:cubicBezTo>
                  <a:cubicBezTo>
                    <a:pt x="537826" y="2028877"/>
                    <a:pt x="425591" y="1997657"/>
                    <a:pt x="312314" y="1991836"/>
                  </a:cubicBezTo>
                  <a:cubicBezTo>
                    <a:pt x="160584" y="1693916"/>
                    <a:pt x="104105" y="1329319"/>
                    <a:pt x="0" y="979011"/>
                  </a:cubicBezTo>
                  <a:cubicBezTo>
                    <a:pt x="25171" y="660188"/>
                    <a:pt x="225758" y="253524"/>
                    <a:pt x="314323" y="88424"/>
                  </a:cubicBezTo>
                  <a:cubicBezTo>
                    <a:pt x="347535" y="26512"/>
                    <a:pt x="374754" y="429"/>
                    <a:pt x="397646" y="6"/>
                  </a:cubicBezTo>
                  <a:close/>
                </a:path>
              </a:pathLst>
            </a:custGeom>
          </p:spPr>
        </p:pic>
        <p:pic>
          <p:nvPicPr>
            <p:cNvPr id="56" name="right inc brace">
              <a:extLst>
                <a:ext uri="{FF2B5EF4-FFF2-40B4-BE49-F238E27FC236}">
                  <a16:creationId xmlns:a16="http://schemas.microsoft.com/office/drawing/2014/main" id="{3196EF85-E9B5-488A-8B07-039017DA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095" t="14942" r="24875" b="53486"/>
            <a:stretch>
              <a:fillRect/>
            </a:stretch>
          </p:blipFill>
          <p:spPr>
            <a:xfrm>
              <a:off x="8667928" y="1211088"/>
              <a:ext cx="491303" cy="1997345"/>
            </a:xfrm>
            <a:custGeom>
              <a:avLst/>
              <a:gdLst>
                <a:gd name="connsiteX0" fmla="*/ 93657 w 491303"/>
                <a:gd name="connsiteY0" fmla="*/ 6 h 1997345"/>
                <a:gd name="connsiteX1" fmla="*/ 176980 w 491303"/>
                <a:gd name="connsiteY1" fmla="*/ 88424 h 1997345"/>
                <a:gd name="connsiteX2" fmla="*/ 491303 w 491303"/>
                <a:gd name="connsiteY2" fmla="*/ 979011 h 1997345"/>
                <a:gd name="connsiteX3" fmla="*/ 178989 w 491303"/>
                <a:gd name="connsiteY3" fmla="*/ 1991836 h 1997345"/>
                <a:gd name="connsiteX4" fmla="*/ 19817 w 491303"/>
                <a:gd name="connsiteY4" fmla="*/ 1841023 h 1997345"/>
                <a:gd name="connsiteX5" fmla="*/ 262703 w 491303"/>
                <a:gd name="connsiteY5" fmla="*/ 1031398 h 1997345"/>
                <a:gd name="connsiteX6" fmla="*/ 7540 w 491303"/>
                <a:gd name="connsiteY6" fmla="*/ 164623 h 1997345"/>
                <a:gd name="connsiteX7" fmla="*/ 93657 w 491303"/>
                <a:gd name="connsiteY7" fmla="*/ 6 h 199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1303" h="1997345">
                  <a:moveTo>
                    <a:pt x="93657" y="6"/>
                  </a:moveTo>
                  <a:cubicBezTo>
                    <a:pt x="116549" y="429"/>
                    <a:pt x="143768" y="26512"/>
                    <a:pt x="176980" y="88424"/>
                  </a:cubicBezTo>
                  <a:cubicBezTo>
                    <a:pt x="265545" y="253524"/>
                    <a:pt x="466132" y="660188"/>
                    <a:pt x="491303" y="979011"/>
                  </a:cubicBezTo>
                  <a:cubicBezTo>
                    <a:pt x="387198" y="1329319"/>
                    <a:pt x="330719" y="1693916"/>
                    <a:pt x="178989" y="1991836"/>
                  </a:cubicBezTo>
                  <a:cubicBezTo>
                    <a:pt x="65712" y="1997657"/>
                    <a:pt x="-46523" y="2028877"/>
                    <a:pt x="19817" y="1841023"/>
                  </a:cubicBezTo>
                  <a:cubicBezTo>
                    <a:pt x="86157" y="1653169"/>
                    <a:pt x="246493" y="1386204"/>
                    <a:pt x="262703" y="1031398"/>
                  </a:cubicBezTo>
                  <a:cubicBezTo>
                    <a:pt x="263497" y="644313"/>
                    <a:pt x="99050" y="545624"/>
                    <a:pt x="7540" y="164623"/>
                  </a:cubicBezTo>
                  <a:cubicBezTo>
                    <a:pt x="29368" y="69869"/>
                    <a:pt x="55503" y="-700"/>
                    <a:pt x="93657" y="6"/>
                  </a:cubicBezTo>
                  <a:close/>
                </a:path>
              </a:pathLst>
            </a:custGeom>
          </p:spPr>
        </p:pic>
        <p:pic>
          <p:nvPicPr>
            <p:cNvPr id="57" name="elbo-formula">
              <a:extLst>
                <a:ext uri="{FF2B5EF4-FFF2-40B4-BE49-F238E27FC236}">
                  <a16:creationId xmlns:a16="http://schemas.microsoft.com/office/drawing/2014/main" id="{927E52FA-4F2B-4774-9F58-575A35D92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5762" t="22261" r="1224" b="58866"/>
            <a:stretch>
              <a:fillRect/>
            </a:stretch>
          </p:blipFill>
          <p:spPr>
            <a:xfrm>
              <a:off x="9236892" y="1674119"/>
              <a:ext cx="2805881" cy="1193955"/>
            </a:xfrm>
            <a:custGeom>
              <a:avLst/>
              <a:gdLst>
                <a:gd name="connsiteX0" fmla="*/ 0 w 2805881"/>
                <a:gd name="connsiteY0" fmla="*/ 0 h 1193955"/>
                <a:gd name="connsiteX1" fmla="*/ 2805881 w 2805881"/>
                <a:gd name="connsiteY1" fmla="*/ 0 h 1193955"/>
                <a:gd name="connsiteX2" fmla="*/ 2805881 w 2805881"/>
                <a:gd name="connsiteY2" fmla="*/ 1193955 h 1193955"/>
                <a:gd name="connsiteX3" fmla="*/ 0 w 2805881"/>
                <a:gd name="connsiteY3" fmla="*/ 1193955 h 1193955"/>
                <a:gd name="connsiteX4" fmla="*/ 0 w 2805881"/>
                <a:gd name="connsiteY4" fmla="*/ 0 h 119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5881" h="1193955">
                  <a:moveTo>
                    <a:pt x="0" y="0"/>
                  </a:moveTo>
                  <a:lnTo>
                    <a:pt x="2805881" y="0"/>
                  </a:lnTo>
                  <a:lnTo>
                    <a:pt x="2805881" y="1193955"/>
                  </a:lnTo>
                  <a:lnTo>
                    <a:pt x="0" y="11939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61" name="Arrow: Up 58">
            <a:extLst>
              <a:ext uri="{FF2B5EF4-FFF2-40B4-BE49-F238E27FC236}">
                <a16:creationId xmlns:a16="http://schemas.microsoft.com/office/drawing/2014/main" id="{EAA2938F-BEEA-4D7E-A3EF-AF7A57205C47}"/>
              </a:ext>
            </a:extLst>
          </p:cNvPr>
          <p:cNvSpPr/>
          <p:nvPr/>
        </p:nvSpPr>
        <p:spPr>
          <a:xfrm rot="3031624">
            <a:off x="5259166" y="3680777"/>
            <a:ext cx="440462" cy="1201421"/>
          </a:xfrm>
          <a:custGeom>
            <a:avLst/>
            <a:gdLst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467430"/>
              <a:gd name="connsiteY0" fmla="*/ 187427 h 515680"/>
              <a:gd name="connsiteX1" fmla="*/ 157592 w 467430"/>
              <a:gd name="connsiteY1" fmla="*/ 0 h 515680"/>
              <a:gd name="connsiteX2" fmla="*/ 315183 w 467430"/>
              <a:gd name="connsiteY2" fmla="*/ 187427 h 515680"/>
              <a:gd name="connsiteX3" fmla="*/ 196158 w 467430"/>
              <a:gd name="connsiteY3" fmla="*/ 137786 h 515680"/>
              <a:gd name="connsiteX4" fmla="*/ 467430 w 467430"/>
              <a:gd name="connsiteY4" fmla="*/ 329677 h 515680"/>
              <a:gd name="connsiteX5" fmla="*/ 236387 w 467430"/>
              <a:gd name="connsiteY5" fmla="*/ 515680 h 515680"/>
              <a:gd name="connsiteX6" fmla="*/ 78796 w 467430"/>
              <a:gd name="connsiteY6" fmla="*/ 515680 h 515680"/>
              <a:gd name="connsiteX7" fmla="*/ 140927 w 467430"/>
              <a:gd name="connsiteY7" fmla="*/ 145705 h 515680"/>
              <a:gd name="connsiteX8" fmla="*/ 0 w 467430"/>
              <a:gd name="connsiteY8" fmla="*/ 187427 h 515680"/>
              <a:gd name="connsiteX0" fmla="*/ 0 w 467430"/>
              <a:gd name="connsiteY0" fmla="*/ 187427 h 515680"/>
              <a:gd name="connsiteX1" fmla="*/ 157592 w 467430"/>
              <a:gd name="connsiteY1" fmla="*/ 0 h 515680"/>
              <a:gd name="connsiteX2" fmla="*/ 315183 w 467430"/>
              <a:gd name="connsiteY2" fmla="*/ 187427 h 515680"/>
              <a:gd name="connsiteX3" fmla="*/ 196158 w 467430"/>
              <a:gd name="connsiteY3" fmla="*/ 137786 h 515680"/>
              <a:gd name="connsiteX4" fmla="*/ 467430 w 467430"/>
              <a:gd name="connsiteY4" fmla="*/ 329677 h 515680"/>
              <a:gd name="connsiteX5" fmla="*/ 236387 w 467430"/>
              <a:gd name="connsiteY5" fmla="*/ 515680 h 515680"/>
              <a:gd name="connsiteX6" fmla="*/ 78796 w 467430"/>
              <a:gd name="connsiteY6" fmla="*/ 515680 h 515680"/>
              <a:gd name="connsiteX7" fmla="*/ 290621 w 467430"/>
              <a:gd name="connsiteY7" fmla="*/ 308081 h 515680"/>
              <a:gd name="connsiteX8" fmla="*/ 140927 w 467430"/>
              <a:gd name="connsiteY8" fmla="*/ 145705 h 515680"/>
              <a:gd name="connsiteX9" fmla="*/ 0 w 467430"/>
              <a:gd name="connsiteY9" fmla="*/ 187427 h 515680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236387 w 467430"/>
              <a:gd name="connsiteY5" fmla="*/ 515680 h 592775"/>
              <a:gd name="connsiteX6" fmla="*/ 167372 w 467430"/>
              <a:gd name="connsiteY6" fmla="*/ 592775 h 592775"/>
              <a:gd name="connsiteX7" fmla="*/ 290621 w 467430"/>
              <a:gd name="connsiteY7" fmla="*/ 308081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312854 w 467430"/>
              <a:gd name="connsiteY5" fmla="*/ 552412 h 592775"/>
              <a:gd name="connsiteX6" fmla="*/ 167372 w 467430"/>
              <a:gd name="connsiteY6" fmla="*/ 592775 h 592775"/>
              <a:gd name="connsiteX7" fmla="*/ 290621 w 467430"/>
              <a:gd name="connsiteY7" fmla="*/ 308081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312854 w 467430"/>
              <a:gd name="connsiteY5" fmla="*/ 552412 h 592775"/>
              <a:gd name="connsiteX6" fmla="*/ 167372 w 467430"/>
              <a:gd name="connsiteY6" fmla="*/ 592775 h 592775"/>
              <a:gd name="connsiteX7" fmla="*/ 362244 w 467430"/>
              <a:gd name="connsiteY7" fmla="*/ 348242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16704 w 484134"/>
              <a:gd name="connsiteY0" fmla="*/ 187427 h 694692"/>
              <a:gd name="connsiteX1" fmla="*/ 174296 w 484134"/>
              <a:gd name="connsiteY1" fmla="*/ 0 h 694692"/>
              <a:gd name="connsiteX2" fmla="*/ 331887 w 484134"/>
              <a:gd name="connsiteY2" fmla="*/ 187427 h 694692"/>
              <a:gd name="connsiteX3" fmla="*/ 212862 w 484134"/>
              <a:gd name="connsiteY3" fmla="*/ 137786 h 694692"/>
              <a:gd name="connsiteX4" fmla="*/ 484134 w 484134"/>
              <a:gd name="connsiteY4" fmla="*/ 329677 h 694692"/>
              <a:gd name="connsiteX5" fmla="*/ 329558 w 484134"/>
              <a:gd name="connsiteY5" fmla="*/ 552412 h 694692"/>
              <a:gd name="connsiteX6" fmla="*/ 692 w 484134"/>
              <a:gd name="connsiteY6" fmla="*/ 694692 h 694692"/>
              <a:gd name="connsiteX7" fmla="*/ 378948 w 484134"/>
              <a:gd name="connsiteY7" fmla="*/ 348242 h 694692"/>
              <a:gd name="connsiteX8" fmla="*/ 157631 w 484134"/>
              <a:gd name="connsiteY8" fmla="*/ 145705 h 694692"/>
              <a:gd name="connsiteX9" fmla="*/ 16704 w 484134"/>
              <a:gd name="connsiteY9" fmla="*/ 187427 h 694692"/>
              <a:gd name="connsiteX0" fmla="*/ 16704 w 484134"/>
              <a:gd name="connsiteY0" fmla="*/ 187427 h 694692"/>
              <a:gd name="connsiteX1" fmla="*/ 174296 w 484134"/>
              <a:gd name="connsiteY1" fmla="*/ 0 h 694692"/>
              <a:gd name="connsiteX2" fmla="*/ 331887 w 484134"/>
              <a:gd name="connsiteY2" fmla="*/ 187427 h 694692"/>
              <a:gd name="connsiteX3" fmla="*/ 212862 w 484134"/>
              <a:gd name="connsiteY3" fmla="*/ 137786 h 694692"/>
              <a:gd name="connsiteX4" fmla="*/ 484134 w 484134"/>
              <a:gd name="connsiteY4" fmla="*/ 329677 h 694692"/>
              <a:gd name="connsiteX5" fmla="*/ 192538 w 484134"/>
              <a:gd name="connsiteY5" fmla="*/ 607508 h 694692"/>
              <a:gd name="connsiteX6" fmla="*/ 692 w 484134"/>
              <a:gd name="connsiteY6" fmla="*/ 694692 h 694692"/>
              <a:gd name="connsiteX7" fmla="*/ 378948 w 484134"/>
              <a:gd name="connsiteY7" fmla="*/ 348242 h 694692"/>
              <a:gd name="connsiteX8" fmla="*/ 157631 w 484134"/>
              <a:gd name="connsiteY8" fmla="*/ 145705 h 694692"/>
              <a:gd name="connsiteX9" fmla="*/ 16704 w 484134"/>
              <a:gd name="connsiteY9" fmla="*/ 187427 h 694692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03897 w 484134"/>
              <a:gd name="connsiteY0" fmla="*/ 254432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03897 w 484134"/>
              <a:gd name="connsiteY9" fmla="*/ 254432 h 725571"/>
              <a:gd name="connsiteX0" fmla="*/ 103897 w 484134"/>
              <a:gd name="connsiteY0" fmla="*/ 254432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03897 w 484134"/>
              <a:gd name="connsiteY9" fmla="*/ 254432 h 72557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65774 w 457370"/>
              <a:gd name="connsiteY5" fmla="*/ 638387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92013 w 457370"/>
              <a:gd name="connsiteY5" fmla="*/ 619804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92013 w 457370"/>
              <a:gd name="connsiteY5" fmla="*/ 619804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40503"/>
              <a:gd name="connsiteY0" fmla="*/ 254432 h 764841"/>
              <a:gd name="connsiteX1" fmla="*/ 23316 w 440503"/>
              <a:gd name="connsiteY1" fmla="*/ 0 h 764841"/>
              <a:gd name="connsiteX2" fmla="*/ 286093 w 440503"/>
              <a:gd name="connsiteY2" fmla="*/ 168860 h 764841"/>
              <a:gd name="connsiteX3" fmla="*/ 186098 w 440503"/>
              <a:gd name="connsiteY3" fmla="*/ 168665 h 764841"/>
              <a:gd name="connsiteX4" fmla="*/ 440503 w 440503"/>
              <a:gd name="connsiteY4" fmla="*/ 340458 h 764841"/>
              <a:gd name="connsiteX5" fmla="*/ 192013 w 440503"/>
              <a:gd name="connsiteY5" fmla="*/ 619804 h 764841"/>
              <a:gd name="connsiteX6" fmla="*/ 743 w 440503"/>
              <a:gd name="connsiteY6" fmla="*/ 764841 h 764841"/>
              <a:gd name="connsiteX7" fmla="*/ 352184 w 440503"/>
              <a:gd name="connsiteY7" fmla="*/ 379121 h 764841"/>
              <a:gd name="connsiteX8" fmla="*/ 130867 w 440503"/>
              <a:gd name="connsiteY8" fmla="*/ 176584 h 764841"/>
              <a:gd name="connsiteX9" fmla="*/ 77133 w 440503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77092 w 440462"/>
              <a:gd name="connsiteY9" fmla="*/ 190355 h 700764"/>
              <a:gd name="connsiteX0" fmla="*/ 50132 w 440462"/>
              <a:gd name="connsiteY0" fmla="*/ 177404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50132 w 440462"/>
              <a:gd name="connsiteY9" fmla="*/ 177404 h 700764"/>
              <a:gd name="connsiteX0" fmla="*/ 50132 w 440462"/>
              <a:gd name="connsiteY0" fmla="*/ 177404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3042 w 440462"/>
              <a:gd name="connsiteY3" fmla="*/ 95927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50132 w 440462"/>
              <a:gd name="connsiteY9" fmla="*/ 177404 h 70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462" h="700764">
                <a:moveTo>
                  <a:pt x="50132" y="177404"/>
                </a:moveTo>
                <a:cubicBezTo>
                  <a:pt x="35939" y="95035"/>
                  <a:pt x="92879" y="79158"/>
                  <a:pt x="6838" y="0"/>
                </a:cubicBezTo>
                <a:cubicBezTo>
                  <a:pt x="149756" y="58249"/>
                  <a:pt x="158842" y="54416"/>
                  <a:pt x="272500" y="91076"/>
                </a:cubicBezTo>
                <a:cubicBezTo>
                  <a:pt x="246235" y="91076"/>
                  <a:pt x="184101" y="117629"/>
                  <a:pt x="153042" y="95927"/>
                </a:cubicBezTo>
                <a:cubicBezTo>
                  <a:pt x="156388" y="167963"/>
                  <a:pt x="437116" y="204345"/>
                  <a:pt x="440462" y="276381"/>
                </a:cubicBezTo>
                <a:cubicBezTo>
                  <a:pt x="352010" y="362797"/>
                  <a:pt x="241354" y="464938"/>
                  <a:pt x="191972" y="555727"/>
                </a:cubicBezTo>
                <a:lnTo>
                  <a:pt x="702" y="700764"/>
                </a:lnTo>
                <a:cubicBezTo>
                  <a:pt x="-18516" y="669864"/>
                  <a:pt x="363703" y="332054"/>
                  <a:pt x="374058" y="270392"/>
                </a:cubicBezTo>
                <a:cubicBezTo>
                  <a:pt x="384413" y="208730"/>
                  <a:pt x="134424" y="185930"/>
                  <a:pt x="120733" y="119655"/>
                </a:cubicBezTo>
                <a:cubicBezTo>
                  <a:pt x="47144" y="148885"/>
                  <a:pt x="95468" y="165604"/>
                  <a:pt x="50132" y="17740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DCA68C-8389-4868-9667-6CED6959612F}"/>
              </a:ext>
            </a:extLst>
          </p:cNvPr>
          <p:cNvSpPr txBox="1"/>
          <p:nvPr/>
        </p:nvSpPr>
        <p:spPr>
          <a:xfrm>
            <a:off x="3463390" y="4382811"/>
            <a:ext cx="206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-VAE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C1539-5BAE-4DFE-B957-169F283E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90490E-2D3C-182C-5809-14919EA8DF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47078" t="36918" r="49011" b="36918"/>
          <a:stretch/>
        </p:blipFill>
        <p:spPr>
          <a:xfrm rot="16200000">
            <a:off x="7134483" y="4432087"/>
            <a:ext cx="554879" cy="967492"/>
          </a:xfrm>
          <a:custGeom>
            <a:avLst/>
            <a:gdLst>
              <a:gd name="connsiteX0" fmla="*/ 0 w 464457"/>
              <a:gd name="connsiteY0" fmla="*/ 0 h 2740504"/>
              <a:gd name="connsiteX1" fmla="*/ 464457 w 464457"/>
              <a:gd name="connsiteY1" fmla="*/ 0 h 2740504"/>
              <a:gd name="connsiteX2" fmla="*/ 464457 w 464457"/>
              <a:gd name="connsiteY2" fmla="*/ 2740504 h 2740504"/>
              <a:gd name="connsiteX3" fmla="*/ 0 w 464457"/>
              <a:gd name="connsiteY3" fmla="*/ 2740504 h 2740504"/>
              <a:gd name="connsiteX4" fmla="*/ 0 w 464457"/>
              <a:gd name="connsiteY4" fmla="*/ 0 h 274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457" h="2740504">
                <a:moveTo>
                  <a:pt x="0" y="0"/>
                </a:moveTo>
                <a:lnTo>
                  <a:pt x="464457" y="0"/>
                </a:lnTo>
                <a:lnTo>
                  <a:pt x="464457" y="2740504"/>
                </a:lnTo>
                <a:lnTo>
                  <a:pt x="0" y="274050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300035-3F06-306C-4881-16E6A23245C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51" t="38980" r="53954" b="29344"/>
          <a:stretch>
            <a:fillRect/>
          </a:stretch>
        </p:blipFill>
        <p:spPr>
          <a:xfrm>
            <a:off x="6304796" y="5309672"/>
            <a:ext cx="3164677" cy="868091"/>
          </a:xfrm>
          <a:custGeom>
            <a:avLst/>
            <a:gdLst>
              <a:gd name="connsiteX0" fmla="*/ 0 w 3164677"/>
              <a:gd name="connsiteY0" fmla="*/ 0 h 868091"/>
              <a:gd name="connsiteX1" fmla="*/ 3164677 w 3164677"/>
              <a:gd name="connsiteY1" fmla="*/ 0 h 868091"/>
              <a:gd name="connsiteX2" fmla="*/ 3164677 w 3164677"/>
              <a:gd name="connsiteY2" fmla="*/ 868091 h 868091"/>
              <a:gd name="connsiteX3" fmla="*/ 0 w 3164677"/>
              <a:gd name="connsiteY3" fmla="*/ 868091 h 868091"/>
              <a:gd name="connsiteX4" fmla="*/ 0 w 3164677"/>
              <a:gd name="connsiteY4" fmla="*/ 0 h 86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4677" h="868091">
                <a:moveTo>
                  <a:pt x="0" y="0"/>
                </a:moveTo>
                <a:lnTo>
                  <a:pt x="3164677" y="0"/>
                </a:lnTo>
                <a:lnTo>
                  <a:pt x="3164677" y="868091"/>
                </a:lnTo>
                <a:lnTo>
                  <a:pt x="0" y="86809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2D30C6-F68F-6305-50EE-9EE2B4BD46AF}"/>
              </a:ext>
            </a:extLst>
          </p:cNvPr>
          <p:cNvSpPr txBox="1"/>
          <p:nvPr/>
        </p:nvSpPr>
        <p:spPr>
          <a:xfrm>
            <a:off x="8025303" y="4548192"/>
            <a:ext cx="292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believing more cannot make you less inconsistent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9AA1C-059E-B088-8E7E-D022E7AD3CF3}"/>
              </a:ext>
            </a:extLst>
          </p:cNvPr>
          <p:cNvSpPr txBox="1"/>
          <p:nvPr/>
        </p:nvSpPr>
        <p:spPr>
          <a:xfrm>
            <a:off x="6842409" y="6189405"/>
            <a:ext cx="219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- “Evidence of X”</a:t>
            </a:r>
          </a:p>
        </p:txBody>
      </p:sp>
      <p:sp>
        <p:nvSpPr>
          <p:cNvPr id="4" name="Arrow: Up 58">
            <a:extLst>
              <a:ext uri="{FF2B5EF4-FFF2-40B4-BE49-F238E27FC236}">
                <a16:creationId xmlns:a16="http://schemas.microsoft.com/office/drawing/2014/main" id="{DA858B2E-FEB7-D8A2-2CD1-3A1D463E2F0D}"/>
              </a:ext>
            </a:extLst>
          </p:cNvPr>
          <p:cNvSpPr/>
          <p:nvPr/>
        </p:nvSpPr>
        <p:spPr>
          <a:xfrm rot="3031624">
            <a:off x="6083929" y="3595917"/>
            <a:ext cx="440462" cy="2158683"/>
          </a:xfrm>
          <a:custGeom>
            <a:avLst/>
            <a:gdLst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236387 w 315183"/>
              <a:gd name="connsiteY3" fmla="*/ 187427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78796 w 315183"/>
              <a:gd name="connsiteY6" fmla="*/ 187427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36007 w 315183"/>
              <a:gd name="connsiteY6" fmla="*/ 152028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315183"/>
              <a:gd name="connsiteY0" fmla="*/ 187427 h 515680"/>
              <a:gd name="connsiteX1" fmla="*/ 157592 w 315183"/>
              <a:gd name="connsiteY1" fmla="*/ 0 h 515680"/>
              <a:gd name="connsiteX2" fmla="*/ 315183 w 315183"/>
              <a:gd name="connsiteY2" fmla="*/ 187427 h 515680"/>
              <a:gd name="connsiteX3" fmla="*/ 196158 w 315183"/>
              <a:gd name="connsiteY3" fmla="*/ 137786 h 515680"/>
              <a:gd name="connsiteX4" fmla="*/ 236387 w 315183"/>
              <a:gd name="connsiteY4" fmla="*/ 515680 h 515680"/>
              <a:gd name="connsiteX5" fmla="*/ 78796 w 315183"/>
              <a:gd name="connsiteY5" fmla="*/ 515680 h 515680"/>
              <a:gd name="connsiteX6" fmla="*/ 140927 w 315183"/>
              <a:gd name="connsiteY6" fmla="*/ 145705 h 515680"/>
              <a:gd name="connsiteX7" fmla="*/ 0 w 315183"/>
              <a:gd name="connsiteY7" fmla="*/ 187427 h 515680"/>
              <a:gd name="connsiteX0" fmla="*/ 0 w 467430"/>
              <a:gd name="connsiteY0" fmla="*/ 187427 h 515680"/>
              <a:gd name="connsiteX1" fmla="*/ 157592 w 467430"/>
              <a:gd name="connsiteY1" fmla="*/ 0 h 515680"/>
              <a:gd name="connsiteX2" fmla="*/ 315183 w 467430"/>
              <a:gd name="connsiteY2" fmla="*/ 187427 h 515680"/>
              <a:gd name="connsiteX3" fmla="*/ 196158 w 467430"/>
              <a:gd name="connsiteY3" fmla="*/ 137786 h 515680"/>
              <a:gd name="connsiteX4" fmla="*/ 467430 w 467430"/>
              <a:gd name="connsiteY4" fmla="*/ 329677 h 515680"/>
              <a:gd name="connsiteX5" fmla="*/ 236387 w 467430"/>
              <a:gd name="connsiteY5" fmla="*/ 515680 h 515680"/>
              <a:gd name="connsiteX6" fmla="*/ 78796 w 467430"/>
              <a:gd name="connsiteY6" fmla="*/ 515680 h 515680"/>
              <a:gd name="connsiteX7" fmla="*/ 140927 w 467430"/>
              <a:gd name="connsiteY7" fmla="*/ 145705 h 515680"/>
              <a:gd name="connsiteX8" fmla="*/ 0 w 467430"/>
              <a:gd name="connsiteY8" fmla="*/ 187427 h 515680"/>
              <a:gd name="connsiteX0" fmla="*/ 0 w 467430"/>
              <a:gd name="connsiteY0" fmla="*/ 187427 h 515680"/>
              <a:gd name="connsiteX1" fmla="*/ 157592 w 467430"/>
              <a:gd name="connsiteY1" fmla="*/ 0 h 515680"/>
              <a:gd name="connsiteX2" fmla="*/ 315183 w 467430"/>
              <a:gd name="connsiteY2" fmla="*/ 187427 h 515680"/>
              <a:gd name="connsiteX3" fmla="*/ 196158 w 467430"/>
              <a:gd name="connsiteY3" fmla="*/ 137786 h 515680"/>
              <a:gd name="connsiteX4" fmla="*/ 467430 w 467430"/>
              <a:gd name="connsiteY4" fmla="*/ 329677 h 515680"/>
              <a:gd name="connsiteX5" fmla="*/ 236387 w 467430"/>
              <a:gd name="connsiteY5" fmla="*/ 515680 h 515680"/>
              <a:gd name="connsiteX6" fmla="*/ 78796 w 467430"/>
              <a:gd name="connsiteY6" fmla="*/ 515680 h 515680"/>
              <a:gd name="connsiteX7" fmla="*/ 290621 w 467430"/>
              <a:gd name="connsiteY7" fmla="*/ 308081 h 515680"/>
              <a:gd name="connsiteX8" fmla="*/ 140927 w 467430"/>
              <a:gd name="connsiteY8" fmla="*/ 145705 h 515680"/>
              <a:gd name="connsiteX9" fmla="*/ 0 w 467430"/>
              <a:gd name="connsiteY9" fmla="*/ 187427 h 515680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236387 w 467430"/>
              <a:gd name="connsiteY5" fmla="*/ 515680 h 592775"/>
              <a:gd name="connsiteX6" fmla="*/ 167372 w 467430"/>
              <a:gd name="connsiteY6" fmla="*/ 592775 h 592775"/>
              <a:gd name="connsiteX7" fmla="*/ 290621 w 467430"/>
              <a:gd name="connsiteY7" fmla="*/ 308081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312854 w 467430"/>
              <a:gd name="connsiteY5" fmla="*/ 552412 h 592775"/>
              <a:gd name="connsiteX6" fmla="*/ 167372 w 467430"/>
              <a:gd name="connsiteY6" fmla="*/ 592775 h 592775"/>
              <a:gd name="connsiteX7" fmla="*/ 290621 w 467430"/>
              <a:gd name="connsiteY7" fmla="*/ 308081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0 w 467430"/>
              <a:gd name="connsiteY0" fmla="*/ 187427 h 592775"/>
              <a:gd name="connsiteX1" fmla="*/ 157592 w 467430"/>
              <a:gd name="connsiteY1" fmla="*/ 0 h 592775"/>
              <a:gd name="connsiteX2" fmla="*/ 315183 w 467430"/>
              <a:gd name="connsiteY2" fmla="*/ 187427 h 592775"/>
              <a:gd name="connsiteX3" fmla="*/ 196158 w 467430"/>
              <a:gd name="connsiteY3" fmla="*/ 137786 h 592775"/>
              <a:gd name="connsiteX4" fmla="*/ 467430 w 467430"/>
              <a:gd name="connsiteY4" fmla="*/ 329677 h 592775"/>
              <a:gd name="connsiteX5" fmla="*/ 312854 w 467430"/>
              <a:gd name="connsiteY5" fmla="*/ 552412 h 592775"/>
              <a:gd name="connsiteX6" fmla="*/ 167372 w 467430"/>
              <a:gd name="connsiteY6" fmla="*/ 592775 h 592775"/>
              <a:gd name="connsiteX7" fmla="*/ 362244 w 467430"/>
              <a:gd name="connsiteY7" fmla="*/ 348242 h 592775"/>
              <a:gd name="connsiteX8" fmla="*/ 140927 w 467430"/>
              <a:gd name="connsiteY8" fmla="*/ 145705 h 592775"/>
              <a:gd name="connsiteX9" fmla="*/ 0 w 467430"/>
              <a:gd name="connsiteY9" fmla="*/ 187427 h 592775"/>
              <a:gd name="connsiteX0" fmla="*/ 16704 w 484134"/>
              <a:gd name="connsiteY0" fmla="*/ 187427 h 694692"/>
              <a:gd name="connsiteX1" fmla="*/ 174296 w 484134"/>
              <a:gd name="connsiteY1" fmla="*/ 0 h 694692"/>
              <a:gd name="connsiteX2" fmla="*/ 331887 w 484134"/>
              <a:gd name="connsiteY2" fmla="*/ 187427 h 694692"/>
              <a:gd name="connsiteX3" fmla="*/ 212862 w 484134"/>
              <a:gd name="connsiteY3" fmla="*/ 137786 h 694692"/>
              <a:gd name="connsiteX4" fmla="*/ 484134 w 484134"/>
              <a:gd name="connsiteY4" fmla="*/ 329677 h 694692"/>
              <a:gd name="connsiteX5" fmla="*/ 329558 w 484134"/>
              <a:gd name="connsiteY5" fmla="*/ 552412 h 694692"/>
              <a:gd name="connsiteX6" fmla="*/ 692 w 484134"/>
              <a:gd name="connsiteY6" fmla="*/ 694692 h 694692"/>
              <a:gd name="connsiteX7" fmla="*/ 378948 w 484134"/>
              <a:gd name="connsiteY7" fmla="*/ 348242 h 694692"/>
              <a:gd name="connsiteX8" fmla="*/ 157631 w 484134"/>
              <a:gd name="connsiteY8" fmla="*/ 145705 h 694692"/>
              <a:gd name="connsiteX9" fmla="*/ 16704 w 484134"/>
              <a:gd name="connsiteY9" fmla="*/ 187427 h 694692"/>
              <a:gd name="connsiteX0" fmla="*/ 16704 w 484134"/>
              <a:gd name="connsiteY0" fmla="*/ 187427 h 694692"/>
              <a:gd name="connsiteX1" fmla="*/ 174296 w 484134"/>
              <a:gd name="connsiteY1" fmla="*/ 0 h 694692"/>
              <a:gd name="connsiteX2" fmla="*/ 331887 w 484134"/>
              <a:gd name="connsiteY2" fmla="*/ 187427 h 694692"/>
              <a:gd name="connsiteX3" fmla="*/ 212862 w 484134"/>
              <a:gd name="connsiteY3" fmla="*/ 137786 h 694692"/>
              <a:gd name="connsiteX4" fmla="*/ 484134 w 484134"/>
              <a:gd name="connsiteY4" fmla="*/ 329677 h 694692"/>
              <a:gd name="connsiteX5" fmla="*/ 192538 w 484134"/>
              <a:gd name="connsiteY5" fmla="*/ 607508 h 694692"/>
              <a:gd name="connsiteX6" fmla="*/ 692 w 484134"/>
              <a:gd name="connsiteY6" fmla="*/ 694692 h 694692"/>
              <a:gd name="connsiteX7" fmla="*/ 378948 w 484134"/>
              <a:gd name="connsiteY7" fmla="*/ 348242 h 694692"/>
              <a:gd name="connsiteX8" fmla="*/ 157631 w 484134"/>
              <a:gd name="connsiteY8" fmla="*/ 145705 h 694692"/>
              <a:gd name="connsiteX9" fmla="*/ 16704 w 484134"/>
              <a:gd name="connsiteY9" fmla="*/ 187427 h 694692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31887 w 484134"/>
              <a:gd name="connsiteY2" fmla="*/ 218306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6704 w 484134"/>
              <a:gd name="connsiteY0" fmla="*/ 218306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6704 w 484134"/>
              <a:gd name="connsiteY9" fmla="*/ 218306 h 725571"/>
              <a:gd name="connsiteX0" fmla="*/ 103897 w 484134"/>
              <a:gd name="connsiteY0" fmla="*/ 254432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03897 w 484134"/>
              <a:gd name="connsiteY9" fmla="*/ 254432 h 725571"/>
              <a:gd name="connsiteX0" fmla="*/ 103897 w 484134"/>
              <a:gd name="connsiteY0" fmla="*/ 254432 h 725571"/>
              <a:gd name="connsiteX1" fmla="*/ 50080 w 484134"/>
              <a:gd name="connsiteY1" fmla="*/ 0 h 725571"/>
              <a:gd name="connsiteX2" fmla="*/ 312857 w 484134"/>
              <a:gd name="connsiteY2" fmla="*/ 168860 h 725571"/>
              <a:gd name="connsiteX3" fmla="*/ 212862 w 484134"/>
              <a:gd name="connsiteY3" fmla="*/ 168665 h 725571"/>
              <a:gd name="connsiteX4" fmla="*/ 484134 w 484134"/>
              <a:gd name="connsiteY4" fmla="*/ 360556 h 725571"/>
              <a:gd name="connsiteX5" fmla="*/ 192538 w 484134"/>
              <a:gd name="connsiteY5" fmla="*/ 638387 h 725571"/>
              <a:gd name="connsiteX6" fmla="*/ 692 w 484134"/>
              <a:gd name="connsiteY6" fmla="*/ 725571 h 725571"/>
              <a:gd name="connsiteX7" fmla="*/ 378948 w 484134"/>
              <a:gd name="connsiteY7" fmla="*/ 379121 h 725571"/>
              <a:gd name="connsiteX8" fmla="*/ 157631 w 484134"/>
              <a:gd name="connsiteY8" fmla="*/ 176584 h 725571"/>
              <a:gd name="connsiteX9" fmla="*/ 103897 w 484134"/>
              <a:gd name="connsiteY9" fmla="*/ 254432 h 72557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65774 w 457370"/>
              <a:gd name="connsiteY5" fmla="*/ 638387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92013 w 457370"/>
              <a:gd name="connsiteY5" fmla="*/ 619804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57370"/>
              <a:gd name="connsiteY0" fmla="*/ 254432 h 764841"/>
              <a:gd name="connsiteX1" fmla="*/ 23316 w 457370"/>
              <a:gd name="connsiteY1" fmla="*/ 0 h 764841"/>
              <a:gd name="connsiteX2" fmla="*/ 286093 w 457370"/>
              <a:gd name="connsiteY2" fmla="*/ 168860 h 764841"/>
              <a:gd name="connsiteX3" fmla="*/ 186098 w 457370"/>
              <a:gd name="connsiteY3" fmla="*/ 168665 h 764841"/>
              <a:gd name="connsiteX4" fmla="*/ 457370 w 457370"/>
              <a:gd name="connsiteY4" fmla="*/ 360556 h 764841"/>
              <a:gd name="connsiteX5" fmla="*/ 192013 w 457370"/>
              <a:gd name="connsiteY5" fmla="*/ 619804 h 764841"/>
              <a:gd name="connsiteX6" fmla="*/ 743 w 457370"/>
              <a:gd name="connsiteY6" fmla="*/ 764841 h 764841"/>
              <a:gd name="connsiteX7" fmla="*/ 352184 w 457370"/>
              <a:gd name="connsiteY7" fmla="*/ 379121 h 764841"/>
              <a:gd name="connsiteX8" fmla="*/ 130867 w 457370"/>
              <a:gd name="connsiteY8" fmla="*/ 176584 h 764841"/>
              <a:gd name="connsiteX9" fmla="*/ 77133 w 457370"/>
              <a:gd name="connsiteY9" fmla="*/ 254432 h 764841"/>
              <a:gd name="connsiteX0" fmla="*/ 77133 w 440503"/>
              <a:gd name="connsiteY0" fmla="*/ 254432 h 764841"/>
              <a:gd name="connsiteX1" fmla="*/ 23316 w 440503"/>
              <a:gd name="connsiteY1" fmla="*/ 0 h 764841"/>
              <a:gd name="connsiteX2" fmla="*/ 286093 w 440503"/>
              <a:gd name="connsiteY2" fmla="*/ 168860 h 764841"/>
              <a:gd name="connsiteX3" fmla="*/ 186098 w 440503"/>
              <a:gd name="connsiteY3" fmla="*/ 168665 h 764841"/>
              <a:gd name="connsiteX4" fmla="*/ 440503 w 440503"/>
              <a:gd name="connsiteY4" fmla="*/ 340458 h 764841"/>
              <a:gd name="connsiteX5" fmla="*/ 192013 w 440503"/>
              <a:gd name="connsiteY5" fmla="*/ 619804 h 764841"/>
              <a:gd name="connsiteX6" fmla="*/ 743 w 440503"/>
              <a:gd name="connsiteY6" fmla="*/ 764841 h 764841"/>
              <a:gd name="connsiteX7" fmla="*/ 352184 w 440503"/>
              <a:gd name="connsiteY7" fmla="*/ 379121 h 764841"/>
              <a:gd name="connsiteX8" fmla="*/ 130867 w 440503"/>
              <a:gd name="connsiteY8" fmla="*/ 176584 h 764841"/>
              <a:gd name="connsiteX9" fmla="*/ 77133 w 440503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254432 h 764841"/>
              <a:gd name="connsiteX1" fmla="*/ 23275 w 440462"/>
              <a:gd name="connsiteY1" fmla="*/ 0 h 764841"/>
              <a:gd name="connsiteX2" fmla="*/ 286052 w 440462"/>
              <a:gd name="connsiteY2" fmla="*/ 168860 h 764841"/>
              <a:gd name="connsiteX3" fmla="*/ 186057 w 440462"/>
              <a:gd name="connsiteY3" fmla="*/ 168665 h 764841"/>
              <a:gd name="connsiteX4" fmla="*/ 440462 w 440462"/>
              <a:gd name="connsiteY4" fmla="*/ 340458 h 764841"/>
              <a:gd name="connsiteX5" fmla="*/ 191972 w 440462"/>
              <a:gd name="connsiteY5" fmla="*/ 619804 h 764841"/>
              <a:gd name="connsiteX6" fmla="*/ 702 w 440462"/>
              <a:gd name="connsiteY6" fmla="*/ 764841 h 764841"/>
              <a:gd name="connsiteX7" fmla="*/ 374058 w 440462"/>
              <a:gd name="connsiteY7" fmla="*/ 334469 h 764841"/>
              <a:gd name="connsiteX8" fmla="*/ 130826 w 440462"/>
              <a:gd name="connsiteY8" fmla="*/ 176584 h 764841"/>
              <a:gd name="connsiteX9" fmla="*/ 77092 w 440462"/>
              <a:gd name="connsiteY9" fmla="*/ 254432 h 764841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86057 w 440462"/>
              <a:gd name="connsiteY3" fmla="*/ 104588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86052 w 440462"/>
              <a:gd name="connsiteY2" fmla="*/ 104783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30826 w 440462"/>
              <a:gd name="connsiteY8" fmla="*/ 112507 h 700764"/>
              <a:gd name="connsiteX9" fmla="*/ 77092 w 440462"/>
              <a:gd name="connsiteY9" fmla="*/ 190355 h 700764"/>
              <a:gd name="connsiteX0" fmla="*/ 77092 w 440462"/>
              <a:gd name="connsiteY0" fmla="*/ 190355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77092 w 440462"/>
              <a:gd name="connsiteY9" fmla="*/ 190355 h 700764"/>
              <a:gd name="connsiteX0" fmla="*/ 50132 w 440462"/>
              <a:gd name="connsiteY0" fmla="*/ 177404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1745 w 440462"/>
              <a:gd name="connsiteY3" fmla="*/ 88106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50132 w 440462"/>
              <a:gd name="connsiteY9" fmla="*/ 177404 h 700764"/>
              <a:gd name="connsiteX0" fmla="*/ 50132 w 440462"/>
              <a:gd name="connsiteY0" fmla="*/ 177404 h 700764"/>
              <a:gd name="connsiteX1" fmla="*/ 6838 w 440462"/>
              <a:gd name="connsiteY1" fmla="*/ 0 h 700764"/>
              <a:gd name="connsiteX2" fmla="*/ 272500 w 440462"/>
              <a:gd name="connsiteY2" fmla="*/ 91076 h 700764"/>
              <a:gd name="connsiteX3" fmla="*/ 153042 w 440462"/>
              <a:gd name="connsiteY3" fmla="*/ 95927 h 700764"/>
              <a:gd name="connsiteX4" fmla="*/ 440462 w 440462"/>
              <a:gd name="connsiteY4" fmla="*/ 276381 h 700764"/>
              <a:gd name="connsiteX5" fmla="*/ 191972 w 440462"/>
              <a:gd name="connsiteY5" fmla="*/ 555727 h 700764"/>
              <a:gd name="connsiteX6" fmla="*/ 702 w 440462"/>
              <a:gd name="connsiteY6" fmla="*/ 700764 h 700764"/>
              <a:gd name="connsiteX7" fmla="*/ 374058 w 440462"/>
              <a:gd name="connsiteY7" fmla="*/ 270392 h 700764"/>
              <a:gd name="connsiteX8" fmla="*/ 120733 w 440462"/>
              <a:gd name="connsiteY8" fmla="*/ 119655 h 700764"/>
              <a:gd name="connsiteX9" fmla="*/ 50132 w 440462"/>
              <a:gd name="connsiteY9" fmla="*/ 177404 h 70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462" h="700764">
                <a:moveTo>
                  <a:pt x="50132" y="177404"/>
                </a:moveTo>
                <a:cubicBezTo>
                  <a:pt x="35939" y="95035"/>
                  <a:pt x="92879" y="79158"/>
                  <a:pt x="6838" y="0"/>
                </a:cubicBezTo>
                <a:cubicBezTo>
                  <a:pt x="149756" y="58249"/>
                  <a:pt x="158842" y="54416"/>
                  <a:pt x="272500" y="91076"/>
                </a:cubicBezTo>
                <a:cubicBezTo>
                  <a:pt x="246235" y="91076"/>
                  <a:pt x="184101" y="117629"/>
                  <a:pt x="153042" y="95927"/>
                </a:cubicBezTo>
                <a:cubicBezTo>
                  <a:pt x="156388" y="167963"/>
                  <a:pt x="437116" y="204345"/>
                  <a:pt x="440462" y="276381"/>
                </a:cubicBezTo>
                <a:cubicBezTo>
                  <a:pt x="352010" y="362797"/>
                  <a:pt x="241354" y="464938"/>
                  <a:pt x="191972" y="555727"/>
                </a:cubicBezTo>
                <a:lnTo>
                  <a:pt x="702" y="700764"/>
                </a:lnTo>
                <a:cubicBezTo>
                  <a:pt x="-18516" y="669864"/>
                  <a:pt x="363703" y="332054"/>
                  <a:pt x="374058" y="270392"/>
                </a:cubicBezTo>
                <a:cubicBezTo>
                  <a:pt x="384413" y="208730"/>
                  <a:pt x="134424" y="185930"/>
                  <a:pt x="120733" y="119655"/>
                </a:cubicBezTo>
                <a:cubicBezTo>
                  <a:pt x="47144" y="148885"/>
                  <a:pt x="95468" y="165604"/>
                  <a:pt x="50132" y="17740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60B6F-0DDE-3DCC-EF42-912749FEAF51}"/>
              </a:ext>
            </a:extLst>
          </p:cNvPr>
          <p:cNvSpPr txBox="1"/>
          <p:nvPr/>
        </p:nvSpPr>
        <p:spPr>
          <a:xfrm>
            <a:off x="4125496" y="5208247"/>
            <a:ext cx="165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Relax to get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Renyi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VAEs</a:t>
            </a:r>
          </a:p>
        </p:txBody>
      </p:sp>
    </p:spTree>
    <p:extLst>
      <p:ext uri="{BB962C8B-B14F-4D97-AF65-F5344CB8AC3E}">
        <p14:creationId xmlns:p14="http://schemas.microsoft.com/office/powerpoint/2010/main" val="5343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 animBg="1"/>
      <p:bldP spid="62" grpId="0"/>
      <p:bldP spid="5" grpId="0"/>
      <p:bldP spid="13" grpId="0"/>
      <p:bldP spid="4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62394-AC1D-7906-56DA-93FDF95EB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F193-D0E2-1933-0F9B-3152A2A8A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851" y="191874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… back to the 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computational problem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90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8C08275-B6BC-1F9A-9495-CF790004EA7A}"/>
              </a:ext>
            </a:extLst>
          </p:cNvPr>
          <p:cNvSpPr/>
          <p:nvPr/>
        </p:nvSpPr>
        <p:spPr>
          <a:xfrm>
            <a:off x="4990894" y="2075057"/>
            <a:ext cx="7056081" cy="45630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6B246-E6BE-D556-E927-12DEA5EC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941" y="-22760"/>
            <a:ext cx="779103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Two Computational Problems for PDGs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946D2B-8AB3-9AE9-4F49-B24F56140A67}"/>
              </a:ext>
            </a:extLst>
          </p:cNvPr>
          <p:cNvSpPr txBox="1"/>
          <p:nvPr/>
        </p:nvSpPr>
        <p:spPr>
          <a:xfrm>
            <a:off x="5420960" y="2343928"/>
            <a:ext cx="152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Given: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061D173-2DED-3174-29AD-AA51B181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68323" y="2796926"/>
            <a:ext cx="1516075" cy="31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E159A5-CF95-7DDE-BE9E-2DE33C8E6680}"/>
              </a:ext>
            </a:extLst>
          </p:cNvPr>
          <p:cNvSpPr txBox="1"/>
          <p:nvPr/>
        </p:nvSpPr>
        <p:spPr>
          <a:xfrm>
            <a:off x="7279392" y="2285215"/>
            <a:ext cx="18859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 PDG         ,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C0DD50-321F-8FE1-3F86-67BD5F00DAA6}"/>
                  </a:ext>
                </a:extLst>
              </p:cNvPr>
              <p:cNvSpPr txBox="1"/>
              <p:nvPr/>
            </p:nvSpPr>
            <p:spPr>
              <a:xfrm>
                <a:off x="7279392" y="3547460"/>
                <a:ext cx="19606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,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C0DD50-321F-8FE1-3F86-67BD5F00D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392" y="3547460"/>
                <a:ext cx="1960605" cy="461665"/>
              </a:xfrm>
              <a:prstGeom prst="rect">
                <a:avLst/>
              </a:prstGeom>
              <a:blipFill>
                <a:blip r:embed="rId3"/>
                <a:stretch>
                  <a:fillRect l="-465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8834803-68AE-E68E-AE6E-31264B164578}"/>
              </a:ext>
            </a:extLst>
          </p:cNvPr>
          <p:cNvSpPr txBox="1"/>
          <p:nvPr/>
        </p:nvSpPr>
        <p:spPr>
          <a:xfrm>
            <a:off x="7279392" y="2699578"/>
            <a:ext cx="1960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variables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EF7F6E-B5C6-FEA1-D12D-B62DE5DEED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7763" y="2333320"/>
            <a:ext cx="457649" cy="36545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F7881B7-B7C8-3C48-D19E-3B0277D35B88}"/>
              </a:ext>
            </a:extLst>
          </p:cNvPr>
          <p:cNvGrpSpPr/>
          <p:nvPr/>
        </p:nvGrpSpPr>
        <p:grpSpPr>
          <a:xfrm>
            <a:off x="5942952" y="4717171"/>
            <a:ext cx="5537783" cy="746123"/>
            <a:chOff x="271463" y="3785204"/>
            <a:chExt cx="7569517" cy="10198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CA46C17A-2042-88DC-5F25-BA7C038D3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3" y="3785204"/>
              <a:ext cx="7569517" cy="1019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80CEAA-6DEB-05B3-57DD-1ABD762F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76223" y="3905585"/>
              <a:ext cx="1347874" cy="77910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71A26E-DFFE-6F2C-9BB7-BE24228E825B}"/>
              </a:ext>
            </a:extLst>
          </p:cNvPr>
          <p:cNvSpPr txBox="1"/>
          <p:nvPr/>
        </p:nvSpPr>
        <p:spPr>
          <a:xfrm>
            <a:off x="4846805" y="4053681"/>
            <a:ext cx="208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Compute: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CC8D7F-FDC0-C50C-4454-CB2363B097ED}"/>
              </a:ext>
            </a:extLst>
          </p:cNvPr>
          <p:cNvSpPr txBox="1"/>
          <p:nvPr/>
        </p:nvSpPr>
        <p:spPr>
          <a:xfrm>
            <a:off x="5496016" y="5565888"/>
            <a:ext cx="364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the conditional probability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of 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 given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23E871-A849-F6B7-32C5-AFE426DE7B8A}"/>
              </a:ext>
            </a:extLst>
          </p:cNvPr>
          <p:cNvSpPr txBox="1"/>
          <p:nvPr/>
        </p:nvSpPr>
        <p:spPr>
          <a:xfrm>
            <a:off x="9392516" y="5565888"/>
            <a:ext cx="2484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in (all) optimal distribution(s)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53F23D3A-BFA9-EA65-D21E-E0921FC1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23" y="3179759"/>
            <a:ext cx="2654393" cy="34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B0B1214-EA86-CEF1-D441-83149B9FF047}"/>
              </a:ext>
            </a:extLst>
          </p:cNvPr>
          <p:cNvSpPr txBox="1"/>
          <p:nvPr/>
        </p:nvSpPr>
        <p:spPr>
          <a:xfrm>
            <a:off x="7652729" y="3084109"/>
            <a:ext cx="1269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values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747DE7-BD3D-6E7E-C27E-B8E632CFD582}"/>
              </a:ext>
            </a:extLst>
          </p:cNvPr>
          <p:cNvSpPr txBox="1"/>
          <p:nvPr/>
        </p:nvSpPr>
        <p:spPr>
          <a:xfrm>
            <a:off x="11447988" y="3175187"/>
            <a:ext cx="306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,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32CA236-BECA-1ECD-2430-278D2A8C51CB}"/>
              </a:ext>
            </a:extLst>
          </p:cNvPr>
          <p:cNvSpPr txBox="1">
            <a:spLocks/>
          </p:cNvSpPr>
          <p:nvPr/>
        </p:nvSpPr>
        <p:spPr>
          <a:xfrm>
            <a:off x="4238231" y="1064587"/>
            <a:ext cx="4153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INFERENCE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BC40EBC-6E50-D860-6B0A-925192A4C7D8}"/>
              </a:ext>
            </a:extLst>
          </p:cNvPr>
          <p:cNvSpPr txBox="1">
            <a:spLocks/>
          </p:cNvSpPr>
          <p:nvPr/>
        </p:nvSpPr>
        <p:spPr>
          <a:xfrm>
            <a:off x="-656029" y="941732"/>
            <a:ext cx="38902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INC-CALC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9D42CB-5322-BA2F-79B8-001141634A9A}"/>
              </a:ext>
            </a:extLst>
          </p:cNvPr>
          <p:cNvSpPr/>
          <p:nvPr/>
        </p:nvSpPr>
        <p:spPr>
          <a:xfrm>
            <a:off x="117254" y="1957603"/>
            <a:ext cx="3625556" cy="2203940"/>
          </a:xfrm>
          <a:prstGeom prst="rect">
            <a:avLst/>
          </a:prstGeom>
          <a:solidFill>
            <a:srgbClr val="B589B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25B3BC35-2B73-D604-74EA-68FF411C7096}"/>
              </a:ext>
            </a:extLst>
          </p:cNvPr>
          <p:cNvGrpSpPr/>
          <p:nvPr/>
        </p:nvGrpSpPr>
        <p:grpSpPr>
          <a:xfrm>
            <a:off x="145025" y="2235227"/>
            <a:ext cx="3420837" cy="1588337"/>
            <a:chOff x="145025" y="2235227"/>
            <a:chExt cx="3420837" cy="158833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1E3FB6-58E9-D981-A2FB-E64D28311378}"/>
                </a:ext>
              </a:extLst>
            </p:cNvPr>
            <p:cNvSpPr txBox="1"/>
            <p:nvPr/>
          </p:nvSpPr>
          <p:spPr>
            <a:xfrm>
              <a:off x="1605166" y="2235227"/>
              <a:ext cx="18859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a PDG         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D09563-ECA2-5518-CC0E-F907A53A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03537" y="2283332"/>
              <a:ext cx="457649" cy="36545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0051712-7D81-751F-83B6-8CB484B4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30941" y="3166372"/>
              <a:ext cx="1334921" cy="65719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AFB5A49-1978-48B6-A48D-F7B5B132E003}"/>
                    </a:ext>
                  </a:extLst>
                </p:cNvPr>
                <p:cNvSpPr txBox="1"/>
                <p:nvPr/>
              </p:nvSpPr>
              <p:spPr>
                <a:xfrm>
                  <a:off x="1684239" y="2634265"/>
                  <a:ext cx="183569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and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γ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, </a:t>
                  </a: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AFB5A49-1978-48B6-A48D-F7B5B132E0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4239" y="2634265"/>
                  <a:ext cx="1835690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4983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2ED658-909B-8544-EFDC-9D050B36120F}"/>
                </a:ext>
              </a:extLst>
            </p:cNvPr>
            <p:cNvSpPr txBox="1"/>
            <p:nvPr/>
          </p:nvSpPr>
          <p:spPr>
            <a:xfrm>
              <a:off x="145025" y="3225888"/>
              <a:ext cx="20859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Compute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D5FE6AF-4A9F-EEB8-3117-3992B17F1B71}"/>
                </a:ext>
              </a:extLst>
            </p:cNvPr>
            <p:cNvSpPr txBox="1"/>
            <p:nvPr/>
          </p:nvSpPr>
          <p:spPr>
            <a:xfrm>
              <a:off x="277467" y="2280322"/>
              <a:ext cx="1288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Given</a:t>
              </a:r>
            </a:p>
          </p:txBody>
        </p:sp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id="{E3216F36-6FC1-C590-9B11-DA272B600A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942" y="4211227"/>
            <a:ext cx="3678704" cy="282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4" grpId="0"/>
      <p:bldP spid="25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5F333-11C0-E901-D531-AA48689DD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DB00AADB-4C49-DD3A-137D-2EFA233E0E8A}"/>
              </a:ext>
            </a:extLst>
          </p:cNvPr>
          <p:cNvSpPr/>
          <p:nvPr/>
        </p:nvSpPr>
        <p:spPr>
          <a:xfrm>
            <a:off x="3469023" y="3297685"/>
            <a:ext cx="8865852" cy="36841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E4E989-E31E-1A43-4519-C5E87350A744}"/>
                  </a:ext>
                </a:extLst>
              </p:cNvPr>
              <p:cNvSpPr txBox="1"/>
              <p:nvPr/>
            </p:nvSpPr>
            <p:spPr>
              <a:xfrm>
                <a:off x="10243508" y="43430"/>
                <a:ext cx="1948492" cy="30777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/>
                  <a:t>*</a:t>
                </a:r>
                <a:r>
                  <a:rPr lang="en-US" sz="1400"/>
                  <a:t>(provided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400"/>
                  <a:t>)</a:t>
                </a:r>
                <a:endParaRPr lang="en-US" sz="1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FFC0C0-D858-CDC5-23D3-058737994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3508" y="43430"/>
                <a:ext cx="1948492" cy="307777"/>
              </a:xfrm>
              <a:prstGeom prst="rect">
                <a:avLst/>
              </a:prstGeom>
              <a:blipFill>
                <a:blip r:embed="rId2"/>
                <a:stretch>
                  <a:fillRect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A211FB1-4502-4007-3C67-A7A6BDFC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73" y="166562"/>
            <a:ext cx="5621509" cy="1325563"/>
          </a:xfrm>
        </p:spPr>
        <p:txBody>
          <a:bodyPr/>
          <a:lstStyle/>
          <a:p>
            <a:pPr algn="ctr"/>
            <a:r>
              <a:rPr lang="en-US" dirty="0"/>
              <a:t>Is this even hard?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B0CC33-FC83-3631-7DE5-A9202187D0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28921" y="3635718"/>
                <a:ext cx="7963079" cy="29213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>
                    <a:latin typeface="Aptos Black" panose="020F0502020204030204" pitchFamily="34" charset="0"/>
                  </a:rPr>
                  <a:t>D1.</a:t>
                </a:r>
                <a:r>
                  <a:rPr lang="en-US" sz="2400"/>
                  <a:t>   </a:t>
                </a:r>
                <a:r>
                  <a:rPr lang="en-US"/>
                  <a:t>even writing down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  takes exponential time</a:t>
                </a:r>
                <a:br>
                  <a:rPr lang="en-US"/>
                </a:br>
                <a:r>
                  <a:rPr lang="en-US"/>
                  <a:t>	</a:t>
                </a:r>
                <a:r>
                  <a:rPr lang="en-US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en-US" sz="2400">
                    <a:solidFill>
                      <a:schemeClr val="bg1">
                        <a:lumMod val="75000"/>
                      </a:schemeClr>
                    </a:solidFill>
                  </a:rPr>
                  <a:t>( let alone evaluating                    or minimizing it </a:t>
                </a:r>
                <a:r>
                  <a:rPr lang="en-US">
                    <a:solidFill>
                      <a:schemeClr val="bg1">
                        <a:lumMod val="75000"/>
                      </a:schemeClr>
                    </a:solidFill>
                  </a:rPr>
                  <a:t>)</a:t>
                </a:r>
                <a:br>
                  <a:rPr lang="en-US" sz="8000">
                    <a:solidFill>
                      <a:schemeClr val="bg1">
                        <a:lumMod val="75000"/>
                      </a:schemeClr>
                    </a:solidFill>
                  </a:rPr>
                </a:b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400" b="1">
                    <a:latin typeface="Aptos Black" panose="020F0502020204030204" pitchFamily="34" charset="0"/>
                  </a:rPr>
                  <a:t>D2.</a:t>
                </a:r>
                <a:r>
                  <a:rPr lang="en-US" sz="2400"/>
                  <a:t>   </a:t>
                </a:r>
                <a:r>
                  <a:rPr lang="en-US"/>
                  <a:t>these properties are not enough! </a:t>
                </a:r>
                <a:br>
                  <a:rPr lang="en-US"/>
                </a:br>
                <a:r>
                  <a:rPr lang="en-US"/>
                  <a:t>          </a:t>
                </a:r>
                <a:r>
                  <a:rPr lang="en-US">
                    <a:solidFill>
                      <a:schemeClr val="bg1">
                        <a:lumMod val="75000"/>
                      </a:schemeClr>
                    </a:solidFill>
                  </a:rPr>
                  <a:t>(           is neither Lipshitz nor self-concordant) </a:t>
                </a:r>
                <a:br>
                  <a:rPr lang="en-US" sz="600"/>
                </a:br>
                <a:r>
                  <a:rPr lang="en-US" sz="600"/>
                  <a:t> </a:t>
                </a:r>
              </a:p>
              <a:p>
                <a:pPr marL="0" indent="0">
                  <a:buNone/>
                </a:pPr>
                <a:r>
                  <a:rPr lang="en-US" sz="2400" b="1">
                    <a:latin typeface="Aptos Black" panose="020F0502020204030204" pitchFamily="34" charset="0"/>
                  </a:rPr>
                  <a:t>D3.</a:t>
                </a:r>
                <a:r>
                  <a:rPr lang="en-US" sz="2400"/>
                  <a:t>   </a:t>
                </a:r>
                <a:r>
                  <a:rPr lang="en-US"/>
                  <a:t>even if we can find optimizers             , how do </a:t>
                </a:r>
                <a:br>
                  <a:rPr lang="en-US"/>
                </a:br>
                <a:r>
                  <a:rPr lang="en-US"/>
                  <a:t>	we find the observational limit               ?</a:t>
                </a:r>
                <a:endParaRPr lang="en-US" b="1"/>
              </a:p>
              <a:p>
                <a:pPr marL="0" indent="0">
                  <a:buNone/>
                </a:pPr>
                <a:endParaRPr lang="en-US" b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AAC369-B32A-DA75-A619-39D0A8D273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8921" y="3635718"/>
                <a:ext cx="7963079" cy="2921386"/>
              </a:xfrm>
              <a:blipFill>
                <a:blip r:embed="rId3"/>
                <a:stretch>
                  <a:fillRect l="-1225" t="-3333" r="-2297" b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22527DB-CE3E-B499-180A-A4D2640034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0471" y="4030043"/>
            <a:ext cx="1147974" cy="428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3871DC-2B59-00C6-CF3C-DCE412F9C911}"/>
              </a:ext>
            </a:extLst>
          </p:cNvPr>
          <p:cNvSpPr txBox="1"/>
          <p:nvPr/>
        </p:nvSpPr>
        <p:spPr>
          <a:xfrm>
            <a:off x="3040165" y="2943743"/>
            <a:ext cx="260815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>
                <a:latin typeface="+mj-lt"/>
              </a:rPr>
              <a:t>Difficulties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D7417-F4DA-0CED-1A0D-F37D0BDCCB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9254" y="5929571"/>
            <a:ext cx="1010418" cy="489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95181-36F6-CD5F-B051-08B846BCFDB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0798" y="5485759"/>
            <a:ext cx="843665" cy="457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297DDD48-421A-4594-9421-C3ED754651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3940" y="1179607"/>
                <a:ext cx="5266069" cy="15613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/>
                  <a:t>strictly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/>
                  <a:t>-strongly) convex,</a:t>
                </a:r>
                <a:r>
                  <a:rPr lang="en-US" sz="2400" baseline="30000">
                    <a:solidFill>
                      <a:schemeClr val="accent1">
                        <a:lumMod val="75000"/>
                      </a:schemeClr>
                    </a:solidFill>
                  </a:rPr>
                  <a:t>*</a:t>
                </a:r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400"/>
                  <a:t>known in closed form</a:t>
                </a:r>
                <a:endParaRPr lang="en-US" sz="200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</m:oMath>
                </a14:m>
                <a:r>
                  <a:rPr lang="en-US" sz="2400"/>
                  <a:t> smooth.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3D70012-0A30-50A4-BDED-9950B89F1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940" y="1179607"/>
                <a:ext cx="5266069" cy="1561359"/>
              </a:xfrm>
              <a:prstGeom prst="rect">
                <a:avLst/>
              </a:prstGeom>
              <a:blipFill>
                <a:blip r:embed="rId7"/>
                <a:stretch>
                  <a:fillRect l="-1620" t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6EC4D98B-5AA0-07D8-DE29-9B47A68845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14032" y="5016480"/>
            <a:ext cx="694476" cy="360236"/>
          </a:xfrm>
          <a:prstGeom prst="rect">
            <a:avLst/>
          </a:prstGeom>
        </p:spPr>
      </p:pic>
      <p:pic>
        <p:nvPicPr>
          <p:cNvPr id="21" name="Picture 20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4E994285-71A3-7C6C-EB1C-71CBD344C8F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81" y="1656511"/>
            <a:ext cx="1479949" cy="317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D3AD20-4DB2-F07E-2C15-2EB64FFBD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28" y="1604497"/>
            <a:ext cx="694476" cy="3602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89A989-215A-69CC-15D9-CA6CC199B5BE}"/>
              </a:ext>
            </a:extLst>
          </p:cNvPr>
          <p:cNvSpPr txBox="1"/>
          <p:nvPr/>
        </p:nvSpPr>
        <p:spPr>
          <a:xfrm>
            <a:off x="1865391" y="1564623"/>
            <a:ext cx="135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73E9C6-5016-1914-C127-781870C15663}"/>
              </a:ext>
            </a:extLst>
          </p:cNvPr>
          <p:cNvSpPr txBox="1"/>
          <p:nvPr/>
        </p:nvSpPr>
        <p:spPr>
          <a:xfrm>
            <a:off x="3679031" y="1620449"/>
            <a:ext cx="2681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/>
              <a:t>a function that is…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8A6519-E2B6-A4BA-CEC6-9200BBE2203E}"/>
                  </a:ext>
                </a:extLst>
              </p:cNvPr>
              <p:cNvSpPr txBox="1"/>
              <p:nvPr/>
            </p:nvSpPr>
            <p:spPr>
              <a:xfrm>
                <a:off x="519036" y="1220045"/>
                <a:ext cx="4916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 just have to 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 that minimizes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C120B4-CB2A-AD87-4F85-44D34DA9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36" y="1220045"/>
                <a:ext cx="4916129" cy="369332"/>
              </a:xfrm>
              <a:prstGeom prst="rect">
                <a:avLst/>
              </a:prstGeom>
              <a:blipFill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7B5E575-B058-37B5-0244-20DB935A8E2B}"/>
              </a:ext>
            </a:extLst>
          </p:cNvPr>
          <p:cNvSpPr txBox="1"/>
          <p:nvPr/>
        </p:nvSpPr>
        <p:spPr>
          <a:xfrm>
            <a:off x="3469023" y="1580529"/>
            <a:ext cx="265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,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A6F76E-0C54-8494-A257-04F1EE8CFC1E}"/>
              </a:ext>
            </a:extLst>
          </p:cNvPr>
          <p:cNvSpPr/>
          <p:nvPr/>
        </p:nvSpPr>
        <p:spPr>
          <a:xfrm>
            <a:off x="3958931" y="3646581"/>
            <a:ext cx="7963079" cy="816881"/>
          </a:xfrm>
          <a:prstGeom prst="rect">
            <a:avLst/>
          </a:prstGeom>
          <a:solidFill>
            <a:schemeClr val="dk1">
              <a:alpha val="9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🙈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851D5C-A0E7-EA2A-26E2-E4C219EF5747}"/>
              </a:ext>
            </a:extLst>
          </p:cNvPr>
          <p:cNvSpPr/>
          <p:nvPr/>
        </p:nvSpPr>
        <p:spPr>
          <a:xfrm>
            <a:off x="3951315" y="5466453"/>
            <a:ext cx="8059710" cy="1090651"/>
          </a:xfrm>
          <a:prstGeom prst="rect">
            <a:avLst/>
          </a:prstGeom>
          <a:solidFill>
            <a:schemeClr val="dk1">
              <a:alpha val="9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🙈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03D561C-3720-5C57-201E-64458268DA3A}"/>
                  </a:ext>
                </a:extLst>
              </p14:cNvPr>
              <p14:cNvContentPartPr/>
              <p14:nvPr/>
            </p14:nvContentPartPr>
            <p14:xfrm>
              <a:off x="5971770" y="1040070"/>
              <a:ext cx="604800" cy="16977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C75D8-160B-F7C4-580C-F4F7718FD79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3770" y="1022070"/>
                <a:ext cx="640440" cy="173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6EBD04B-B989-19E1-0B38-501A2F5106F0}"/>
                  </a:ext>
                </a:extLst>
              </p14:cNvPr>
              <p14:cNvContentPartPr/>
              <p14:nvPr/>
            </p14:nvContentPartPr>
            <p14:xfrm>
              <a:off x="5234490" y="2020710"/>
              <a:ext cx="853560" cy="25135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F8FF4B8-85D9-DDAA-A997-1ABF6307920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16490" y="2002710"/>
                <a:ext cx="889200" cy="254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90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4" grpId="0" animBg="1"/>
      <p:bldP spid="3" grpId="0" uiExpand="1" build="p"/>
      <p:bldP spid="7" grpId="0" animBg="1"/>
      <p:bldP spid="13" grpId="0" uiExpand="1" build="p"/>
      <p:bldP spid="6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40519-0AD4-DC15-635D-E5CB8E514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43538" cy="1325563"/>
          </a:xfrm>
        </p:spPr>
        <p:txBody>
          <a:bodyPr/>
          <a:lstStyle/>
          <a:p>
            <a:r>
              <a:rPr lang="en-US" dirty="0"/>
              <a:t>Probabilistic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4561E-98B7-F414-266B-21A0379AA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2" y="3093479"/>
            <a:ext cx="9672638" cy="523220"/>
          </a:xfrm>
        </p:spPr>
        <p:txBody>
          <a:bodyPr/>
          <a:lstStyle/>
          <a:p>
            <a:r>
              <a:rPr lang="en-US" dirty="0"/>
              <a:t>Not necessarily consistent (i.e., obey the laws of probability)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FD6D4A-56CA-0E3D-1210-09B04FAEA462}"/>
                  </a:ext>
                </a:extLst>
              </p:cNvPr>
              <p:cNvSpPr txBox="1"/>
              <p:nvPr/>
            </p:nvSpPr>
            <p:spPr>
              <a:xfrm>
                <a:off x="1440656" y="1396246"/>
                <a:ext cx="338613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2800" i="1" dirty="0"/>
                  <a:t>=</a:t>
                </a:r>
                <a14:m>
                  <m:oMath xmlns:m="http://schemas.openxmlformats.org/officeDocument/2006/math">
                    <m:r>
                      <a:rPr lang="en-US" sz="2800" b="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 dirty="0" smtClean="0"/>
                      <m:t>=</m:t>
                    </m:r>
                    <m:r>
                      <m:rPr>
                        <m:nor/>
                      </m:rPr>
                      <a:rPr lang="en-US" sz="2800" i="1" dirty="0" smtClean="0"/>
                      <m:t>x</m:t>
                    </m:r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2800" dirty="0"/>
                  <a:t>”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FD6D4A-56CA-0E3D-1210-09B04FAE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656" y="1396246"/>
                <a:ext cx="3386138" cy="523220"/>
              </a:xfrm>
              <a:prstGeom prst="rect">
                <a:avLst/>
              </a:prstGeom>
              <a:blipFill>
                <a:blip r:embed="rId2"/>
                <a:stretch>
                  <a:fillRect l="-3597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Artificial Intelligence with solid fill">
            <a:extLst>
              <a:ext uri="{FF2B5EF4-FFF2-40B4-BE49-F238E27FC236}">
                <a16:creationId xmlns:a16="http://schemas.microsoft.com/office/drawing/2014/main" id="{487F2DC4-89BC-611D-CD21-3BB2477B4D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3363" y="1043197"/>
            <a:ext cx="914400" cy="914400"/>
          </a:xfrm>
          <a:prstGeom prst="rect">
            <a:avLst/>
          </a:prstGeom>
        </p:spPr>
      </p:pic>
      <p:pic>
        <p:nvPicPr>
          <p:cNvPr id="8" name="Graphic 7" descr="Artificial Intelligence with solid fill">
            <a:extLst>
              <a:ext uri="{FF2B5EF4-FFF2-40B4-BE49-F238E27FC236}">
                <a16:creationId xmlns:a16="http://schemas.microsoft.com/office/drawing/2014/main" id="{057466AF-A0F7-1FD5-22F3-8F8FDCE7B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1837" y="1381542"/>
            <a:ext cx="1228726" cy="914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EFFE45-C5E1-DEDF-78C9-1840A16E7C75}"/>
                  </a:ext>
                </a:extLst>
              </p:cNvPr>
              <p:cNvSpPr txBox="1"/>
              <p:nvPr/>
            </p:nvSpPr>
            <p:spPr>
              <a:xfrm>
                <a:off x="5919789" y="1434585"/>
                <a:ext cx="1081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EEFFE45-C5E1-DEDF-78C9-1840A16E7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789" y="1434585"/>
                <a:ext cx="1081087" cy="369332"/>
              </a:xfrm>
              <a:prstGeom prst="rect">
                <a:avLst/>
              </a:prstGeom>
              <a:blipFill>
                <a:blip r:embed="rId4"/>
                <a:stretch>
                  <a:fillRect t="-9836" r="-169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581D80-D5CA-C51D-70D4-F496C25AF154}"/>
                  </a:ext>
                </a:extLst>
              </p:cNvPr>
              <p:cNvSpPr txBox="1"/>
              <p:nvPr/>
            </p:nvSpPr>
            <p:spPr>
              <a:xfrm>
                <a:off x="8420100" y="520186"/>
                <a:ext cx="1081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581D80-D5CA-C51D-70D4-F496C25AF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520186"/>
                <a:ext cx="1081087" cy="369332"/>
              </a:xfrm>
              <a:prstGeom prst="rect">
                <a:avLst/>
              </a:prstGeom>
              <a:blipFill>
                <a:blip r:embed="rId5"/>
                <a:stretch>
                  <a:fillRect t="-9836" r="-1685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57576E3-04D3-0E65-15EB-F33355A0584A}"/>
              </a:ext>
            </a:extLst>
          </p:cNvPr>
          <p:cNvGrpSpPr/>
          <p:nvPr/>
        </p:nvGrpSpPr>
        <p:grpSpPr>
          <a:xfrm>
            <a:off x="6896065" y="1773043"/>
            <a:ext cx="514440" cy="781200"/>
            <a:chOff x="7934290" y="1844480"/>
            <a:chExt cx="514440" cy="78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B9B4329-77F2-7918-7619-0B33E496ED34}"/>
                    </a:ext>
                  </a:extLst>
                </p14:cNvPr>
                <p14:cNvContentPartPr/>
                <p14:nvPr/>
              </p14:nvContentPartPr>
              <p14:xfrm>
                <a:off x="7934290" y="1844480"/>
                <a:ext cx="480240" cy="762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B9B4329-77F2-7918-7619-0B33E496ED3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20250" y="1830440"/>
                  <a:ext cx="50832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674D17D-EB55-CED3-A7A9-898710AF3FC0}"/>
                    </a:ext>
                  </a:extLst>
                </p14:cNvPr>
                <p14:cNvContentPartPr/>
                <p14:nvPr/>
              </p14:nvContentPartPr>
              <p14:xfrm>
                <a:off x="8245330" y="2523800"/>
                <a:ext cx="203400" cy="101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674D17D-EB55-CED3-A7A9-898710AF3FC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31290" y="2509760"/>
                  <a:ext cx="231480" cy="12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0DD2F72-9E12-31B4-6B8B-D33BF9250131}"/>
                  </a:ext>
                </a:extLst>
              </p14:cNvPr>
              <p14:cNvContentPartPr/>
              <p14:nvPr/>
            </p14:nvContentPartPr>
            <p14:xfrm>
              <a:off x="8597820" y="879562"/>
              <a:ext cx="482760" cy="871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0DD2F72-9E12-31B4-6B8B-D33BF92501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83780" y="865522"/>
                <a:ext cx="510840" cy="9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08FE82-BD8B-1612-4197-D6278358394A}"/>
                  </a:ext>
                </a:extLst>
              </p:cNvPr>
              <p:cNvSpPr txBox="1"/>
              <p:nvPr/>
            </p:nvSpPr>
            <p:spPr>
              <a:xfrm>
                <a:off x="6896065" y="2477079"/>
                <a:ext cx="465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108FE82-BD8B-1612-4197-D627835839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065" y="2477079"/>
                <a:ext cx="465785" cy="369332"/>
              </a:xfrm>
              <a:prstGeom prst="rect">
                <a:avLst/>
              </a:prstGeom>
              <a:blipFill>
                <a:blip r:embed="rId12"/>
                <a:stretch>
                  <a:fillRect t="-9836" r="-1428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320CEE-28F9-0FFB-5E4B-D8EC1E045EE4}"/>
                  </a:ext>
                </a:extLst>
              </p:cNvPr>
              <p:cNvSpPr txBox="1"/>
              <p:nvPr/>
            </p:nvSpPr>
            <p:spPr>
              <a:xfrm>
                <a:off x="9144941" y="1470952"/>
                <a:ext cx="4657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320CEE-28F9-0FFB-5E4B-D8EC1E045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41" y="1470952"/>
                <a:ext cx="465785" cy="369332"/>
              </a:xfrm>
              <a:prstGeom prst="rect">
                <a:avLst/>
              </a:prstGeom>
              <a:blipFill>
                <a:blip r:embed="rId13"/>
                <a:stretch>
                  <a:fillRect t="-9836" r="-15584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2C33F2E-D22C-DA40-2D4B-D3A003FD00B8}"/>
              </a:ext>
            </a:extLst>
          </p:cNvPr>
          <p:cNvSpPr txBox="1">
            <a:spLocks/>
          </p:cNvSpPr>
          <p:nvPr/>
        </p:nvSpPr>
        <p:spPr>
          <a:xfrm>
            <a:off x="957511" y="4582542"/>
            <a:ext cx="8187430" cy="178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Exact satisfaction is hard.</a:t>
            </a:r>
            <a:br>
              <a:rPr lang="en-US" dirty="0"/>
            </a:br>
            <a:r>
              <a:rPr lang="en-US" dirty="0"/>
              <a:t>Violation is a matter of degree.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r>
              <a:rPr lang="en-US" i="1" dirty="0"/>
              <a:t>How to measure inconsistency?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2714-BA64-A416-5D64-A8BB4EB2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4" y="3709536"/>
            <a:ext cx="2993231" cy="27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F2CF9B-A86B-3AF8-7DBE-1B08A3A9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41" y="3756068"/>
            <a:ext cx="2567023" cy="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9EB9E87-1E13-CB0F-741F-67B30A51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105" y="4117100"/>
            <a:ext cx="1056113" cy="27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5553B75-B03C-CCF2-80AB-4E2CCDC35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0643" y="5214848"/>
            <a:ext cx="298385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3B11A1-7B5A-12D0-7097-96902CCBF19C}"/>
              </a:ext>
            </a:extLst>
          </p:cNvPr>
          <p:cNvSpPr txBox="1"/>
          <p:nvPr/>
        </p:nvSpPr>
        <p:spPr>
          <a:xfrm>
            <a:off x="8531837" y="4874811"/>
            <a:ext cx="169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implies, e.g.,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182C16-84AE-F530-F5C2-3E939DD08F00}"/>
              </a:ext>
            </a:extLst>
          </p:cNvPr>
          <p:cNvSpPr txBox="1"/>
          <p:nvPr/>
        </p:nvSpPr>
        <p:spPr>
          <a:xfrm>
            <a:off x="1204911" y="3711900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probability </a:t>
            </a:r>
            <a:br>
              <a:rPr lang="en-US" dirty="0"/>
            </a:br>
            <a:r>
              <a:rPr lang="en-US" dirty="0"/>
              <a:t>measure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0C8AF3-7ECE-62ED-1904-8E5E2A52DC62}"/>
              </a:ext>
            </a:extLst>
          </p:cNvPr>
          <p:cNvSpPr txBox="1"/>
          <p:nvPr/>
        </p:nvSpPr>
        <p:spPr>
          <a:xfrm>
            <a:off x="5434516" y="3737315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must</a:t>
            </a:r>
            <a:br>
              <a:rPr lang="en-US" dirty="0"/>
            </a:br>
            <a:r>
              <a:rPr lang="en-US" dirty="0"/>
              <a:t>satisfy</a:t>
            </a:r>
          </a:p>
        </p:txBody>
      </p:sp>
    </p:spTree>
    <p:extLst>
      <p:ext uri="{BB962C8B-B14F-4D97-AF65-F5344CB8AC3E}">
        <p14:creationId xmlns:p14="http://schemas.microsoft.com/office/powerpoint/2010/main" val="249881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6" grpId="0"/>
      <p:bldP spid="18" grpId="0"/>
      <p:bldP spid="22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artial Circle 79">
            <a:extLst>
              <a:ext uri="{FF2B5EF4-FFF2-40B4-BE49-F238E27FC236}">
                <a16:creationId xmlns:a16="http://schemas.microsoft.com/office/drawing/2014/main" id="{136D6072-D57D-F186-EB5B-5989716FD9FE}"/>
              </a:ext>
            </a:extLst>
          </p:cNvPr>
          <p:cNvSpPr>
            <a:spLocks/>
          </p:cNvSpPr>
          <p:nvPr/>
        </p:nvSpPr>
        <p:spPr>
          <a:xfrm>
            <a:off x="-1128530" y="1437586"/>
            <a:ext cx="15011288" cy="8972308"/>
          </a:xfrm>
          <a:prstGeom prst="pie">
            <a:avLst>
              <a:gd name="adj1" fmla="val 16216683"/>
              <a:gd name="adj2" fmla="val 19095942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81" name="Partial Circle 80">
            <a:extLst>
              <a:ext uri="{FF2B5EF4-FFF2-40B4-BE49-F238E27FC236}">
                <a16:creationId xmlns:a16="http://schemas.microsoft.com/office/drawing/2014/main" id="{9E15D4FE-71AF-A5E7-4164-A7AB2F37DE00}"/>
              </a:ext>
            </a:extLst>
          </p:cNvPr>
          <p:cNvSpPr/>
          <p:nvPr/>
        </p:nvSpPr>
        <p:spPr>
          <a:xfrm>
            <a:off x="1113129" y="-499614"/>
            <a:ext cx="10297670" cy="12760294"/>
          </a:xfrm>
          <a:prstGeom prst="pie">
            <a:avLst>
              <a:gd name="adj1" fmla="val 19050432"/>
              <a:gd name="adj2" fmla="val 2159196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05BD8BB-6C94-B93D-CDF2-B11ECA162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0" t="-39242" r="18416" b="100000"/>
          <a:stretch/>
        </p:blipFill>
        <p:spPr>
          <a:xfrm>
            <a:off x="5924667" y="3825179"/>
            <a:ext cx="569615" cy="395650"/>
          </a:xfrm>
          <a:custGeom>
            <a:avLst/>
            <a:gdLst>
              <a:gd name="connsiteX0" fmla="*/ 0 w 569615"/>
              <a:gd name="connsiteY0" fmla="*/ 0 h 395650"/>
              <a:gd name="connsiteX1" fmla="*/ 569615 w 569615"/>
              <a:gd name="connsiteY1" fmla="*/ 0 h 395650"/>
              <a:gd name="connsiteX2" fmla="*/ 569615 w 569615"/>
              <a:gd name="connsiteY2" fmla="*/ 395650 h 395650"/>
              <a:gd name="connsiteX3" fmla="*/ 0 w 569615"/>
              <a:gd name="connsiteY3" fmla="*/ 395650 h 395650"/>
              <a:gd name="connsiteX4" fmla="*/ 0 w 569615"/>
              <a:gd name="connsiteY4" fmla="*/ 0 h 3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615" h="395650">
                <a:moveTo>
                  <a:pt x="0" y="0"/>
                </a:moveTo>
                <a:lnTo>
                  <a:pt x="569615" y="0"/>
                </a:lnTo>
                <a:lnTo>
                  <a:pt x="569615" y="395650"/>
                </a:lnTo>
                <a:lnTo>
                  <a:pt x="0" y="3956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50A78B-225D-5475-8B7A-5CB31E18D5A0}"/>
              </a:ext>
            </a:extLst>
          </p:cNvPr>
          <p:cNvSpPr txBox="1"/>
          <p:nvPr/>
        </p:nvSpPr>
        <p:spPr>
          <a:xfrm>
            <a:off x="107882" y="237257"/>
            <a:ext cx="559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Display"/>
                <a:ea typeface="+mn-ea"/>
                <a:cs typeface="+mn-cs"/>
              </a:rPr>
              <a:t>PDG Inference*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Sitka Display"/>
              </a:rPr>
              <a:t>Calculating Inconsistency*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tka Display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8D617B-1F26-36A4-9899-111A6D3EBC97}"/>
              </a:ext>
            </a:extLst>
          </p:cNvPr>
          <p:cNvGrpSpPr/>
          <p:nvPr/>
        </p:nvGrpSpPr>
        <p:grpSpPr>
          <a:xfrm>
            <a:off x="6454171" y="5749167"/>
            <a:ext cx="3842768" cy="492443"/>
            <a:chOff x="6555943" y="5827261"/>
            <a:chExt cx="3842768" cy="492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9E81B3A-22D6-981A-1D06-CA631A644840}"/>
                    </a:ext>
                  </a:extLst>
                </p:cNvPr>
                <p:cNvSpPr txBox="1"/>
                <p:nvPr/>
              </p:nvSpPr>
              <p:spPr>
                <a:xfrm>
                  <a:off x="9438139" y="5827261"/>
                  <a:ext cx="57188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802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9E81B3A-22D6-981A-1D06-CA631A644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8139" y="5827261"/>
                  <a:ext cx="571888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212FEB5-CE74-2027-1D34-C054381230D1}"/>
                </a:ext>
              </a:extLst>
            </p:cNvPr>
            <p:cNvCxnSpPr>
              <a:cxnSpLocks/>
            </p:cNvCxnSpPr>
            <p:nvPr/>
          </p:nvCxnSpPr>
          <p:spPr>
            <a:xfrm>
              <a:off x="6555943" y="5891953"/>
              <a:ext cx="3842768" cy="0"/>
            </a:xfrm>
            <a:prstGeom prst="line">
              <a:avLst/>
            </a:prstGeom>
            <a:ln w="76200" cap="sq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2CB49DD-DEB2-B81A-1D65-8193EE0614D7}"/>
                    </a:ext>
                  </a:extLst>
                </p:cNvPr>
                <p:cNvSpPr txBox="1"/>
                <p:nvPr/>
              </p:nvSpPr>
              <p:spPr>
                <a:xfrm>
                  <a:off x="6625044" y="5954867"/>
                  <a:ext cx="22826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confidence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in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8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8021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Georgia Pro Light"/>
                            <a:ea typeface="+mn-ea"/>
                            <a:cs typeface="+mn-cs"/>
                          </a:rPr>
                          <m:t>structure</m:t>
                        </m:r>
                      </m:oMath>
                    </m:oMathPara>
                  </a14:m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5B773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2CB49DD-DEB2-B81A-1D65-8193EE0614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5044" y="5954867"/>
                  <a:ext cx="228267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400" t="-4444" r="-1867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0A7FD13-2B1E-50D1-EE0C-4E16DC87A0EB}"/>
              </a:ext>
            </a:extLst>
          </p:cNvPr>
          <p:cNvGrpSpPr/>
          <p:nvPr/>
        </p:nvGrpSpPr>
        <p:grpSpPr>
          <a:xfrm>
            <a:off x="5924668" y="2289541"/>
            <a:ext cx="529504" cy="3524318"/>
            <a:chOff x="6026440" y="2367635"/>
            <a:chExt cx="529504" cy="352431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372875-F33C-4C21-020E-D82AA4820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5944" y="2367635"/>
              <a:ext cx="0" cy="3524318"/>
            </a:xfrm>
            <a:prstGeom prst="line">
              <a:avLst/>
            </a:prstGeom>
            <a:ln w="76200" cap="sq"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600062B-A349-BBE5-0C94-3324D38D03D2}"/>
                    </a:ext>
                  </a:extLst>
                </p:cNvPr>
                <p:cNvSpPr txBox="1"/>
                <p:nvPr/>
              </p:nvSpPr>
              <p:spPr>
                <a:xfrm>
                  <a:off x="6026440" y="2368935"/>
                  <a:ext cx="233626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5ECCF3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𝛽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5ECCF3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600062B-A349-BBE5-0C94-3324D38D03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6440" y="2368935"/>
                  <a:ext cx="233626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1F7DE9-22E4-D079-15A0-3C4C828F7D3B}"/>
                </a:ext>
              </a:extLst>
            </p:cNvPr>
            <p:cNvSpPr txBox="1"/>
            <p:nvPr/>
          </p:nvSpPr>
          <p:spPr>
            <a:xfrm rot="16200000">
              <a:off x="5029751" y="4286682"/>
              <a:ext cx="249427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confidence 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ECCF3">
                      <a:lumMod val="75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 observation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48D0DAB-0133-5292-75FF-5BCEA4209237}"/>
              </a:ext>
            </a:extLst>
          </p:cNvPr>
          <p:cNvGrpSpPr/>
          <p:nvPr/>
        </p:nvGrpSpPr>
        <p:grpSpPr>
          <a:xfrm>
            <a:off x="8858305" y="2676505"/>
            <a:ext cx="1864664" cy="3087382"/>
            <a:chOff x="8960077" y="2754599"/>
            <a:chExt cx="1864664" cy="308738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49A534A-7BAE-58CD-0602-4832376BB453}"/>
                </a:ext>
              </a:extLst>
            </p:cNvPr>
            <p:cNvCxnSpPr>
              <a:cxnSpLocks/>
            </p:cNvCxnSpPr>
            <p:nvPr/>
          </p:nvCxnSpPr>
          <p:spPr>
            <a:xfrm>
              <a:off x="9247836" y="2754599"/>
              <a:ext cx="0" cy="3087382"/>
            </a:xfrm>
            <a:prstGeom prst="line">
              <a:avLst/>
            </a:prstGeom>
            <a:ln w="155575" cap="rnd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0072CE3-775E-0CD8-4B7F-B9C58A708FFC}"/>
                    </a:ext>
                  </a:extLst>
                </p:cNvPr>
                <p:cNvSpPr txBox="1"/>
                <p:nvPr/>
              </p:nvSpPr>
              <p:spPr>
                <a:xfrm>
                  <a:off x="9431088" y="4375060"/>
                  <a:ext cx="1393653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BNs</a:t>
                  </a:r>
                  <a:b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</a:b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(acyclic,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412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1412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14124">
                          <a:lumMod val="7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0072CE3-775E-0CD8-4B7F-B9C58A708F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1088" y="4375060"/>
                  <a:ext cx="1393653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10917" t="-14286" r="-3493" b="-20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04757FB-E974-F2D3-BE4B-5BDA2EC5E131}"/>
                </a:ext>
              </a:extLst>
            </p:cNvPr>
            <p:cNvCxnSpPr/>
            <p:nvPr/>
          </p:nvCxnSpPr>
          <p:spPr>
            <a:xfrm>
              <a:off x="8960077" y="5674408"/>
              <a:ext cx="592451" cy="0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CCF1C7-09DC-74AF-D021-3369A5976AED}"/>
                    </a:ext>
                  </a:extLst>
                </p:cNvPr>
                <p:cNvSpPr txBox="1"/>
                <p:nvPr/>
              </p:nvSpPr>
              <p:spPr>
                <a:xfrm>
                  <a:off x="9510947" y="5563374"/>
                  <a:ext cx="313994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1412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±</m:t>
                        </m:r>
                        <m:r>
                          <a:rPr kumimoji="0" lang="en-US" sz="11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1412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𝛾</m:t>
                        </m:r>
                      </m:oMath>
                    </m:oMathPara>
                  </a14:m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14124">
                        <a:lumMod val="75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CCCF1C7-09DC-74AF-D021-3369A5976A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0947" y="5563374"/>
                  <a:ext cx="313994" cy="169277"/>
                </a:xfrm>
                <a:prstGeom prst="rect">
                  <a:avLst/>
                </a:prstGeom>
                <a:blipFill>
                  <a:blip r:embed="rId8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E25CDD-F6A7-84B2-0597-F95E565C5CDD}"/>
              </a:ext>
            </a:extLst>
          </p:cNvPr>
          <p:cNvGrpSpPr/>
          <p:nvPr/>
        </p:nvGrpSpPr>
        <p:grpSpPr>
          <a:xfrm>
            <a:off x="6328640" y="1845255"/>
            <a:ext cx="2046915" cy="3896791"/>
            <a:chOff x="6430412" y="1923349"/>
            <a:chExt cx="2046915" cy="389679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D132B41-9A40-2653-0542-26F633D599DC}"/>
                </a:ext>
              </a:extLst>
            </p:cNvPr>
            <p:cNvCxnSpPr>
              <a:cxnSpLocks/>
            </p:cNvCxnSpPr>
            <p:nvPr/>
          </p:nvCxnSpPr>
          <p:spPr>
            <a:xfrm>
              <a:off x="6628580" y="2725467"/>
              <a:ext cx="0" cy="3094673"/>
            </a:xfrm>
            <a:prstGeom prst="line">
              <a:avLst/>
            </a:prstGeom>
            <a:ln w="155575" cap="rnd">
              <a:solidFill>
                <a:schemeClr val="bg2">
                  <a:lumMod val="75000"/>
                </a:schemeClr>
              </a:solidFill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FBED392-4005-C27D-E77B-864383DD334E}"/>
                    </a:ext>
                  </a:extLst>
                </p:cNvPr>
                <p:cNvSpPr txBox="1"/>
                <p:nvPr/>
              </p:nvSpPr>
              <p:spPr>
                <a:xfrm>
                  <a:off x="6430412" y="1923349"/>
                  <a:ext cx="2046915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B4DCFA">
                                  <a:lumMod val="2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B4DCFA">
                                  <a:lumMod val="2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B4DCFA">
                                  <a:lumMod val="2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4DCFA">
                          <a:lumMod val="2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 semantics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4DCFA">
                          <a:lumMod val="2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(limit as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4DCFA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4DCFA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B4DCFA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4DCFA">
                          <a:lumMod val="25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FBED392-4005-C27D-E77B-864383DD33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0412" y="1923349"/>
                  <a:ext cx="2046915" cy="553998"/>
                </a:xfrm>
                <a:prstGeom prst="rect">
                  <a:avLst/>
                </a:prstGeom>
                <a:blipFill>
                  <a:blip r:embed="rId9"/>
                  <a:stretch>
                    <a:fillRect t="-14286" b="-208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A6AD533E-A9A1-BA6C-4E87-A06ABA5CDAE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26961" y="2453292"/>
              <a:ext cx="304976" cy="544348"/>
            </a:xfrm>
            <a:prstGeom prst="curvedConnector2">
              <a:avLst/>
            </a:prstGeom>
            <a:ln w="76200">
              <a:solidFill>
                <a:schemeClr val="bg2">
                  <a:lumMod val="75000"/>
                </a:schemeClr>
              </a:solidFill>
              <a:tailEnd type="triangle"/>
            </a:ln>
            <a:effectLst>
              <a:glow rad="25400">
                <a:schemeClr val="tx2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ADF83B-10B3-66EB-0AA4-88AC78C894E4}"/>
              </a:ext>
            </a:extLst>
          </p:cNvPr>
          <p:cNvSpPr txBox="1"/>
          <p:nvPr/>
        </p:nvSpPr>
        <p:spPr>
          <a:xfrm>
            <a:off x="2914095" y="3621054"/>
            <a:ext cx="2453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N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arcs and vars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and treewidth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2EBE1-ABB2-57BE-E804-89F491337315}"/>
                  </a:ext>
                </a:extLst>
              </p:cNvPr>
              <p:cNvSpPr txBox="1"/>
              <p:nvPr/>
            </p:nvSpPr>
            <p:spPr>
              <a:xfrm>
                <a:off x="562745" y="2185946"/>
                <a:ext cx="43999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When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B4DCF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𝜷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𝜶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,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2EBE1-ABB2-57BE-E804-89F491337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45" y="2185946"/>
                <a:ext cx="4399988" cy="523220"/>
              </a:xfrm>
              <a:prstGeom prst="rect">
                <a:avLst/>
              </a:prstGeom>
              <a:blipFill>
                <a:blip r:embed="rId10"/>
                <a:stretch>
                  <a:fillRect l="-2770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6328F5C-3F6A-3F94-A8CD-1A1849A9FA48}"/>
              </a:ext>
            </a:extLst>
          </p:cNvPr>
          <p:cNvSpPr txBox="1"/>
          <p:nvPr/>
        </p:nvSpPr>
        <p:spPr>
          <a:xfrm>
            <a:off x="2001720" y="3041669"/>
            <a:ext cx="3408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calculate inconsistency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59AD2-D3C5-4F5A-40C3-16563B0984F6}"/>
              </a:ext>
            </a:extLst>
          </p:cNvPr>
          <p:cNvSpPr txBox="1"/>
          <p:nvPr/>
        </p:nvSpPr>
        <p:spPr>
          <a:xfrm>
            <a:off x="609787" y="3657107"/>
            <a:ext cx="29568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for a PDG that has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38B216-DD65-7E52-61DE-3F69A93954FF}"/>
              </a:ext>
            </a:extLst>
          </p:cNvPr>
          <p:cNvSpPr txBox="1"/>
          <p:nvPr/>
        </p:nvSpPr>
        <p:spPr>
          <a:xfrm>
            <a:off x="1583839" y="2714827"/>
            <a:ext cx="3546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can do inference and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43463D-1445-908C-8A0F-062E40E1074A}"/>
              </a:ext>
            </a:extLst>
          </p:cNvPr>
          <p:cNvSpPr txBox="1"/>
          <p:nvPr/>
        </p:nvSpPr>
        <p:spPr>
          <a:xfrm>
            <a:off x="923159" y="4755754"/>
            <a:ext cx="583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2767D7E-77AA-DC3A-6EC7-5876FCB2E7F5}"/>
              </a:ext>
            </a:extLst>
          </p:cNvPr>
          <p:cNvSpPr txBox="1"/>
          <p:nvPr/>
        </p:nvSpPr>
        <p:spPr>
          <a:xfrm>
            <a:off x="4125653" y="4781704"/>
            <a:ext cx="1223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time.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274160-CABF-B6FE-7D19-0336DAB1704D}"/>
              </a:ext>
            </a:extLst>
          </p:cNvPr>
          <p:cNvGrpSpPr/>
          <p:nvPr/>
        </p:nvGrpSpPr>
        <p:grpSpPr>
          <a:xfrm>
            <a:off x="6490423" y="2256744"/>
            <a:ext cx="3871938" cy="3513809"/>
            <a:chOff x="6592195" y="2334838"/>
            <a:chExt cx="3871938" cy="351380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63AC639-F6C8-A9D5-A8E6-1390220478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2195" y="2334838"/>
              <a:ext cx="3871938" cy="3513809"/>
            </a:xfrm>
            <a:prstGeom prst="line">
              <a:avLst/>
            </a:prstGeom>
            <a:ln w="155575" cap="rnd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1BCD36E-FE79-4D90-1588-7678EB6BCED3}"/>
                    </a:ext>
                  </a:extLst>
                </p:cNvPr>
                <p:cNvSpPr txBox="1"/>
                <p:nvPr/>
              </p:nvSpPr>
              <p:spPr>
                <a:xfrm rot="19101324">
                  <a:off x="6883616" y="4670201"/>
                  <a:ext cx="254319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 w="3175">
                        <a:noFill/>
                      </a:ln>
                      <a:solidFill>
                        <a:srgbClr val="5DCEAF">
                          <a:lumMod val="50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factored exponential families (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 w="3175">
                            <a:noFill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𝛾𝛼</m:t>
                      </m:r>
                      <m:r>
                        <a:rPr kumimoji="0" lang="en-US" sz="1800" b="0" i="1" u="none" strike="noStrike" kern="1200" cap="none" spc="0" normalizeH="0" baseline="0" noProof="0">
                          <a:ln w="3175">
                            <a:noFill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 w="3175">
                            <a:noFill/>
                          </a:ln>
                          <a:solidFill>
                            <a:srgbClr val="5DCEA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𝛽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>
                      <a:ln w="3175">
                        <a:noFill/>
                      </a:ln>
                      <a:solidFill>
                        <a:srgbClr val="5DCEAF">
                          <a:lumMod val="50000"/>
                        </a:srgb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1BCD36E-FE79-4D90-1588-7678EB6BCE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101324">
                  <a:off x="6883616" y="4670201"/>
                  <a:ext cx="2543190" cy="5539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9DF592-8379-EBF7-74BD-72218223E84F}"/>
                    </a:ext>
                  </a:extLst>
                </p:cNvPr>
                <p:cNvSpPr txBox="1"/>
                <p:nvPr/>
              </p:nvSpPr>
              <p:spPr>
                <a:xfrm>
                  <a:off x="7633308" y="2909283"/>
                  <a:ext cx="1418378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factor graphs</a:t>
                  </a: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  (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𝛽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</m:oMath>
                  </a14:m>
                  <a:r>
                    <a: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Georgia Pro Light"/>
                      <a:ea typeface="+mn-ea"/>
                      <a:cs typeface="+mn-cs"/>
                    </a:rPr>
                    <a:t>)</a:t>
                  </a: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A9DF592-8379-EBF7-74BD-72218223E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3308" y="2909283"/>
                  <a:ext cx="1418378" cy="553998"/>
                </a:xfrm>
                <a:prstGeom prst="rect">
                  <a:avLst/>
                </a:prstGeom>
                <a:blipFill>
                  <a:blip r:embed="rId12"/>
                  <a:stretch>
                    <a:fillRect l="-10730" t="-14286" r="-11159" b="-219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BEB82E1-984C-0FD6-59FB-9647F3CF4217}"/>
                </a:ext>
              </a:extLst>
            </p:cNvPr>
            <p:cNvSpPr/>
            <p:nvPr/>
          </p:nvSpPr>
          <p:spPr>
            <a:xfrm>
              <a:off x="9103235" y="3252670"/>
              <a:ext cx="289199" cy="31095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</p:grpSp>
      <p:sp>
        <p:nvSpPr>
          <p:cNvPr id="3" name="Arc 2">
            <a:extLst>
              <a:ext uri="{FF2B5EF4-FFF2-40B4-BE49-F238E27FC236}">
                <a16:creationId xmlns:a16="http://schemas.microsoft.com/office/drawing/2014/main" id="{487ABA6C-82DA-03E4-D606-74E54DB30BCE}"/>
              </a:ext>
            </a:extLst>
          </p:cNvPr>
          <p:cNvSpPr/>
          <p:nvPr/>
        </p:nvSpPr>
        <p:spPr>
          <a:xfrm>
            <a:off x="1351213" y="-566288"/>
            <a:ext cx="10297670" cy="12760294"/>
          </a:xfrm>
          <a:prstGeom prst="arc">
            <a:avLst>
              <a:gd name="adj1" fmla="val 19132311"/>
              <a:gd name="adj2" fmla="val 0"/>
            </a:avLst>
          </a:prstGeom>
          <a:noFill/>
          <a:ln w="101600">
            <a:solidFill>
              <a:schemeClr val="accent5">
                <a:lumMod val="75000"/>
              </a:schemeClr>
            </a:solidFill>
            <a:prstDash val="dash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AED72E5C-9074-8F9B-3D68-BF4640883147}"/>
              </a:ext>
            </a:extLst>
          </p:cNvPr>
          <p:cNvSpPr>
            <a:spLocks/>
          </p:cNvSpPr>
          <p:nvPr/>
        </p:nvSpPr>
        <p:spPr>
          <a:xfrm>
            <a:off x="-1118905" y="1289796"/>
            <a:ext cx="15244696" cy="9111817"/>
          </a:xfrm>
          <a:prstGeom prst="arc">
            <a:avLst>
              <a:gd name="adj1" fmla="val 16200000"/>
              <a:gd name="adj2" fmla="val 19045150"/>
            </a:avLst>
          </a:prstGeom>
          <a:noFill/>
          <a:ln w="101600">
            <a:solidFill>
              <a:schemeClr val="accent2">
                <a:lumMod val="50000"/>
              </a:schemeClr>
            </a:solidFill>
            <a:prstDash val="dash"/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6F9598A7-E8E7-798A-9E19-D568FA4CB2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90662" y="643770"/>
            <a:ext cx="914400" cy="914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7B1AF2D-D9D3-A57E-DC7A-5C06FCDA997E}"/>
              </a:ext>
            </a:extLst>
          </p:cNvPr>
          <p:cNvSpPr/>
          <p:nvPr/>
        </p:nvSpPr>
        <p:spPr>
          <a:xfrm>
            <a:off x="11169692" y="1653400"/>
            <a:ext cx="7489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12700">
                  <a:solidFill>
                    <a:srgbClr val="FF8021"/>
                  </a:solidFill>
                  <a:prstDash val="solid"/>
                </a:ln>
                <a:pattFill prst="ltDnDiag">
                  <a:fgClr>
                    <a:srgbClr val="FF802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9940A6A-BB31-01A3-5B00-2316DC8C6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l="69134" r="6835"/>
          <a:stretch>
            <a:fillRect/>
          </a:stretch>
        </p:blipFill>
        <p:spPr>
          <a:xfrm>
            <a:off x="3281331" y="4535712"/>
            <a:ext cx="665628" cy="932625"/>
          </a:xfrm>
          <a:custGeom>
            <a:avLst/>
            <a:gdLst>
              <a:gd name="connsiteX0" fmla="*/ 0 w 665628"/>
              <a:gd name="connsiteY0" fmla="*/ 0 h 932625"/>
              <a:gd name="connsiteX1" fmla="*/ 665628 w 665628"/>
              <a:gd name="connsiteY1" fmla="*/ 0 h 932625"/>
              <a:gd name="connsiteX2" fmla="*/ 665628 w 665628"/>
              <a:gd name="connsiteY2" fmla="*/ 932625 h 932625"/>
              <a:gd name="connsiteX3" fmla="*/ 0 w 665628"/>
              <a:gd name="connsiteY3" fmla="*/ 932625 h 932625"/>
              <a:gd name="connsiteX4" fmla="*/ 0 w 665628"/>
              <a:gd name="connsiteY4" fmla="*/ 0 h 93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628" h="932625">
                <a:moveTo>
                  <a:pt x="0" y="0"/>
                </a:moveTo>
                <a:lnTo>
                  <a:pt x="665628" y="0"/>
                </a:lnTo>
                <a:lnTo>
                  <a:pt x="665628" y="932625"/>
                </a:lnTo>
                <a:lnTo>
                  <a:pt x="0" y="932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6E1FFA8-0A72-1E4A-AB99-9CE4FB4D2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866"/>
          <a:stretch>
            <a:fillRect/>
          </a:stretch>
        </p:blipFill>
        <p:spPr>
          <a:xfrm>
            <a:off x="1366453" y="4521133"/>
            <a:ext cx="1914879" cy="932625"/>
          </a:xfrm>
          <a:custGeom>
            <a:avLst/>
            <a:gdLst>
              <a:gd name="connsiteX0" fmla="*/ 0 w 1914879"/>
              <a:gd name="connsiteY0" fmla="*/ 0 h 932625"/>
              <a:gd name="connsiteX1" fmla="*/ 1914879 w 1914879"/>
              <a:gd name="connsiteY1" fmla="*/ 0 h 932625"/>
              <a:gd name="connsiteX2" fmla="*/ 1914879 w 1914879"/>
              <a:gd name="connsiteY2" fmla="*/ 932625 h 932625"/>
              <a:gd name="connsiteX3" fmla="*/ 0 w 1914879"/>
              <a:gd name="connsiteY3" fmla="*/ 932625 h 932625"/>
              <a:gd name="connsiteX4" fmla="*/ 0 w 1914879"/>
              <a:gd name="connsiteY4" fmla="*/ 0 h 93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879" h="932625">
                <a:moveTo>
                  <a:pt x="0" y="0"/>
                </a:moveTo>
                <a:lnTo>
                  <a:pt x="1914879" y="0"/>
                </a:lnTo>
                <a:lnTo>
                  <a:pt x="1914879" y="932625"/>
                </a:lnTo>
                <a:lnTo>
                  <a:pt x="0" y="932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D47C6FE-397F-6311-D2B1-0758F5791BD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165"/>
          <a:stretch>
            <a:fillRect/>
          </a:stretch>
        </p:blipFill>
        <p:spPr>
          <a:xfrm>
            <a:off x="3946960" y="4521133"/>
            <a:ext cx="189319" cy="932625"/>
          </a:xfrm>
          <a:custGeom>
            <a:avLst/>
            <a:gdLst>
              <a:gd name="connsiteX0" fmla="*/ 0 w 189319"/>
              <a:gd name="connsiteY0" fmla="*/ 0 h 932625"/>
              <a:gd name="connsiteX1" fmla="*/ 189319 w 189319"/>
              <a:gd name="connsiteY1" fmla="*/ 0 h 932625"/>
              <a:gd name="connsiteX2" fmla="*/ 189319 w 189319"/>
              <a:gd name="connsiteY2" fmla="*/ 932625 h 932625"/>
              <a:gd name="connsiteX3" fmla="*/ 0 w 189319"/>
              <a:gd name="connsiteY3" fmla="*/ 932625 h 932625"/>
              <a:gd name="connsiteX4" fmla="*/ 0 w 189319"/>
              <a:gd name="connsiteY4" fmla="*/ 0 h 93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" h="932625">
                <a:moveTo>
                  <a:pt x="0" y="0"/>
                </a:moveTo>
                <a:lnTo>
                  <a:pt x="189319" y="0"/>
                </a:lnTo>
                <a:lnTo>
                  <a:pt x="189319" y="932625"/>
                </a:lnTo>
                <a:lnTo>
                  <a:pt x="0" y="93262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09557C-931B-3C48-1CF3-01FC27B5A480}"/>
              </a:ext>
            </a:extLst>
          </p:cNvPr>
          <p:cNvSpPr txBox="1"/>
          <p:nvPr/>
        </p:nvSpPr>
        <p:spPr>
          <a:xfrm>
            <a:off x="2346648" y="1377157"/>
            <a:ext cx="3811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Display"/>
                <a:ea typeface="+mn-ea"/>
                <a:cs typeface="+mn-cs"/>
              </a:rPr>
              <a:t>in Polynomial Time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*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tka Display"/>
                <a:ea typeface="+mn-ea"/>
                <a:cs typeface="+mn-cs"/>
              </a:rPr>
              <a:t>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FEF6A-43E1-5B34-A763-0976F79617C9}"/>
              </a:ext>
            </a:extLst>
          </p:cNvPr>
          <p:cNvSpPr txBox="1"/>
          <p:nvPr/>
        </p:nvSpPr>
        <p:spPr>
          <a:xfrm>
            <a:off x="282042" y="6426246"/>
            <a:ext cx="4341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assuming bounded tree-width</a:t>
            </a:r>
          </a:p>
        </p:txBody>
      </p:sp>
    </p:spTree>
    <p:extLst>
      <p:ext uri="{BB962C8B-B14F-4D97-AF65-F5344CB8AC3E}">
        <p14:creationId xmlns:p14="http://schemas.microsoft.com/office/powerpoint/2010/main" val="26824649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9" grpId="0"/>
      <p:bldP spid="11" grpId="0"/>
      <p:bldP spid="13" grpId="0"/>
      <p:bldP spid="14" grpId="0"/>
      <p:bldP spid="15" grpId="0"/>
      <p:bldP spid="77" grpId="0"/>
      <p:bldP spid="79" grpId="0"/>
      <p:bldP spid="3" grpId="0" animBg="1"/>
      <p:bldP spid="20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28CC-528C-1E3B-A8EE-3B8A9010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75" y="226067"/>
            <a:ext cx="2676570" cy="1586965"/>
          </a:xfrm>
        </p:spPr>
        <p:txBody>
          <a:bodyPr/>
          <a:lstStyle/>
          <a:p>
            <a:r>
              <a:rPr lang="en-US" b="1" dirty="0"/>
              <a:t>Empirical </a:t>
            </a:r>
            <a:br>
              <a:rPr lang="en-US" b="1" dirty="0"/>
            </a:br>
            <a:r>
              <a:rPr lang="en-US" b="1" dirty="0"/>
              <a:t>Results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BC3B67-4301-7116-4F57-8CF5C0CA8EEE}"/>
              </a:ext>
            </a:extLst>
          </p:cNvPr>
          <p:cNvGrpSpPr/>
          <p:nvPr/>
        </p:nvGrpSpPr>
        <p:grpSpPr>
          <a:xfrm>
            <a:off x="125859" y="4593791"/>
            <a:ext cx="3937476" cy="2144101"/>
            <a:chOff x="1799511" y="3778670"/>
            <a:chExt cx="5285598" cy="28782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1D3C99-230C-F11D-815B-5E3FC6C83C90}"/>
                </a:ext>
              </a:extLst>
            </p:cNvPr>
            <p:cNvSpPr txBox="1"/>
            <p:nvPr/>
          </p:nvSpPr>
          <p:spPr>
            <a:xfrm>
              <a:off x="1799511" y="5172092"/>
              <a:ext cx="4720102" cy="6310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cap="small" dirty="0">
                  <a:latin typeface="Courier New" panose="02070309020205020404" pitchFamily="49" charset="0"/>
                  <a:cs typeface="Courier New" panose="02070309020205020404" pitchFamily="49" charset="0"/>
                </a:rPr>
                <a:t>Implementation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58F2B5-0F26-6CF0-78A6-E09F85CC25DC}"/>
                </a:ext>
              </a:extLst>
            </p:cNvPr>
            <p:cNvSpPr txBox="1"/>
            <p:nvPr/>
          </p:nvSpPr>
          <p:spPr>
            <a:xfrm>
              <a:off x="1808282" y="5623989"/>
              <a:ext cx="5276827" cy="1032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connects </a:t>
              </a:r>
              <a:r>
                <a:rPr lang="en-US" sz="1600" dirty="0">
                  <a:solidFill>
                    <a:prstClr val="black"/>
                  </a:solidFill>
                  <a:latin typeface="Times New Roman"/>
                </a:rPr>
                <a:t>PDG python library to commercial solvers such as </a:t>
              </a:r>
              <a:r>
                <a:rPr lang="en-US" sz="1600" spc="-150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MOSEK</a:t>
              </a:r>
              <a:r>
                <a:rPr lang="en-US" sz="1600" dirty="0">
                  <a:solidFill>
                    <a:prstClr val="black"/>
                  </a:solidFill>
                  <a:latin typeface="Times New Roman"/>
                </a:rPr>
                <a:t> and </a:t>
              </a:r>
              <a:r>
                <a:rPr lang="en-US" sz="1600" spc="-150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ECOS</a:t>
              </a:r>
              <a:r>
                <a:rPr lang="en-US" sz="1600" dirty="0">
                  <a:solidFill>
                    <a:prstClr val="black"/>
                  </a:solidFill>
                  <a:latin typeface="Times New Roman"/>
                </a:rPr>
                <a:t>, via </a:t>
              </a:r>
              <a:r>
                <a:rPr kumimoji="0" lang="en-US" sz="1600" b="0" i="0" u="none" strike="noStrike" kern="1200" cap="none" spc="-15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cs typeface="Courier New" panose="02070309020205020404" pitchFamily="49" charset="0"/>
                </a:rPr>
                <a:t>cvxpy</a:t>
              </a:r>
              <a:r>
                <a:rPr lang="en-US" sz="1400" b="0" i="0" u="none" strike="noStrike" baseline="0" dirty="0">
                  <a:solidFill>
                    <a:srgbClr val="000000"/>
                  </a:solidFill>
                  <a:latin typeface="NimbusRomNo9L-Regu"/>
                </a:rPr>
                <a:t>.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200" u="none" strike="noStrike" spc="-150" baseline="0" dirty="0">
                  <a:solidFill>
                    <a:schemeClr val="accent6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http://github.com/orichardson/pdg</a:t>
              </a:r>
              <a:endParaRPr kumimoji="0" lang="en-US" sz="1400" u="none" strike="noStrike" kern="1200" cap="none" spc="-15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05DC44-4E55-DF26-E1C3-C9A2E777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4995" y="3778670"/>
              <a:ext cx="1393422" cy="139342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A8D1E7-E2CF-C30F-C6FA-84DE55FA9225}"/>
              </a:ext>
            </a:extLst>
          </p:cNvPr>
          <p:cNvGrpSpPr/>
          <p:nvPr/>
        </p:nvGrpSpPr>
        <p:grpSpPr>
          <a:xfrm>
            <a:off x="2710690" y="842587"/>
            <a:ext cx="8829026" cy="5510584"/>
            <a:chOff x="2697438" y="801589"/>
            <a:chExt cx="8829026" cy="5510584"/>
          </a:xfrm>
        </p:grpSpPr>
        <p:pic>
          <p:nvPicPr>
            <p:cNvPr id="4" name="Picture 3" descr="A green yellow and purple dots&#10;&#10;Description automatically generated">
              <a:extLst>
                <a:ext uri="{FF2B5EF4-FFF2-40B4-BE49-F238E27FC236}">
                  <a16:creationId xmlns:a16="http://schemas.microsoft.com/office/drawing/2014/main" id="{3C0BF625-14B3-7982-6C91-26B0A93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5942" y="1611280"/>
              <a:ext cx="8010522" cy="3925159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2DB798-2237-E8C6-DEFD-0D2F9E666264}"/>
                </a:ext>
              </a:extLst>
            </p:cNvPr>
            <p:cNvGrpSpPr/>
            <p:nvPr/>
          </p:nvGrpSpPr>
          <p:grpSpPr>
            <a:xfrm>
              <a:off x="4851665" y="801589"/>
              <a:ext cx="6266719" cy="831011"/>
              <a:chOff x="9661106" y="4758208"/>
              <a:chExt cx="2553760" cy="33864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F681E7A-8DE3-8893-1E63-3D3AFAC72EA9}"/>
                  </a:ext>
                </a:extLst>
              </p:cNvPr>
              <p:cNvSpPr/>
              <p:nvPr/>
            </p:nvSpPr>
            <p:spPr>
              <a:xfrm>
                <a:off x="9661106" y="4777518"/>
                <a:ext cx="170282" cy="97477"/>
              </a:xfrm>
              <a:prstGeom prst="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D71F57-520A-F522-AEDE-B6A1E59B2CF0}"/>
                  </a:ext>
                </a:extLst>
              </p:cNvPr>
              <p:cNvSpPr/>
              <p:nvPr/>
            </p:nvSpPr>
            <p:spPr>
              <a:xfrm>
                <a:off x="9661107" y="4850844"/>
                <a:ext cx="170282" cy="97478"/>
              </a:xfrm>
              <a:prstGeom prst="rect">
                <a:avLst/>
              </a:prstGeom>
              <a:solidFill>
                <a:srgbClr val="B917B1"/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1CD935E-274F-50DA-8C38-AA097C6D0EC7}"/>
                  </a:ext>
                </a:extLst>
              </p:cNvPr>
              <p:cNvSpPr/>
              <p:nvPr/>
            </p:nvSpPr>
            <p:spPr>
              <a:xfrm>
                <a:off x="10906311" y="4772538"/>
                <a:ext cx="170282" cy="97477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D329745-ED7B-386F-EDC7-53E86C4E0D21}"/>
                  </a:ext>
                </a:extLst>
              </p:cNvPr>
              <p:cNvSpPr/>
              <p:nvPr/>
            </p:nvSpPr>
            <p:spPr>
              <a:xfrm>
                <a:off x="10906311" y="4845864"/>
                <a:ext cx="170282" cy="97478"/>
              </a:xfrm>
              <a:prstGeom prst="rect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8787BD1-46B1-2354-D903-EE504767DC14}"/>
                  </a:ext>
                </a:extLst>
              </p:cNvPr>
              <p:cNvSpPr txBox="1"/>
              <p:nvPr/>
            </p:nvSpPr>
            <p:spPr>
              <a:xfrm>
                <a:off x="9869093" y="4758214"/>
                <a:ext cx="870922" cy="33864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our algorithm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solidFill>
                      <a:prstClr val="black"/>
                    </a:solidFill>
                  </a:rPr>
                  <a:t>(using </a:t>
                </a:r>
                <a:r>
                  <a:rPr lang="en-US" sz="2000" kern="0" dirty="0" err="1">
                    <a:solidFill>
                      <a:prstClr val="black"/>
                    </a:solidFill>
                  </a:rPr>
                  <a:t>cvx</a:t>
                </a:r>
                <a:r>
                  <a:rPr lang="en-US" sz="2000" kern="0" dirty="0">
                    <a:solidFill>
                      <a:prstClr val="black"/>
                    </a:solidFill>
                  </a:rPr>
                  <a:t> solver)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BFF127-AAB4-0D0F-3AAE-E8EDE143C32D}"/>
                  </a:ext>
                </a:extLst>
              </p:cNvPr>
              <p:cNvSpPr txBox="1"/>
              <p:nvPr/>
            </p:nvSpPr>
            <p:spPr>
              <a:xfrm>
                <a:off x="11124133" y="4758208"/>
                <a:ext cx="1090733" cy="33864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baselines </a:t>
                </a:r>
                <a:b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</a:b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(ADAM, L-BFGS)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4BCE8B-5ED6-4A9A-BB79-A89A12B99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9612" y="5739932"/>
              <a:ext cx="3756897" cy="0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5545353-941D-022E-9C4C-62C598216C82}"/>
                </a:ext>
              </a:extLst>
            </p:cNvPr>
            <p:cNvCxnSpPr>
              <a:cxnSpLocks/>
            </p:cNvCxnSpPr>
            <p:nvPr/>
          </p:nvCxnSpPr>
          <p:spPr>
            <a:xfrm>
              <a:off x="3343769" y="2071424"/>
              <a:ext cx="0" cy="2036492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323A64-B7D9-6331-267E-6AD7DDA85ED6}"/>
                </a:ext>
              </a:extLst>
            </p:cNvPr>
            <p:cNvSpPr txBox="1"/>
            <p:nvPr/>
          </p:nvSpPr>
          <p:spPr>
            <a:xfrm>
              <a:off x="6923777" y="5665842"/>
              <a:ext cx="34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</a:rPr>
                <a:t>more accurate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95714E-26D3-DD90-8BFE-98E4CB360E87}"/>
                </a:ext>
              </a:extLst>
            </p:cNvPr>
            <p:cNvSpPr txBox="1"/>
            <p:nvPr/>
          </p:nvSpPr>
          <p:spPr>
            <a:xfrm rot="16200000">
              <a:off x="2170742" y="2495641"/>
              <a:ext cx="1699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</a:rPr>
                <a:t>faster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520734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D1E1-F553-A70B-A777-45D37C85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94" y="896067"/>
            <a:ext cx="10515600" cy="1325563"/>
          </a:xfrm>
        </p:spPr>
        <p:txBody>
          <a:bodyPr/>
          <a:lstStyle/>
          <a:p>
            <a:r>
              <a:rPr lang="en-US" dirty="0"/>
              <a:t>Ok, without bounded treewidth, </a:t>
            </a:r>
            <a:br>
              <a:rPr lang="en-US" dirty="0"/>
            </a:br>
            <a:r>
              <a:rPr lang="en-US" dirty="0"/>
              <a:t>	clearly both problems are NP-hard.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EBB0-5247-4AB4-55BD-BC6E8D70B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49" y="2897342"/>
            <a:ext cx="10515600" cy="89791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But are they in NP?  PSPACE?  EXPTIME? </a:t>
            </a:r>
          </a:p>
        </p:txBody>
      </p:sp>
    </p:spTree>
    <p:extLst>
      <p:ext uri="{BB962C8B-B14F-4D97-AF65-F5344CB8AC3E}">
        <p14:creationId xmlns:p14="http://schemas.microsoft.com/office/powerpoint/2010/main" val="3514706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5D60C-AA7E-74BF-8FD9-7EE12267F87E}"/>
              </a:ext>
            </a:extLst>
          </p:cNvPr>
          <p:cNvCxnSpPr>
            <a:cxnSpLocks/>
          </p:cNvCxnSpPr>
          <p:nvPr/>
        </p:nvCxnSpPr>
        <p:spPr>
          <a:xfrm>
            <a:off x="3542342" y="2788241"/>
            <a:ext cx="1244478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11E3794-B643-88FF-CA4E-CE0C7ACE8A01}"/>
              </a:ext>
            </a:extLst>
          </p:cNvPr>
          <p:cNvSpPr/>
          <p:nvPr/>
        </p:nvSpPr>
        <p:spPr>
          <a:xfrm>
            <a:off x="2282712" y="4901509"/>
            <a:ext cx="3056134" cy="140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Exponential Conic Programming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A607D8-8905-FC52-A69A-549A75A0072F}"/>
              </a:ext>
            </a:extLst>
          </p:cNvPr>
          <p:cNvCxnSpPr>
            <a:cxnSpLocks/>
          </p:cNvCxnSpPr>
          <p:nvPr/>
        </p:nvCxnSpPr>
        <p:spPr>
          <a:xfrm>
            <a:off x="2374814" y="3613375"/>
            <a:ext cx="611507" cy="1024746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CBE06A-56BF-2283-747E-6A42DBA36207}"/>
              </a:ext>
            </a:extLst>
          </p:cNvPr>
          <p:cNvCxnSpPr>
            <a:cxnSpLocks/>
          </p:cNvCxnSpPr>
          <p:nvPr/>
        </p:nvCxnSpPr>
        <p:spPr>
          <a:xfrm flipH="1">
            <a:off x="4806638" y="3757613"/>
            <a:ext cx="877823" cy="887033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3FE6703-FC39-396D-64A4-9C3B1581E055}"/>
              </a:ext>
            </a:extLst>
          </p:cNvPr>
          <p:cNvCxnSpPr>
            <a:cxnSpLocks/>
          </p:cNvCxnSpPr>
          <p:nvPr/>
        </p:nvCxnSpPr>
        <p:spPr>
          <a:xfrm>
            <a:off x="8980829" y="5860837"/>
            <a:ext cx="1875106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8D82A8A-FBE8-724E-BEDF-44B2A2480D1D}"/>
              </a:ext>
            </a:extLst>
          </p:cNvPr>
          <p:cNvSpPr txBox="1"/>
          <p:nvPr/>
        </p:nvSpPr>
        <p:spPr>
          <a:xfrm>
            <a:off x="8582206" y="5985681"/>
            <a:ext cx="377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assuming bounded treewidth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1C594F5-DC98-2E1A-658F-423D22AE93AA}"/>
              </a:ext>
            </a:extLst>
          </p:cNvPr>
          <p:cNvSpPr txBox="1"/>
          <p:nvPr/>
        </p:nvSpPr>
        <p:spPr>
          <a:xfrm>
            <a:off x="7912648" y="4681752"/>
            <a:ext cx="738664" cy="188870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legend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A0DC72E-E7FA-8049-2955-5F9E15A80CE0}"/>
              </a:ext>
            </a:extLst>
          </p:cNvPr>
          <p:cNvCxnSpPr>
            <a:cxnSpLocks/>
          </p:cNvCxnSpPr>
          <p:nvPr/>
        </p:nvCxnSpPr>
        <p:spPr>
          <a:xfrm>
            <a:off x="8321932" y="6410372"/>
            <a:ext cx="0" cy="447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521BCD7-415C-EAEB-B61C-F2692AA505AC}"/>
              </a:ext>
            </a:extLst>
          </p:cNvPr>
          <p:cNvCxnSpPr>
            <a:cxnSpLocks/>
          </p:cNvCxnSpPr>
          <p:nvPr/>
        </p:nvCxnSpPr>
        <p:spPr>
          <a:xfrm>
            <a:off x="8306437" y="4398518"/>
            <a:ext cx="0" cy="447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F55DC29-DD9F-FF87-5B15-0C678341AD82}"/>
              </a:ext>
            </a:extLst>
          </p:cNvPr>
          <p:cNvCxnSpPr>
            <a:cxnSpLocks/>
          </p:cNvCxnSpPr>
          <p:nvPr/>
        </p:nvCxnSpPr>
        <p:spPr>
          <a:xfrm flipH="1">
            <a:off x="8306437" y="4398518"/>
            <a:ext cx="43549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B5FE9F7-BFDC-F58B-D3AB-F78F69785D8E}"/>
              </a:ext>
            </a:extLst>
          </p:cNvPr>
          <p:cNvSpPr/>
          <p:nvPr/>
        </p:nvSpPr>
        <p:spPr>
          <a:xfrm>
            <a:off x="4940028" y="2122002"/>
            <a:ext cx="2645560" cy="130699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Approximate PDG Inference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CF192-033B-7902-A807-061942FAD390}"/>
              </a:ext>
            </a:extLst>
          </p:cNvPr>
          <p:cNvSpPr/>
          <p:nvPr/>
        </p:nvSpPr>
        <p:spPr>
          <a:xfrm>
            <a:off x="290202" y="2006077"/>
            <a:ext cx="3075069" cy="1528131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Approximate Inconsistency Calculation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8A4382-7D18-883E-8998-A5D43840E27E}"/>
              </a:ext>
            </a:extLst>
          </p:cNvPr>
          <p:cNvSpPr/>
          <p:nvPr/>
        </p:nvSpPr>
        <p:spPr>
          <a:xfrm>
            <a:off x="1195326" y="333948"/>
            <a:ext cx="1645110" cy="898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SAT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5548B3-E461-2AD0-190E-95CA30C46F0C}"/>
              </a:ext>
            </a:extLst>
          </p:cNvPr>
          <p:cNvSpPr/>
          <p:nvPr/>
        </p:nvSpPr>
        <p:spPr>
          <a:xfrm>
            <a:off x="4940027" y="286323"/>
            <a:ext cx="2423759" cy="898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BN Inference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6DF506-D5E4-4C62-0C71-DD514CE3F2CC}"/>
              </a:ext>
            </a:extLst>
          </p:cNvPr>
          <p:cNvCxnSpPr>
            <a:cxnSpLocks/>
          </p:cNvCxnSpPr>
          <p:nvPr/>
        </p:nvCxnSpPr>
        <p:spPr>
          <a:xfrm>
            <a:off x="6180897" y="1286495"/>
            <a:ext cx="0" cy="66675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4EED25-6D3B-CDAB-F2C7-93A97FFF3119}"/>
              </a:ext>
            </a:extLst>
          </p:cNvPr>
          <p:cNvCxnSpPr>
            <a:cxnSpLocks/>
          </p:cNvCxnSpPr>
          <p:nvPr/>
        </p:nvCxnSpPr>
        <p:spPr>
          <a:xfrm>
            <a:off x="2017881" y="1334031"/>
            <a:ext cx="0" cy="54186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D0C0BA-D46C-BC72-2C93-AE730A13401E}"/>
              </a:ext>
            </a:extLst>
          </p:cNvPr>
          <p:cNvCxnSpPr>
            <a:cxnSpLocks/>
          </p:cNvCxnSpPr>
          <p:nvPr/>
        </p:nvCxnSpPr>
        <p:spPr>
          <a:xfrm>
            <a:off x="3083043" y="735777"/>
            <a:ext cx="1491771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860FB4F-D5DE-3A2E-AF70-33E341C17F05}"/>
              </a:ext>
            </a:extLst>
          </p:cNvPr>
          <p:cNvCxnSpPr>
            <a:cxnSpLocks/>
          </p:cNvCxnSpPr>
          <p:nvPr/>
        </p:nvCxnSpPr>
        <p:spPr>
          <a:xfrm>
            <a:off x="9063219" y="4846146"/>
            <a:ext cx="1705694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71C7052-0423-B1B4-62AC-2E2138874792}"/>
              </a:ext>
            </a:extLst>
          </p:cNvPr>
          <p:cNvSpPr txBox="1"/>
          <p:nvPr/>
        </p:nvSpPr>
        <p:spPr>
          <a:xfrm>
            <a:off x="8582206" y="5001386"/>
            <a:ext cx="377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8021">
                  <a:lumMod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2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6A03E-F882-C5C5-232F-E76D077C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D6ACFA-94AD-6FFD-2069-D803129F27F3}"/>
              </a:ext>
            </a:extLst>
          </p:cNvPr>
          <p:cNvCxnSpPr>
            <a:cxnSpLocks/>
          </p:cNvCxnSpPr>
          <p:nvPr/>
        </p:nvCxnSpPr>
        <p:spPr>
          <a:xfrm>
            <a:off x="3542342" y="2788241"/>
            <a:ext cx="1244478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5CB3FD1-EF18-FFC1-1CFE-5CD51FCDED2A}"/>
              </a:ext>
            </a:extLst>
          </p:cNvPr>
          <p:cNvSpPr/>
          <p:nvPr/>
        </p:nvSpPr>
        <p:spPr>
          <a:xfrm>
            <a:off x="2282712" y="4901509"/>
            <a:ext cx="3056134" cy="140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Exponential Conic Programming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5B2802-96DE-27BC-A5D4-33D1E0A815F4}"/>
              </a:ext>
            </a:extLst>
          </p:cNvPr>
          <p:cNvCxnSpPr>
            <a:cxnSpLocks/>
          </p:cNvCxnSpPr>
          <p:nvPr/>
        </p:nvCxnSpPr>
        <p:spPr>
          <a:xfrm>
            <a:off x="2374814" y="3613375"/>
            <a:ext cx="611507" cy="1024746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9A6D77-878C-3746-B9AC-A35E27CDB953}"/>
              </a:ext>
            </a:extLst>
          </p:cNvPr>
          <p:cNvCxnSpPr>
            <a:cxnSpLocks/>
          </p:cNvCxnSpPr>
          <p:nvPr/>
        </p:nvCxnSpPr>
        <p:spPr>
          <a:xfrm flipH="1">
            <a:off x="4806638" y="3757613"/>
            <a:ext cx="877823" cy="887033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22CC312-24E3-9A98-9BC5-1ED6EDA5459C}"/>
              </a:ext>
            </a:extLst>
          </p:cNvPr>
          <p:cNvCxnSpPr>
            <a:cxnSpLocks/>
          </p:cNvCxnSpPr>
          <p:nvPr/>
        </p:nvCxnSpPr>
        <p:spPr>
          <a:xfrm>
            <a:off x="8980829" y="5860837"/>
            <a:ext cx="1875106" cy="0"/>
          </a:xfrm>
          <a:prstGeom prst="straightConnector1">
            <a:avLst/>
          </a:prstGeom>
          <a:ln w="76200" cmpd="dbl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52CA7D3-8BD4-1EDE-70BE-CF556498A0DE}"/>
              </a:ext>
            </a:extLst>
          </p:cNvPr>
          <p:cNvSpPr txBox="1"/>
          <p:nvPr/>
        </p:nvSpPr>
        <p:spPr>
          <a:xfrm>
            <a:off x="8582206" y="5985681"/>
            <a:ext cx="377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assuming bounded treewidth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B168FB8-DA4D-6449-C508-9CF894BCA6EB}"/>
              </a:ext>
            </a:extLst>
          </p:cNvPr>
          <p:cNvSpPr txBox="1"/>
          <p:nvPr/>
        </p:nvSpPr>
        <p:spPr>
          <a:xfrm>
            <a:off x="7912648" y="4681752"/>
            <a:ext cx="738664" cy="188870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legend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2B5D0A9-B192-C712-7093-F9560F37F917}"/>
              </a:ext>
            </a:extLst>
          </p:cNvPr>
          <p:cNvCxnSpPr>
            <a:cxnSpLocks/>
          </p:cNvCxnSpPr>
          <p:nvPr/>
        </p:nvCxnSpPr>
        <p:spPr>
          <a:xfrm>
            <a:off x="8321932" y="6410372"/>
            <a:ext cx="0" cy="447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4B91864-842A-9C99-5DAC-4471F8BE6D91}"/>
              </a:ext>
            </a:extLst>
          </p:cNvPr>
          <p:cNvCxnSpPr>
            <a:cxnSpLocks/>
          </p:cNvCxnSpPr>
          <p:nvPr/>
        </p:nvCxnSpPr>
        <p:spPr>
          <a:xfrm>
            <a:off x="8306437" y="4398518"/>
            <a:ext cx="0" cy="447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7B7D554-76EA-F052-3BB7-BAD4E065C01C}"/>
              </a:ext>
            </a:extLst>
          </p:cNvPr>
          <p:cNvCxnSpPr>
            <a:cxnSpLocks/>
          </p:cNvCxnSpPr>
          <p:nvPr/>
        </p:nvCxnSpPr>
        <p:spPr>
          <a:xfrm flipH="1">
            <a:off x="8306437" y="4398518"/>
            <a:ext cx="43549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33B70A3-1A09-A8DD-89C1-6173685C1FB2}"/>
              </a:ext>
            </a:extLst>
          </p:cNvPr>
          <p:cNvSpPr/>
          <p:nvPr/>
        </p:nvSpPr>
        <p:spPr>
          <a:xfrm>
            <a:off x="4940028" y="2122002"/>
            <a:ext cx="2645560" cy="130699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Approximate PDG Inference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879A42-9577-8B2B-66B5-F0B13F6FCF45}"/>
              </a:ext>
            </a:extLst>
          </p:cNvPr>
          <p:cNvSpPr/>
          <p:nvPr/>
        </p:nvSpPr>
        <p:spPr>
          <a:xfrm>
            <a:off x="290202" y="2006077"/>
            <a:ext cx="3075069" cy="1528131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Approximate Inconsistency Calculation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541513-858E-7414-238B-BDAB1F78945E}"/>
              </a:ext>
            </a:extLst>
          </p:cNvPr>
          <p:cNvSpPr/>
          <p:nvPr/>
        </p:nvSpPr>
        <p:spPr>
          <a:xfrm>
            <a:off x="1195326" y="333948"/>
            <a:ext cx="1645110" cy="898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SAT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DED190-2F28-E199-D740-F4E136657477}"/>
              </a:ext>
            </a:extLst>
          </p:cNvPr>
          <p:cNvSpPr/>
          <p:nvPr/>
        </p:nvSpPr>
        <p:spPr>
          <a:xfrm>
            <a:off x="4940027" y="286323"/>
            <a:ext cx="2423759" cy="89890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BN Inference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0A07E5-0D50-EDE3-1F94-2336C3AFA09A}"/>
              </a:ext>
            </a:extLst>
          </p:cNvPr>
          <p:cNvCxnSpPr>
            <a:cxnSpLocks/>
          </p:cNvCxnSpPr>
          <p:nvPr/>
        </p:nvCxnSpPr>
        <p:spPr>
          <a:xfrm>
            <a:off x="6180897" y="1286495"/>
            <a:ext cx="0" cy="66675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E479A6-32AF-9B5E-50CB-8C0B072A230A}"/>
              </a:ext>
            </a:extLst>
          </p:cNvPr>
          <p:cNvCxnSpPr>
            <a:cxnSpLocks/>
          </p:cNvCxnSpPr>
          <p:nvPr/>
        </p:nvCxnSpPr>
        <p:spPr>
          <a:xfrm>
            <a:off x="2017881" y="1334031"/>
            <a:ext cx="0" cy="541861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5ADEC7-8966-7234-858C-90867E861EA7}"/>
              </a:ext>
            </a:extLst>
          </p:cNvPr>
          <p:cNvCxnSpPr>
            <a:cxnSpLocks/>
          </p:cNvCxnSpPr>
          <p:nvPr/>
        </p:nvCxnSpPr>
        <p:spPr>
          <a:xfrm>
            <a:off x="3083043" y="735777"/>
            <a:ext cx="1491771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E00B82-EEA7-4BCB-080B-59FC08F85895}"/>
              </a:ext>
            </a:extLst>
          </p:cNvPr>
          <p:cNvCxnSpPr>
            <a:cxnSpLocks/>
          </p:cNvCxnSpPr>
          <p:nvPr/>
        </p:nvCxnSpPr>
        <p:spPr>
          <a:xfrm>
            <a:off x="9063219" y="4846146"/>
            <a:ext cx="1705694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23EE9DD-187F-4577-D7A6-FF2F74A29B03}"/>
              </a:ext>
            </a:extLst>
          </p:cNvPr>
          <p:cNvSpPr txBox="1"/>
          <p:nvPr/>
        </p:nvSpPr>
        <p:spPr>
          <a:xfrm>
            <a:off x="8582206" y="5001386"/>
            <a:ext cx="3779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Karp reduction in polynomial time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8021">
                  <a:lumMod val="75000"/>
                </a:srgb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8215F13-8A31-A773-A239-A00AEEB7254F}"/>
              </a:ext>
            </a:extLst>
          </p:cNvPr>
          <p:cNvSpPr/>
          <p:nvPr/>
        </p:nvSpPr>
        <p:spPr>
          <a:xfrm>
            <a:off x="201315" y="-223813"/>
            <a:ext cx="7711331" cy="704246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F1484CD-0D07-95A0-C094-967F36AECC85}"/>
                  </a:ext>
                </a:extLst>
              </p:cNvPr>
              <p:cNvSpPr/>
              <p:nvPr/>
            </p:nvSpPr>
            <p:spPr>
              <a:xfrm>
                <a:off x="6605764" y="2808675"/>
                <a:ext cx="1842932" cy="806006"/>
              </a:xfrm>
              <a:prstGeom prst="rect">
                <a:avLst/>
              </a:prstGeom>
              <a:solidFill>
                <a:sysClr val="windowText" lastClr="000000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find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15608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argmin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5608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156082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156082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156082">
                                <a:lumMod val="60000"/>
                                <a:lumOff val="4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5608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F1484CD-0D07-95A0-C094-967F36AEC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764" y="2808675"/>
                <a:ext cx="1842932" cy="8060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5309A2C-D5CE-DE96-942E-142C240AE424}"/>
                  </a:ext>
                </a:extLst>
              </p:cNvPr>
              <p:cNvSpPr/>
              <p:nvPr/>
            </p:nvSpPr>
            <p:spPr>
              <a:xfrm>
                <a:off x="2259922" y="2851606"/>
                <a:ext cx="1608007" cy="885569"/>
              </a:xfrm>
              <a:prstGeom prst="rect">
                <a:avLst/>
              </a:prstGeom>
              <a:solidFill>
                <a:sysClr val="windowText" lastClr="000000"/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find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02B93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min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02B9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02B9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A02B93">
                                <a:lumMod val="40000"/>
                                <a:lumOff val="6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A02B93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5309A2C-D5CE-DE96-942E-142C240AE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922" y="2851606"/>
                <a:ext cx="1608007" cy="8855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95F1160-37BB-0016-E368-05486D6A0C67}"/>
              </a:ext>
            </a:extLst>
          </p:cNvPr>
          <p:cNvCxnSpPr>
            <a:cxnSpLocks/>
          </p:cNvCxnSpPr>
          <p:nvPr/>
        </p:nvCxnSpPr>
        <p:spPr>
          <a:xfrm>
            <a:off x="4211270" y="3305167"/>
            <a:ext cx="2110872" cy="0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B1F00E4-9FFF-850F-721D-61C1BF057B18}"/>
              </a:ext>
            </a:extLst>
          </p:cNvPr>
          <p:cNvGrpSpPr/>
          <p:nvPr/>
        </p:nvGrpSpPr>
        <p:grpSpPr>
          <a:xfrm>
            <a:off x="8713499" y="2310891"/>
            <a:ext cx="1729766" cy="1540961"/>
            <a:chOff x="408435" y="3428999"/>
            <a:chExt cx="1729766" cy="1540961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390106B-A42F-D016-5EE8-6C733862B1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801" y="4557220"/>
              <a:ext cx="1082920" cy="13955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0ADB602-43A0-A862-CDF5-8359C49EB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8335" y="3428999"/>
              <a:ext cx="0" cy="113347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46A9A43-717A-DE23-D6AD-AC583B24936B}"/>
                </a:ext>
              </a:extLst>
            </p:cNvPr>
            <p:cNvCxnSpPr>
              <a:cxnSpLocks/>
            </p:cNvCxnSpPr>
            <p:nvPr/>
          </p:nvCxnSpPr>
          <p:spPr>
            <a:xfrm>
              <a:off x="1232402" y="4229202"/>
              <a:ext cx="546804" cy="0"/>
            </a:xfrm>
            <a:prstGeom prst="line">
              <a:avLst/>
            </a:prstGeom>
            <a:noFill/>
            <a:ln w="19050" cap="flat" cmpd="sng" algn="ctr">
              <a:solidFill>
                <a:srgbClr val="A02B93">
                  <a:lumMod val="40000"/>
                  <a:lumOff val="60000"/>
                </a:srgbClr>
              </a:solidFill>
              <a:prstDash val="sysDash"/>
              <a:miter lim="800000"/>
            </a:ln>
            <a:effectLst/>
          </p:spPr>
        </p:cxn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8025A9A-423C-1C34-0C3A-EB5E65E1C43D}"/>
                </a:ext>
              </a:extLst>
            </p:cNvPr>
            <p:cNvSpPr/>
            <p:nvPr/>
          </p:nvSpPr>
          <p:spPr>
            <a:xfrm>
              <a:off x="886173" y="3546844"/>
              <a:ext cx="754602" cy="674747"/>
            </a:xfrm>
            <a:custGeom>
              <a:avLst/>
              <a:gdLst>
                <a:gd name="connsiteX0" fmla="*/ 0 w 754602"/>
                <a:gd name="connsiteY0" fmla="*/ 0 h 674747"/>
                <a:gd name="connsiteX1" fmla="*/ 346229 w 754602"/>
                <a:gd name="connsiteY1" fmla="*/ 674703 h 674747"/>
                <a:gd name="connsiteX2" fmla="*/ 754602 w 754602"/>
                <a:gd name="connsiteY2" fmla="*/ 26633 h 67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602" h="674747">
                  <a:moveTo>
                    <a:pt x="0" y="0"/>
                  </a:moveTo>
                  <a:cubicBezTo>
                    <a:pt x="110231" y="335132"/>
                    <a:pt x="220462" y="670264"/>
                    <a:pt x="346229" y="674703"/>
                  </a:cubicBezTo>
                  <a:cubicBezTo>
                    <a:pt x="471996" y="679142"/>
                    <a:pt x="613299" y="352887"/>
                    <a:pt x="754602" y="26633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8E61512C-7F8A-BAA3-522E-4A22FB84212A}"/>
                    </a:ext>
                  </a:extLst>
                </p:cNvPr>
                <p:cNvSpPr txBox="1"/>
                <p:nvPr/>
              </p:nvSpPr>
              <p:spPr>
                <a:xfrm>
                  <a:off x="1222810" y="4692961"/>
                  <a:ext cx="2818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56082">
                                    <a:lumMod val="60000"/>
                                    <a:lumOff val="4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56082">
                                    <a:lumMod val="60000"/>
                                    <a:lumOff val="4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56082">
                                    <a:lumMod val="60000"/>
                                    <a:lumOff val="4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5608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8E61512C-7F8A-BAA3-522E-4A22FB842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2810" y="4692961"/>
                  <a:ext cx="28187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870" r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D2EC161-8142-C38A-F65D-B0F8812E06B8}"/>
                    </a:ext>
                  </a:extLst>
                </p:cNvPr>
                <p:cNvSpPr txBox="1"/>
                <p:nvPr/>
              </p:nvSpPr>
              <p:spPr>
                <a:xfrm>
                  <a:off x="1851263" y="4083091"/>
                  <a:ext cx="2869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B9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B9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02B93">
                                    <a:lumMod val="40000"/>
                                    <a:lumOff val="6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A02B93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D2EC161-8142-C38A-F65D-B0F8812E0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263" y="4083091"/>
                  <a:ext cx="28693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9149" r="-2128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6E24332-26EC-E09C-765D-42FF6A3D4DC9}"/>
                    </a:ext>
                  </a:extLst>
                </p:cNvPr>
                <p:cNvSpPr txBox="1"/>
                <p:nvPr/>
              </p:nvSpPr>
              <p:spPr>
                <a:xfrm>
                  <a:off x="408435" y="3718738"/>
                  <a:ext cx="51065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6E24332-26EC-E09C-765D-42FF6A3D4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435" y="3718738"/>
                  <a:ext cx="51065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5476" t="-4444" r="-15476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3D142E2-7E8B-1027-4C8D-591A74C265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288" y="4392033"/>
              <a:ext cx="1017186" cy="16283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E3DF725-A494-61EC-9707-BE97C0F76689}"/>
                </a:ext>
              </a:extLst>
            </p:cNvPr>
            <p:cNvSpPr/>
            <p:nvPr/>
          </p:nvSpPr>
          <p:spPr>
            <a:xfrm>
              <a:off x="1215497" y="4522941"/>
              <a:ext cx="45719" cy="45719"/>
            </a:xfrm>
            <a:prstGeom prst="ellipse">
              <a:avLst/>
            </a:prstGeom>
            <a:solidFill>
              <a:srgbClr val="156082">
                <a:lumMod val="60000"/>
                <a:lumOff val="4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874764F-2EF5-D6AD-57A8-11DE7792C1B5}"/>
                </a:ext>
              </a:extLst>
            </p:cNvPr>
            <p:cNvCxnSpPr>
              <a:cxnSpLocks/>
            </p:cNvCxnSpPr>
            <p:nvPr/>
          </p:nvCxnSpPr>
          <p:spPr>
            <a:xfrm>
              <a:off x="1239804" y="4221591"/>
              <a:ext cx="0" cy="340884"/>
            </a:xfrm>
            <a:prstGeom prst="line">
              <a:avLst/>
            </a:prstGeom>
            <a:noFill/>
            <a:ln w="19050" cap="flat" cmpd="sng" algn="ctr">
              <a:solidFill>
                <a:srgbClr val="156082">
                  <a:lumMod val="60000"/>
                  <a:lumOff val="40000"/>
                </a:srgbClr>
              </a:solidFill>
              <a:prstDash val="sysDash"/>
              <a:miter lim="800000"/>
            </a:ln>
            <a:effectLst/>
          </p:spPr>
        </p:cxn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4E8CA6-4FB6-C853-4519-A459064B49A0}"/>
              </a:ext>
            </a:extLst>
          </p:cNvPr>
          <p:cNvCxnSpPr>
            <a:cxnSpLocks/>
          </p:cNvCxnSpPr>
          <p:nvPr/>
        </p:nvCxnSpPr>
        <p:spPr>
          <a:xfrm flipH="1">
            <a:off x="3600590" y="2414156"/>
            <a:ext cx="1127981" cy="0"/>
          </a:xfrm>
          <a:prstGeom prst="straightConnector1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082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BB121915-5958-ACFA-C0C6-EAC50056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44" t="344" r="54645" b="81308"/>
          <a:stretch>
            <a:fillRect/>
          </a:stretch>
        </p:blipFill>
        <p:spPr>
          <a:xfrm>
            <a:off x="4170915" y="2945304"/>
            <a:ext cx="2138044" cy="1258348"/>
          </a:xfrm>
          <a:custGeom>
            <a:avLst/>
            <a:gdLst>
              <a:gd name="csX0" fmla="*/ 0 w 2138044"/>
              <a:gd name="csY0" fmla="*/ 0 h 1258348"/>
              <a:gd name="csX1" fmla="*/ 2138044 w 2138044"/>
              <a:gd name="csY1" fmla="*/ 0 h 1258348"/>
              <a:gd name="csX2" fmla="*/ 2138044 w 2138044"/>
              <a:gd name="csY2" fmla="*/ 1258348 h 1258348"/>
              <a:gd name="csX3" fmla="*/ 0 w 2138044"/>
              <a:gd name="csY3" fmla="*/ 1258348 h 1258348"/>
              <a:gd name="csX4" fmla="*/ 0 w 2138044"/>
              <a:gd name="csY4" fmla="*/ 0 h 12583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38044" h="1258348">
                <a:moveTo>
                  <a:pt x="0" y="0"/>
                </a:moveTo>
                <a:lnTo>
                  <a:pt x="2138044" y="0"/>
                </a:lnTo>
                <a:lnTo>
                  <a:pt x="2138044" y="1258348"/>
                </a:lnTo>
                <a:lnTo>
                  <a:pt x="0" y="125834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D071EAE-1483-CC3E-F39F-E2DD5F2A50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816" t="795" r="6141" b="81914"/>
          <a:stretch>
            <a:fillRect/>
          </a:stretch>
        </p:blipFill>
        <p:spPr>
          <a:xfrm>
            <a:off x="7617059" y="2976253"/>
            <a:ext cx="1516717" cy="1185789"/>
          </a:xfrm>
          <a:custGeom>
            <a:avLst/>
            <a:gdLst>
              <a:gd name="csX0" fmla="*/ 0 w 1516717"/>
              <a:gd name="csY0" fmla="*/ 0 h 1185789"/>
              <a:gd name="csX1" fmla="*/ 1516717 w 1516717"/>
              <a:gd name="csY1" fmla="*/ 0 h 1185789"/>
              <a:gd name="csX2" fmla="*/ 1516717 w 1516717"/>
              <a:gd name="csY2" fmla="*/ 1185789 h 1185789"/>
              <a:gd name="csX3" fmla="*/ 0 w 1516717"/>
              <a:gd name="csY3" fmla="*/ 1185789 h 1185789"/>
              <a:gd name="csX4" fmla="*/ 0 w 1516717"/>
              <a:gd name="csY4" fmla="*/ 0 h 1185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16717" h="1185789">
                <a:moveTo>
                  <a:pt x="0" y="0"/>
                </a:moveTo>
                <a:lnTo>
                  <a:pt x="1516717" y="0"/>
                </a:lnTo>
                <a:lnTo>
                  <a:pt x="1516717" y="1185789"/>
                </a:lnTo>
                <a:lnTo>
                  <a:pt x="0" y="1185789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9CCE77D-FC08-EA32-88D3-2AC7458AF0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391" t="1009" r="33329" b="83472"/>
          <a:stretch>
            <a:fillRect/>
          </a:stretch>
        </p:blipFill>
        <p:spPr>
          <a:xfrm>
            <a:off x="6369284" y="2990934"/>
            <a:ext cx="1181100" cy="1064265"/>
          </a:xfrm>
          <a:custGeom>
            <a:avLst/>
            <a:gdLst>
              <a:gd name="csX0" fmla="*/ 0 w 1181100"/>
              <a:gd name="csY0" fmla="*/ 0 h 1064265"/>
              <a:gd name="csX1" fmla="*/ 1181100 w 1181100"/>
              <a:gd name="csY1" fmla="*/ 0 h 1064265"/>
              <a:gd name="csX2" fmla="*/ 1181100 w 1181100"/>
              <a:gd name="csY2" fmla="*/ 1064265 h 1064265"/>
              <a:gd name="csX3" fmla="*/ 0 w 1181100"/>
              <a:gd name="csY3" fmla="*/ 1064265 h 1064265"/>
              <a:gd name="csX4" fmla="*/ 0 w 1181100"/>
              <a:gd name="csY4" fmla="*/ 0 h 10642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1100" h="1064265">
                <a:moveTo>
                  <a:pt x="0" y="0"/>
                </a:moveTo>
                <a:lnTo>
                  <a:pt x="1181100" y="0"/>
                </a:lnTo>
                <a:lnTo>
                  <a:pt x="1181100" y="1064265"/>
                </a:lnTo>
                <a:lnTo>
                  <a:pt x="0" y="1064265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E2EEC14-803F-3A49-47DB-9A2F387FF9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191" t="18086" r="29493" b="68830"/>
          <a:stretch>
            <a:fillRect/>
          </a:stretch>
        </p:blipFill>
        <p:spPr>
          <a:xfrm>
            <a:off x="6940055" y="4162041"/>
            <a:ext cx="833730" cy="897288"/>
          </a:xfrm>
          <a:custGeom>
            <a:avLst/>
            <a:gdLst>
              <a:gd name="csX0" fmla="*/ 0 w 833730"/>
              <a:gd name="csY0" fmla="*/ 0 h 897288"/>
              <a:gd name="csX1" fmla="*/ 632553 w 833730"/>
              <a:gd name="csY1" fmla="*/ 0 h 897288"/>
              <a:gd name="csX2" fmla="*/ 632553 w 833730"/>
              <a:gd name="csY2" fmla="*/ 133890 h 897288"/>
              <a:gd name="csX3" fmla="*/ 833730 w 833730"/>
              <a:gd name="csY3" fmla="*/ 133890 h 897288"/>
              <a:gd name="csX4" fmla="*/ 833730 w 833730"/>
              <a:gd name="csY4" fmla="*/ 897288 h 897288"/>
              <a:gd name="csX5" fmla="*/ 201177 w 833730"/>
              <a:gd name="csY5" fmla="*/ 897288 h 897288"/>
              <a:gd name="csX6" fmla="*/ 201177 w 833730"/>
              <a:gd name="csY6" fmla="*/ 763398 h 897288"/>
              <a:gd name="csX7" fmla="*/ 0 w 833730"/>
              <a:gd name="csY7" fmla="*/ 763398 h 897288"/>
              <a:gd name="csX8" fmla="*/ 0 w 833730"/>
              <a:gd name="csY8" fmla="*/ 0 h 897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33730" h="897288">
                <a:moveTo>
                  <a:pt x="0" y="0"/>
                </a:moveTo>
                <a:lnTo>
                  <a:pt x="632553" y="0"/>
                </a:lnTo>
                <a:lnTo>
                  <a:pt x="632553" y="133890"/>
                </a:lnTo>
                <a:lnTo>
                  <a:pt x="833730" y="133890"/>
                </a:lnTo>
                <a:lnTo>
                  <a:pt x="833730" y="897288"/>
                </a:lnTo>
                <a:lnTo>
                  <a:pt x="201177" y="897288"/>
                </a:lnTo>
                <a:lnTo>
                  <a:pt x="201177" y="763398"/>
                </a:lnTo>
                <a:lnTo>
                  <a:pt x="0" y="76339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1600FED-74E2-BD0B-9817-20004243AF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69" t="19491" r="60786" b="69378"/>
          <a:stretch>
            <a:fillRect/>
          </a:stretch>
        </p:blipFill>
        <p:spPr>
          <a:xfrm>
            <a:off x="4952747" y="4212324"/>
            <a:ext cx="922790" cy="763398"/>
          </a:xfrm>
          <a:custGeom>
            <a:avLst/>
            <a:gdLst>
              <a:gd name="csX0" fmla="*/ 0 w 922790"/>
              <a:gd name="csY0" fmla="*/ 0 h 763398"/>
              <a:gd name="csX1" fmla="*/ 922790 w 922790"/>
              <a:gd name="csY1" fmla="*/ 0 h 763398"/>
              <a:gd name="csX2" fmla="*/ 922790 w 922790"/>
              <a:gd name="csY2" fmla="*/ 763398 h 763398"/>
              <a:gd name="csX3" fmla="*/ 0 w 922790"/>
              <a:gd name="csY3" fmla="*/ 763398 h 763398"/>
              <a:gd name="csX4" fmla="*/ 0 w 922790"/>
              <a:gd name="csY4" fmla="*/ 0 h 7633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2790" h="763398">
                <a:moveTo>
                  <a:pt x="0" y="0"/>
                </a:moveTo>
                <a:lnTo>
                  <a:pt x="922790" y="0"/>
                </a:lnTo>
                <a:lnTo>
                  <a:pt x="922790" y="763398"/>
                </a:lnTo>
                <a:lnTo>
                  <a:pt x="0" y="76339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817D4CA-DDC6-EA09-6E68-BFF6BBE705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47" t="23303" r="44817" b="64220"/>
          <a:stretch>
            <a:fillRect/>
          </a:stretch>
        </p:blipFill>
        <p:spPr>
          <a:xfrm>
            <a:off x="6017267" y="4519827"/>
            <a:ext cx="864066" cy="855677"/>
          </a:xfrm>
          <a:custGeom>
            <a:avLst/>
            <a:gdLst>
              <a:gd name="csX0" fmla="*/ 0 w 864066"/>
              <a:gd name="csY0" fmla="*/ 0 h 855677"/>
              <a:gd name="csX1" fmla="*/ 864066 w 864066"/>
              <a:gd name="csY1" fmla="*/ 0 h 855677"/>
              <a:gd name="csX2" fmla="*/ 864066 w 864066"/>
              <a:gd name="csY2" fmla="*/ 855677 h 855677"/>
              <a:gd name="csX3" fmla="*/ 0 w 864066"/>
              <a:gd name="csY3" fmla="*/ 855677 h 855677"/>
              <a:gd name="csX4" fmla="*/ 0 w 864066"/>
              <a:gd name="csY4" fmla="*/ 0 h 8556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4066" h="855677">
                <a:moveTo>
                  <a:pt x="0" y="0"/>
                </a:moveTo>
                <a:lnTo>
                  <a:pt x="864066" y="0"/>
                </a:lnTo>
                <a:lnTo>
                  <a:pt x="864066" y="855677"/>
                </a:lnTo>
                <a:lnTo>
                  <a:pt x="0" y="855677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5444CD7-2178-EAFD-4D49-4B2A892DD0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40" t="31170" r="77423" b="57064"/>
          <a:stretch>
            <a:fillRect/>
          </a:stretch>
        </p:blipFill>
        <p:spPr>
          <a:xfrm>
            <a:off x="4029959" y="4610685"/>
            <a:ext cx="864066" cy="806930"/>
          </a:xfrm>
          <a:custGeom>
            <a:avLst/>
            <a:gdLst>
              <a:gd name="csX0" fmla="*/ 0 w 864066"/>
              <a:gd name="csY0" fmla="*/ 0 h 806930"/>
              <a:gd name="csX1" fmla="*/ 864066 w 864066"/>
              <a:gd name="csY1" fmla="*/ 0 h 806930"/>
              <a:gd name="csX2" fmla="*/ 864066 w 864066"/>
              <a:gd name="csY2" fmla="*/ 806930 h 806930"/>
              <a:gd name="csX3" fmla="*/ 0 w 864066"/>
              <a:gd name="csY3" fmla="*/ 806930 h 806930"/>
              <a:gd name="csX4" fmla="*/ 0 w 864066"/>
              <a:gd name="csY4" fmla="*/ 0 h 8069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4066" h="806930">
                <a:moveTo>
                  <a:pt x="0" y="0"/>
                </a:moveTo>
                <a:lnTo>
                  <a:pt x="864066" y="0"/>
                </a:lnTo>
                <a:lnTo>
                  <a:pt x="864066" y="806930"/>
                </a:lnTo>
                <a:lnTo>
                  <a:pt x="0" y="80693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EC35B70-B6E0-1F95-87C7-6F8D7953F7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382" b="32722"/>
          <a:stretch>
            <a:fillRect/>
          </a:stretch>
        </p:blipFill>
        <p:spPr>
          <a:xfrm>
            <a:off x="6404420" y="1139928"/>
            <a:ext cx="5823945" cy="1501630"/>
          </a:xfrm>
          <a:custGeom>
            <a:avLst/>
            <a:gdLst>
              <a:gd name="csX0" fmla="*/ 0 w 5823945"/>
              <a:gd name="csY0" fmla="*/ 0 h 1501630"/>
              <a:gd name="csX1" fmla="*/ 5823945 w 5823945"/>
              <a:gd name="csY1" fmla="*/ 0 h 1501630"/>
              <a:gd name="csX2" fmla="*/ 5823945 w 5823945"/>
              <a:gd name="csY2" fmla="*/ 1501630 h 1501630"/>
              <a:gd name="csX3" fmla="*/ 0 w 5823945"/>
              <a:gd name="csY3" fmla="*/ 1501630 h 1501630"/>
              <a:gd name="csX4" fmla="*/ 0 w 5823945"/>
              <a:gd name="csY4" fmla="*/ 0 h 1501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3945" h="1501630">
                <a:moveTo>
                  <a:pt x="0" y="0"/>
                </a:moveTo>
                <a:lnTo>
                  <a:pt x="5823945" y="0"/>
                </a:lnTo>
                <a:lnTo>
                  <a:pt x="5823945" y="1501630"/>
                </a:lnTo>
                <a:lnTo>
                  <a:pt x="0" y="150163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7D1E91B-1CB3-6F1C-8B51-3FC644037D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t="85627"/>
          <a:stretch>
            <a:fillRect/>
          </a:stretch>
        </p:blipFill>
        <p:spPr>
          <a:xfrm>
            <a:off x="7512429" y="4402994"/>
            <a:ext cx="5823945" cy="985706"/>
          </a:xfrm>
          <a:custGeom>
            <a:avLst/>
            <a:gdLst>
              <a:gd name="csX0" fmla="*/ 0 w 5823945"/>
              <a:gd name="csY0" fmla="*/ 0 h 985706"/>
              <a:gd name="csX1" fmla="*/ 5823945 w 5823945"/>
              <a:gd name="csY1" fmla="*/ 0 h 985706"/>
              <a:gd name="csX2" fmla="*/ 5823945 w 5823945"/>
              <a:gd name="csY2" fmla="*/ 985706 h 985706"/>
              <a:gd name="csX3" fmla="*/ 0 w 5823945"/>
              <a:gd name="csY3" fmla="*/ 985706 h 985706"/>
              <a:gd name="csX4" fmla="*/ 0 w 5823945"/>
              <a:gd name="csY4" fmla="*/ 0 h 9857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3945" h="985706">
                <a:moveTo>
                  <a:pt x="0" y="0"/>
                </a:moveTo>
                <a:lnTo>
                  <a:pt x="5823945" y="0"/>
                </a:lnTo>
                <a:lnTo>
                  <a:pt x="5823945" y="985706"/>
                </a:lnTo>
                <a:lnTo>
                  <a:pt x="0" y="985706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F902E55-1D32-4BEB-16F6-F48B0C88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t="67278" b="14373"/>
          <a:stretch>
            <a:fillRect/>
          </a:stretch>
        </p:blipFill>
        <p:spPr>
          <a:xfrm>
            <a:off x="5185844" y="5224154"/>
            <a:ext cx="5823945" cy="1258348"/>
          </a:xfrm>
          <a:custGeom>
            <a:avLst/>
            <a:gdLst>
              <a:gd name="csX0" fmla="*/ 0 w 5823945"/>
              <a:gd name="csY0" fmla="*/ 0 h 1258348"/>
              <a:gd name="csX1" fmla="*/ 5823945 w 5823945"/>
              <a:gd name="csY1" fmla="*/ 0 h 1258348"/>
              <a:gd name="csX2" fmla="*/ 5823945 w 5823945"/>
              <a:gd name="csY2" fmla="*/ 1258348 h 1258348"/>
              <a:gd name="csX3" fmla="*/ 0 w 5823945"/>
              <a:gd name="csY3" fmla="*/ 1258348 h 1258348"/>
              <a:gd name="csX4" fmla="*/ 0 w 5823945"/>
              <a:gd name="csY4" fmla="*/ 0 h 12583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3945" h="1258348">
                <a:moveTo>
                  <a:pt x="0" y="0"/>
                </a:moveTo>
                <a:lnTo>
                  <a:pt x="5823945" y="0"/>
                </a:lnTo>
                <a:lnTo>
                  <a:pt x="5823945" y="1258348"/>
                </a:lnTo>
                <a:lnTo>
                  <a:pt x="0" y="125834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itle 1">
                <a:extLst>
                  <a:ext uri="{FF2B5EF4-FFF2-40B4-BE49-F238E27FC236}">
                    <a16:creationId xmlns:a16="http://schemas.microsoft.com/office/drawing/2014/main" id="{0935F8FE-CBD2-CB59-AD24-CCEA2960EFE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91561" y="62610"/>
                <a:ext cx="6844485" cy="234351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Expressing Probabilistic Claims  </a:t>
                </a:r>
                <a:br>
                  <a:rPr lang="en-US" dirty="0"/>
                </a:br>
                <a:r>
                  <a:rPr lang="en-US" dirty="0"/>
                  <a:t>	(</a:t>
                </a:r>
                <a:r>
                  <a:rPr lang="en-US" sz="4000" i="1" dirty="0"/>
                  <a:t>i.e.</a:t>
                </a:r>
                <a:r>
                  <a:rPr lang="en-US" sz="4000" dirty="0"/>
                  <a:t>, 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4000" i="1" dirty="0"/>
                  <a:t>=</a:t>
                </a:r>
                <a14:m>
                  <m:oMath xmlns:m="http://schemas.openxmlformats.org/officeDocument/2006/math">
                    <m:r>
                      <a:rPr lang="en-US" sz="4000" b="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1" dirty="0" smtClean="0"/>
                      <m:t>=</m:t>
                    </m:r>
                    <m:r>
                      <m:rPr>
                        <m:nor/>
                      </m:rPr>
                      <a:rPr lang="en-US" sz="4000" b="0" i="1" dirty="0" smtClean="0"/>
                      <m:t>x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4000" dirty="0"/>
                  <a:t>”</a:t>
                </a:r>
                <a:r>
                  <a:rPr lang="en-US" dirty="0"/>
                  <a:t>)</a:t>
                </a:r>
                <a:br>
                  <a:rPr lang="en-US" dirty="0"/>
                </a:br>
                <a:r>
                  <a:rPr lang="en-US" dirty="0"/>
                  <a:t>with a PDG</a:t>
                </a:r>
              </a:p>
            </p:txBody>
          </p:sp>
        </mc:Choice>
        <mc:Fallback>
          <p:sp>
            <p:nvSpPr>
              <p:cNvPr id="99" name="Title 1">
                <a:extLst>
                  <a:ext uri="{FF2B5EF4-FFF2-40B4-BE49-F238E27FC236}">
                    <a16:creationId xmlns:a16="http://schemas.microsoft.com/office/drawing/2014/main" id="{0935F8FE-CBD2-CB59-AD24-CCEA2960EF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91561" y="62610"/>
                <a:ext cx="6844485" cy="2343518"/>
              </a:xfrm>
              <a:blipFill>
                <a:blip r:embed="rId3"/>
                <a:stretch>
                  <a:fillRect l="-3206" r="-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C573742-0DC7-77AB-897A-F2AA7F108F31}"/>
              </a:ext>
            </a:extLst>
          </p:cNvPr>
          <p:cNvCxnSpPr>
            <a:cxnSpLocks/>
          </p:cNvCxnSpPr>
          <p:nvPr/>
        </p:nvCxnSpPr>
        <p:spPr>
          <a:xfrm>
            <a:off x="5343526" y="5059329"/>
            <a:ext cx="70616" cy="5822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3F02C97-D212-D6B1-0070-609FECFB2957}"/>
              </a:ext>
            </a:extLst>
          </p:cNvPr>
          <p:cNvCxnSpPr>
            <a:cxnSpLocks/>
          </p:cNvCxnSpPr>
          <p:nvPr/>
        </p:nvCxnSpPr>
        <p:spPr>
          <a:xfrm>
            <a:off x="7773785" y="4700588"/>
            <a:ext cx="601632" cy="1643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DFD6088-621F-9C15-FD6C-2635151FD826}"/>
              </a:ext>
            </a:extLst>
          </p:cNvPr>
          <p:cNvGrpSpPr/>
          <p:nvPr/>
        </p:nvGrpSpPr>
        <p:grpSpPr>
          <a:xfrm>
            <a:off x="1639758" y="3963167"/>
            <a:ext cx="2114168" cy="1454448"/>
            <a:chOff x="3839460" y="2086262"/>
            <a:chExt cx="2114168" cy="1454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6ABC2D4C-FCD1-3CE1-1104-24348205DD38}"/>
                    </a:ext>
                  </a:extLst>
                </p:cNvPr>
                <p:cNvSpPr txBox="1"/>
                <p:nvPr/>
              </p:nvSpPr>
              <p:spPr>
                <a:xfrm rot="20093773">
                  <a:off x="3839460" y="2086262"/>
                  <a:ext cx="9775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000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0182FA-913B-7E13-5238-463AEEC7A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3839460" y="2086262"/>
                  <a:ext cx="97757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595" t="-4348" r="-10119" b="-11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AA672371-E222-76F4-354D-3F575C1AD60C}"/>
                    </a:ext>
                  </a:extLst>
                </p:cNvPr>
                <p:cNvSpPr txBox="1"/>
                <p:nvPr/>
              </p:nvSpPr>
              <p:spPr>
                <a:xfrm>
                  <a:off x="4330909" y="2566122"/>
                  <a:ext cx="2777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B616AE-8B2C-1EBD-1AD7-4EEDF1B64E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0909" y="2566122"/>
                  <a:ext cx="27770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B19BA691-A951-E4E4-276A-29EBB2F361EE}"/>
                    </a:ext>
                  </a:extLst>
                </p:cNvPr>
                <p:cNvSpPr txBox="1"/>
                <p:nvPr/>
              </p:nvSpPr>
              <p:spPr>
                <a:xfrm>
                  <a:off x="4319834" y="2883096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5BD69D7-2CD0-5140-BC08-33ED5494CD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834" y="2883096"/>
                  <a:ext cx="28302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13F5920C-815B-494E-2ED0-AD512DC368CC}"/>
                    </a:ext>
                  </a:extLst>
                </p:cNvPr>
                <p:cNvSpPr txBox="1"/>
                <p:nvPr/>
              </p:nvSpPr>
              <p:spPr>
                <a:xfrm>
                  <a:off x="4328248" y="3200070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72A80C-B0D1-5135-9100-7044216E83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8248" y="3200070"/>
                  <a:ext cx="283026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0870" r="-1087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62F8491A-9EED-0B11-D89D-199CF5F7890E}"/>
                    </a:ext>
                  </a:extLst>
                </p:cNvPr>
                <p:cNvSpPr txBox="1"/>
                <p:nvPr/>
              </p:nvSpPr>
              <p:spPr>
                <a:xfrm>
                  <a:off x="4678335" y="2279764"/>
                  <a:ext cx="2793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F4EEFF-F9D7-FD9C-7C16-EE426C715F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335" y="2279764"/>
                  <a:ext cx="279372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4534DA05-3069-E8E1-88FE-2B5304957A81}"/>
                    </a:ext>
                  </a:extLst>
                </p:cNvPr>
                <p:cNvSpPr txBox="1"/>
                <p:nvPr/>
              </p:nvSpPr>
              <p:spPr>
                <a:xfrm>
                  <a:off x="5173635" y="2279763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86FA42-5935-46F7-895F-86F9643247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3635" y="2279763"/>
                  <a:ext cx="28469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31C1BCEC-BE4F-5B57-4531-686D1BC25B12}"/>
                    </a:ext>
                  </a:extLst>
                </p:cNvPr>
                <p:cNvSpPr txBox="1"/>
                <p:nvPr/>
              </p:nvSpPr>
              <p:spPr>
                <a:xfrm>
                  <a:off x="5668935" y="2287947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2C0B4AA-F355-9733-1448-C12C2389F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8935" y="2287947"/>
                  <a:ext cx="28469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9149" r="-6383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9C36AF9-9881-B862-0CE4-3B1C9CEE5D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2722" y="2240150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34B4C0-5914-D325-1A23-6C9B08DE0D16}"/>
                </a:ext>
              </a:extLst>
            </p:cNvPr>
            <p:cNvSpPr/>
            <p:nvPr/>
          </p:nvSpPr>
          <p:spPr>
            <a:xfrm>
              <a:off x="4678335" y="2956261"/>
              <a:ext cx="1215987" cy="276999"/>
            </a:xfrm>
            <a:prstGeom prst="rect">
              <a:avLst/>
            </a:prstGeom>
            <a:solidFill>
              <a:srgbClr val="FABC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.1     .2     .7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B8E1DF2-433D-4CFA-7BE7-69C53C4A6CF3}"/>
                </a:ext>
              </a:extLst>
            </p:cNvPr>
            <p:cNvSpPr/>
            <p:nvPr/>
          </p:nvSpPr>
          <p:spPr>
            <a:xfrm>
              <a:off x="4678335" y="3263711"/>
              <a:ext cx="1215987" cy="276999"/>
            </a:xfrm>
            <a:prstGeom prst="rect">
              <a:avLst/>
            </a:prstGeom>
            <a:solidFill>
              <a:srgbClr val="FABC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.7     .1     .2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C06AFFF-E89F-6C77-81A4-CF7BDBC4DF8F}"/>
                </a:ext>
              </a:extLst>
            </p:cNvPr>
            <p:cNvSpPr/>
            <p:nvPr/>
          </p:nvSpPr>
          <p:spPr>
            <a:xfrm>
              <a:off x="4682066" y="2637329"/>
              <a:ext cx="1215987" cy="276999"/>
            </a:xfrm>
            <a:prstGeom prst="rect">
              <a:avLst/>
            </a:prstGeom>
            <a:solidFill>
              <a:srgbClr val="FABCB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.7     .2     .1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AD44E3E8-B491-2B2C-2FA4-B15E3C3742D3}"/>
              </a:ext>
            </a:extLst>
          </p:cNvPr>
          <p:cNvGrpSpPr/>
          <p:nvPr/>
        </p:nvGrpSpPr>
        <p:grpSpPr>
          <a:xfrm>
            <a:off x="5057776" y="4864955"/>
            <a:ext cx="817761" cy="390091"/>
            <a:chOff x="4500563" y="4736367"/>
            <a:chExt cx="817761" cy="390091"/>
          </a:xfrm>
        </p:grpSpPr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C21B9E0D-73F8-9514-F7C1-7701BC250444}"/>
                </a:ext>
              </a:extLst>
            </p:cNvPr>
            <p:cNvCxnSpPr/>
            <p:nvPr/>
          </p:nvCxnSpPr>
          <p:spPr>
            <a:xfrm flipV="1">
              <a:off x="4500563" y="4736367"/>
              <a:ext cx="817761" cy="308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42160CB3-7434-6EDE-8B61-EDA364DDAFC5}"/>
                </a:ext>
              </a:extLst>
            </p:cNvPr>
            <p:cNvSpPr txBox="1"/>
            <p:nvPr/>
          </p:nvSpPr>
          <p:spPr>
            <a:xfrm>
              <a:off x="4784038" y="4757126"/>
              <a:ext cx="465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64DA640-6F4E-1E55-C6F2-B16FA62F98A4}"/>
              </a:ext>
            </a:extLst>
          </p:cNvPr>
          <p:cNvCxnSpPr>
            <a:cxnSpLocks/>
          </p:cNvCxnSpPr>
          <p:nvPr/>
        </p:nvCxnSpPr>
        <p:spPr>
          <a:xfrm flipV="1">
            <a:off x="6997469" y="2215709"/>
            <a:ext cx="105106" cy="80283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32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F2DB-6043-BFF4-5B02-330384E2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itle 1">
                <a:extLst>
                  <a:ext uri="{FF2B5EF4-FFF2-40B4-BE49-F238E27FC236}">
                    <a16:creationId xmlns:a16="http://schemas.microsoft.com/office/drawing/2014/main" id="{6FCCFAD8-1FD4-1043-23BB-4B0D0E409C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7148" y="-47662"/>
                <a:ext cx="6844485" cy="234351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Expressing Probabilistic Claims  </a:t>
                </a:r>
                <a:br>
                  <a:rPr lang="en-US" dirty="0"/>
                </a:br>
                <a:r>
                  <a:rPr lang="en-US" dirty="0"/>
                  <a:t>	(</a:t>
                </a:r>
                <a:r>
                  <a:rPr lang="en-US" sz="4000" i="1" dirty="0"/>
                  <a:t>i.e.</a:t>
                </a:r>
                <a:r>
                  <a:rPr lang="en-US" sz="4000" dirty="0"/>
                  <a:t>, 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4000" i="1" dirty="0"/>
                  <a:t>=</a:t>
                </a:r>
                <a14:m>
                  <m:oMath xmlns:m="http://schemas.openxmlformats.org/officeDocument/2006/math">
                    <m:r>
                      <a:rPr lang="en-US" sz="4000" b="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1" dirty="0" smtClean="0"/>
                      <m:t>=</m:t>
                    </m:r>
                    <m:r>
                      <m:rPr>
                        <m:nor/>
                      </m:rPr>
                      <a:rPr lang="en-US" sz="4000" b="0" i="1" dirty="0" smtClean="0"/>
                      <m:t>x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4000" dirty="0"/>
                  <a:t>”</a:t>
                </a:r>
                <a:r>
                  <a:rPr lang="en-US" dirty="0"/>
                  <a:t>)</a:t>
                </a:r>
                <a:br>
                  <a:rPr lang="en-US" dirty="0"/>
                </a:br>
                <a:r>
                  <a:rPr lang="en-US" dirty="0"/>
                  <a:t>with a PDG</a:t>
                </a:r>
              </a:p>
            </p:txBody>
          </p:sp>
        </mc:Choice>
        <mc:Fallback>
          <p:sp>
            <p:nvSpPr>
              <p:cNvPr id="99" name="Title 1">
                <a:extLst>
                  <a:ext uri="{FF2B5EF4-FFF2-40B4-BE49-F238E27FC236}">
                    <a16:creationId xmlns:a16="http://schemas.microsoft.com/office/drawing/2014/main" id="{6FCCFAD8-1FD4-1043-23BB-4B0D0E409C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7148" y="-47662"/>
                <a:ext cx="6844485" cy="2343518"/>
              </a:xfrm>
              <a:blipFill>
                <a:blip r:embed="rId2"/>
                <a:stretch>
                  <a:fillRect l="-3117" r="-3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" name="Picture 91">
            <a:extLst>
              <a:ext uri="{FF2B5EF4-FFF2-40B4-BE49-F238E27FC236}">
                <a16:creationId xmlns:a16="http://schemas.microsoft.com/office/drawing/2014/main" id="{68B667E4-5D49-6301-9B95-87413AD73F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44" t="344" r="54645" b="81308"/>
          <a:stretch>
            <a:fillRect/>
          </a:stretch>
        </p:blipFill>
        <p:spPr>
          <a:xfrm>
            <a:off x="482176" y="3292403"/>
            <a:ext cx="1497369" cy="881278"/>
          </a:xfrm>
          <a:custGeom>
            <a:avLst/>
            <a:gdLst>
              <a:gd name="csX0" fmla="*/ 0 w 2138044"/>
              <a:gd name="csY0" fmla="*/ 0 h 1258348"/>
              <a:gd name="csX1" fmla="*/ 2138044 w 2138044"/>
              <a:gd name="csY1" fmla="*/ 0 h 1258348"/>
              <a:gd name="csX2" fmla="*/ 2138044 w 2138044"/>
              <a:gd name="csY2" fmla="*/ 1258348 h 1258348"/>
              <a:gd name="csX3" fmla="*/ 0 w 2138044"/>
              <a:gd name="csY3" fmla="*/ 1258348 h 1258348"/>
              <a:gd name="csX4" fmla="*/ 0 w 2138044"/>
              <a:gd name="csY4" fmla="*/ 0 h 12583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38044" h="1258348">
                <a:moveTo>
                  <a:pt x="0" y="0"/>
                </a:moveTo>
                <a:lnTo>
                  <a:pt x="2138044" y="0"/>
                </a:lnTo>
                <a:lnTo>
                  <a:pt x="2138044" y="1258348"/>
                </a:lnTo>
                <a:lnTo>
                  <a:pt x="0" y="125834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856DF06-7F4B-7855-95F4-649F341566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816" t="795" r="6141" b="81914"/>
          <a:stretch>
            <a:fillRect/>
          </a:stretch>
        </p:blipFill>
        <p:spPr>
          <a:xfrm>
            <a:off x="2895666" y="3314078"/>
            <a:ext cx="1062225" cy="830462"/>
          </a:xfrm>
          <a:custGeom>
            <a:avLst/>
            <a:gdLst>
              <a:gd name="csX0" fmla="*/ 0 w 1516717"/>
              <a:gd name="csY0" fmla="*/ 0 h 1185789"/>
              <a:gd name="csX1" fmla="*/ 1516717 w 1516717"/>
              <a:gd name="csY1" fmla="*/ 0 h 1185789"/>
              <a:gd name="csX2" fmla="*/ 1516717 w 1516717"/>
              <a:gd name="csY2" fmla="*/ 1185789 h 1185789"/>
              <a:gd name="csX3" fmla="*/ 0 w 1516717"/>
              <a:gd name="csY3" fmla="*/ 1185789 h 1185789"/>
              <a:gd name="csX4" fmla="*/ 0 w 1516717"/>
              <a:gd name="csY4" fmla="*/ 0 h 1185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516717" h="1185789">
                <a:moveTo>
                  <a:pt x="0" y="0"/>
                </a:moveTo>
                <a:lnTo>
                  <a:pt x="1516717" y="0"/>
                </a:lnTo>
                <a:lnTo>
                  <a:pt x="1516717" y="1185789"/>
                </a:lnTo>
                <a:lnTo>
                  <a:pt x="0" y="1185789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3D877A6-6BE8-F0EA-D12A-7F87CEFBA6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391" t="1009" r="33329" b="83472"/>
          <a:stretch>
            <a:fillRect/>
          </a:stretch>
        </p:blipFill>
        <p:spPr>
          <a:xfrm>
            <a:off x="2021793" y="3324360"/>
            <a:ext cx="827178" cy="745353"/>
          </a:xfrm>
          <a:custGeom>
            <a:avLst/>
            <a:gdLst>
              <a:gd name="csX0" fmla="*/ 0 w 1181100"/>
              <a:gd name="csY0" fmla="*/ 0 h 1064265"/>
              <a:gd name="csX1" fmla="*/ 1181100 w 1181100"/>
              <a:gd name="csY1" fmla="*/ 0 h 1064265"/>
              <a:gd name="csX2" fmla="*/ 1181100 w 1181100"/>
              <a:gd name="csY2" fmla="*/ 1064265 h 1064265"/>
              <a:gd name="csX3" fmla="*/ 0 w 1181100"/>
              <a:gd name="csY3" fmla="*/ 1064265 h 1064265"/>
              <a:gd name="csX4" fmla="*/ 0 w 1181100"/>
              <a:gd name="csY4" fmla="*/ 0 h 10642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1100" h="1064265">
                <a:moveTo>
                  <a:pt x="0" y="0"/>
                </a:moveTo>
                <a:lnTo>
                  <a:pt x="1181100" y="0"/>
                </a:lnTo>
                <a:lnTo>
                  <a:pt x="1181100" y="1064265"/>
                </a:lnTo>
                <a:lnTo>
                  <a:pt x="0" y="1064265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5EE58EC-2D2B-EB13-FBA8-CBC2C4E3AD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191" t="18086" r="29493" b="68830"/>
          <a:stretch>
            <a:fillRect/>
          </a:stretch>
        </p:blipFill>
        <p:spPr>
          <a:xfrm>
            <a:off x="2421530" y="4144539"/>
            <a:ext cx="583899" cy="628411"/>
          </a:xfrm>
          <a:custGeom>
            <a:avLst/>
            <a:gdLst>
              <a:gd name="csX0" fmla="*/ 0 w 833730"/>
              <a:gd name="csY0" fmla="*/ 0 h 897288"/>
              <a:gd name="csX1" fmla="*/ 632553 w 833730"/>
              <a:gd name="csY1" fmla="*/ 0 h 897288"/>
              <a:gd name="csX2" fmla="*/ 632553 w 833730"/>
              <a:gd name="csY2" fmla="*/ 133890 h 897288"/>
              <a:gd name="csX3" fmla="*/ 833730 w 833730"/>
              <a:gd name="csY3" fmla="*/ 133890 h 897288"/>
              <a:gd name="csX4" fmla="*/ 833730 w 833730"/>
              <a:gd name="csY4" fmla="*/ 897288 h 897288"/>
              <a:gd name="csX5" fmla="*/ 201177 w 833730"/>
              <a:gd name="csY5" fmla="*/ 897288 h 897288"/>
              <a:gd name="csX6" fmla="*/ 201177 w 833730"/>
              <a:gd name="csY6" fmla="*/ 763398 h 897288"/>
              <a:gd name="csX7" fmla="*/ 0 w 833730"/>
              <a:gd name="csY7" fmla="*/ 763398 h 897288"/>
              <a:gd name="csX8" fmla="*/ 0 w 833730"/>
              <a:gd name="csY8" fmla="*/ 0 h 897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33730" h="897288">
                <a:moveTo>
                  <a:pt x="0" y="0"/>
                </a:moveTo>
                <a:lnTo>
                  <a:pt x="632553" y="0"/>
                </a:lnTo>
                <a:lnTo>
                  <a:pt x="632553" y="133890"/>
                </a:lnTo>
                <a:lnTo>
                  <a:pt x="833730" y="133890"/>
                </a:lnTo>
                <a:lnTo>
                  <a:pt x="833730" y="897288"/>
                </a:lnTo>
                <a:lnTo>
                  <a:pt x="201177" y="897288"/>
                </a:lnTo>
                <a:lnTo>
                  <a:pt x="201177" y="763398"/>
                </a:lnTo>
                <a:lnTo>
                  <a:pt x="0" y="76339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EBD6B70-4D42-6C4C-0AA5-E9E090D846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69" t="19491" r="60786" b="69378"/>
          <a:stretch>
            <a:fillRect/>
          </a:stretch>
        </p:blipFill>
        <p:spPr>
          <a:xfrm>
            <a:off x="1029728" y="4179755"/>
            <a:ext cx="646272" cy="534642"/>
          </a:xfrm>
          <a:custGeom>
            <a:avLst/>
            <a:gdLst>
              <a:gd name="csX0" fmla="*/ 0 w 922790"/>
              <a:gd name="csY0" fmla="*/ 0 h 763398"/>
              <a:gd name="csX1" fmla="*/ 922790 w 922790"/>
              <a:gd name="csY1" fmla="*/ 0 h 763398"/>
              <a:gd name="csX2" fmla="*/ 922790 w 922790"/>
              <a:gd name="csY2" fmla="*/ 763398 h 763398"/>
              <a:gd name="csX3" fmla="*/ 0 w 922790"/>
              <a:gd name="csY3" fmla="*/ 763398 h 763398"/>
              <a:gd name="csX4" fmla="*/ 0 w 922790"/>
              <a:gd name="csY4" fmla="*/ 0 h 7633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2790" h="763398">
                <a:moveTo>
                  <a:pt x="0" y="0"/>
                </a:moveTo>
                <a:lnTo>
                  <a:pt x="922790" y="0"/>
                </a:lnTo>
                <a:lnTo>
                  <a:pt x="922790" y="763398"/>
                </a:lnTo>
                <a:lnTo>
                  <a:pt x="0" y="76339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06CD7D9-6CAB-703D-C887-8740D2A960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47" t="23303" r="44817" b="64220"/>
          <a:stretch>
            <a:fillRect/>
          </a:stretch>
        </p:blipFill>
        <p:spPr>
          <a:xfrm>
            <a:off x="1775260" y="4395113"/>
            <a:ext cx="605144" cy="599269"/>
          </a:xfrm>
          <a:custGeom>
            <a:avLst/>
            <a:gdLst>
              <a:gd name="csX0" fmla="*/ 0 w 864066"/>
              <a:gd name="csY0" fmla="*/ 0 h 855677"/>
              <a:gd name="csX1" fmla="*/ 864066 w 864066"/>
              <a:gd name="csY1" fmla="*/ 0 h 855677"/>
              <a:gd name="csX2" fmla="*/ 864066 w 864066"/>
              <a:gd name="csY2" fmla="*/ 855677 h 855677"/>
              <a:gd name="csX3" fmla="*/ 0 w 864066"/>
              <a:gd name="csY3" fmla="*/ 855677 h 855677"/>
              <a:gd name="csX4" fmla="*/ 0 w 864066"/>
              <a:gd name="csY4" fmla="*/ 0 h 8556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4066" h="855677">
                <a:moveTo>
                  <a:pt x="0" y="0"/>
                </a:moveTo>
                <a:lnTo>
                  <a:pt x="864066" y="0"/>
                </a:lnTo>
                <a:lnTo>
                  <a:pt x="864066" y="855677"/>
                </a:lnTo>
                <a:lnTo>
                  <a:pt x="0" y="855677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C7DCDB6-7997-7407-B2C0-C50A35BFA4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40" t="31170" r="77423" b="57064"/>
          <a:stretch>
            <a:fillRect/>
          </a:stretch>
        </p:blipFill>
        <p:spPr>
          <a:xfrm>
            <a:off x="383458" y="4458745"/>
            <a:ext cx="605144" cy="565130"/>
          </a:xfrm>
          <a:custGeom>
            <a:avLst/>
            <a:gdLst>
              <a:gd name="csX0" fmla="*/ 0 w 864066"/>
              <a:gd name="csY0" fmla="*/ 0 h 806930"/>
              <a:gd name="csX1" fmla="*/ 864066 w 864066"/>
              <a:gd name="csY1" fmla="*/ 0 h 806930"/>
              <a:gd name="csX2" fmla="*/ 864066 w 864066"/>
              <a:gd name="csY2" fmla="*/ 806930 h 806930"/>
              <a:gd name="csX3" fmla="*/ 0 w 864066"/>
              <a:gd name="csY3" fmla="*/ 806930 h 806930"/>
              <a:gd name="csX4" fmla="*/ 0 w 864066"/>
              <a:gd name="csY4" fmla="*/ 0 h 8069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4066" h="806930">
                <a:moveTo>
                  <a:pt x="0" y="0"/>
                </a:moveTo>
                <a:lnTo>
                  <a:pt x="864066" y="0"/>
                </a:lnTo>
                <a:lnTo>
                  <a:pt x="864066" y="806930"/>
                </a:lnTo>
                <a:lnTo>
                  <a:pt x="0" y="80693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23B6277-AD33-EC67-35BA-AFCF774301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382" b="32722"/>
          <a:stretch>
            <a:fillRect/>
          </a:stretch>
        </p:blipFill>
        <p:spPr>
          <a:xfrm>
            <a:off x="2046400" y="2028017"/>
            <a:ext cx="4078772" cy="1051659"/>
          </a:xfrm>
          <a:custGeom>
            <a:avLst/>
            <a:gdLst>
              <a:gd name="csX0" fmla="*/ 0 w 5823945"/>
              <a:gd name="csY0" fmla="*/ 0 h 1501630"/>
              <a:gd name="csX1" fmla="*/ 5823945 w 5823945"/>
              <a:gd name="csY1" fmla="*/ 0 h 1501630"/>
              <a:gd name="csX2" fmla="*/ 5823945 w 5823945"/>
              <a:gd name="csY2" fmla="*/ 1501630 h 1501630"/>
              <a:gd name="csX3" fmla="*/ 0 w 5823945"/>
              <a:gd name="csY3" fmla="*/ 1501630 h 1501630"/>
              <a:gd name="csX4" fmla="*/ 0 w 5823945"/>
              <a:gd name="csY4" fmla="*/ 0 h 1501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3945" h="1501630">
                <a:moveTo>
                  <a:pt x="0" y="0"/>
                </a:moveTo>
                <a:lnTo>
                  <a:pt x="5823945" y="0"/>
                </a:lnTo>
                <a:lnTo>
                  <a:pt x="5823945" y="1501630"/>
                </a:lnTo>
                <a:lnTo>
                  <a:pt x="0" y="1501630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CA0E27C-AA4A-6549-92E2-4C5F94FD60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t="85627"/>
          <a:stretch>
            <a:fillRect/>
          </a:stretch>
        </p:blipFill>
        <p:spPr>
          <a:xfrm>
            <a:off x="2822389" y="4313290"/>
            <a:ext cx="4078772" cy="690334"/>
          </a:xfrm>
          <a:custGeom>
            <a:avLst/>
            <a:gdLst>
              <a:gd name="csX0" fmla="*/ 0 w 5823945"/>
              <a:gd name="csY0" fmla="*/ 0 h 985706"/>
              <a:gd name="csX1" fmla="*/ 5823945 w 5823945"/>
              <a:gd name="csY1" fmla="*/ 0 h 985706"/>
              <a:gd name="csX2" fmla="*/ 5823945 w 5823945"/>
              <a:gd name="csY2" fmla="*/ 985706 h 985706"/>
              <a:gd name="csX3" fmla="*/ 0 w 5823945"/>
              <a:gd name="csY3" fmla="*/ 985706 h 985706"/>
              <a:gd name="csX4" fmla="*/ 0 w 5823945"/>
              <a:gd name="csY4" fmla="*/ 0 h 98570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3945" h="985706">
                <a:moveTo>
                  <a:pt x="0" y="0"/>
                </a:moveTo>
                <a:lnTo>
                  <a:pt x="5823945" y="0"/>
                </a:lnTo>
                <a:lnTo>
                  <a:pt x="5823945" y="985706"/>
                </a:lnTo>
                <a:lnTo>
                  <a:pt x="0" y="985706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E96C56E-413D-9C4F-9273-2E3A0E94B1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0"/>
          </a:blip>
          <a:srcRect t="67278" b="14373"/>
          <a:stretch>
            <a:fillRect/>
          </a:stretch>
        </p:blipFill>
        <p:spPr>
          <a:xfrm>
            <a:off x="1192977" y="4888385"/>
            <a:ext cx="4078772" cy="881278"/>
          </a:xfrm>
          <a:custGeom>
            <a:avLst/>
            <a:gdLst>
              <a:gd name="csX0" fmla="*/ 0 w 5823945"/>
              <a:gd name="csY0" fmla="*/ 0 h 1258348"/>
              <a:gd name="csX1" fmla="*/ 5823945 w 5823945"/>
              <a:gd name="csY1" fmla="*/ 0 h 1258348"/>
              <a:gd name="csX2" fmla="*/ 5823945 w 5823945"/>
              <a:gd name="csY2" fmla="*/ 1258348 h 1258348"/>
              <a:gd name="csX3" fmla="*/ 0 w 5823945"/>
              <a:gd name="csY3" fmla="*/ 1258348 h 1258348"/>
              <a:gd name="csX4" fmla="*/ 0 w 5823945"/>
              <a:gd name="csY4" fmla="*/ 0 h 12583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23945" h="1258348">
                <a:moveTo>
                  <a:pt x="0" y="0"/>
                </a:moveTo>
                <a:lnTo>
                  <a:pt x="5823945" y="0"/>
                </a:lnTo>
                <a:lnTo>
                  <a:pt x="5823945" y="1258348"/>
                </a:lnTo>
                <a:lnTo>
                  <a:pt x="0" y="125834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5F54548-0820-A065-88A4-0B0A7D107217}"/>
              </a:ext>
            </a:extLst>
          </p:cNvPr>
          <p:cNvCxnSpPr>
            <a:cxnSpLocks/>
          </p:cNvCxnSpPr>
          <p:nvPr/>
        </p:nvCxnSpPr>
        <p:spPr>
          <a:xfrm>
            <a:off x="1303408" y="4772951"/>
            <a:ext cx="49456" cy="40780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479F713-CC5A-994C-33FB-88DBBC34CCC0}"/>
              </a:ext>
            </a:extLst>
          </p:cNvPr>
          <p:cNvCxnSpPr>
            <a:cxnSpLocks/>
          </p:cNvCxnSpPr>
          <p:nvPr/>
        </p:nvCxnSpPr>
        <p:spPr>
          <a:xfrm>
            <a:off x="3005429" y="4521708"/>
            <a:ext cx="421350" cy="1151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0EDA21B-AA66-4E22-195F-215CC1E8E84D}"/>
              </a:ext>
            </a:extLst>
          </p:cNvPr>
          <p:cNvCxnSpPr>
            <a:cxnSpLocks/>
          </p:cNvCxnSpPr>
          <p:nvPr/>
        </p:nvCxnSpPr>
        <p:spPr>
          <a:xfrm flipV="1">
            <a:off x="2461739" y="2781435"/>
            <a:ext cx="73610" cy="56226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8CE247C-F558-D121-D3B0-0044AB4822BC}"/>
                  </a:ext>
                </a:extLst>
              </p:cNvPr>
              <p:cNvSpPr/>
              <p:nvPr/>
            </p:nvSpPr>
            <p:spPr>
              <a:xfrm>
                <a:off x="6528619" y="1686025"/>
                <a:ext cx="5496233" cy="2383688"/>
              </a:xfrm>
              <a:prstGeom prst="rect">
                <a:avLst/>
              </a:prstGeom>
              <a:solidFill>
                <a:srgbClr val="5DCEAF">
                  <a:lumMod val="20000"/>
                  <a:lumOff val="80000"/>
                </a:srgbClr>
              </a:solidFill>
              <a:ln w="12700" cap="flat" cmpd="sng" algn="ctr">
                <a:solidFill>
                  <a:srgbClr val="4E67C8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Proposition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: in</a:t>
                </a:r>
                <a:r>
                  <a:rPr kumimoji="0" lang="en-US" sz="1800" b="0" i="0" u="none" strike="noStrike" kern="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any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context (another PDG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),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is an optimal distribution for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  (i.e.,                  )  </a:t>
                </a:r>
                <a:b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</a:b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and has marginal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</m:t>
                        </m:r>
                      </m:e>
                      <m:sup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b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</a:b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	</a:t>
                </a:r>
                <a:r>
                  <a:rPr lang="en-US" kern="0" noProof="0" dirty="0">
                    <a:latin typeface="Georgia Pro Light"/>
                    <a:sym typeface="Wingdings" panose="05000000000000000000" pitchFamily="2" charset="2"/>
                  </a:rPr>
                  <a:t></a:t>
                </a:r>
                <a:br>
                  <a:rPr lang="en-US" kern="0" noProof="0" dirty="0">
                    <a:latin typeface="Georgia Pro Light"/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0" i="1" kern="0" noProof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kern="0" noProof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𝜇</m:t>
                        </m:r>
                      </m:e>
                      <m:sup>
                        <m:r>
                          <a:rPr lang="en-US" b="0" i="1" kern="0" noProof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is an optimal distribution for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𝑀</m:t>
                    </m:r>
                  </m:oMath>
                </a14:m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+ widget</a:t>
                </a: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8CE247C-F558-D121-D3B0-0044AB4822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619" y="1686025"/>
                <a:ext cx="5496233" cy="2383688"/>
              </a:xfrm>
              <a:prstGeom prst="rect">
                <a:avLst/>
              </a:prstGeom>
              <a:blipFill>
                <a:blip r:embed="rId4"/>
                <a:stretch>
                  <a:fillRect l="-885" t="-1527"/>
                </a:stretch>
              </a:blipFill>
              <a:ln w="12700" cap="flat" cmpd="sng" algn="ctr">
                <a:solidFill>
                  <a:srgbClr val="4E67C8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4B468F9-B83A-E8C1-FBD7-44EF96FFDA86}"/>
              </a:ext>
            </a:extLst>
          </p:cNvPr>
          <p:cNvSpPr/>
          <p:nvPr/>
        </p:nvSpPr>
        <p:spPr>
          <a:xfrm>
            <a:off x="6556574" y="4173681"/>
            <a:ext cx="5496233" cy="2302264"/>
          </a:xfrm>
          <a:prstGeom prst="rect">
            <a:avLst/>
          </a:prstGeom>
          <a:solidFill>
            <a:srgbClr val="B589B0">
              <a:alpha val="50196"/>
            </a:srgbClr>
          </a:solidFill>
          <a:ln w="12700" cap="flat" cmpd="sng" algn="ctr">
            <a:solidFill>
              <a:srgbClr val="4E67C8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lvl="0"/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Proposition</a:t>
            </a:r>
            <a:r>
              <a:rPr lang="en-US" kern="0" dirty="0"/>
              <a:t> : in any context </a:t>
            </a:r>
            <a:r>
              <a:rPr lang="en-US" i="1" kern="0" dirty="0"/>
              <a:t>M,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97A375-B447-8C29-4D05-5965986C57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251" y="4433685"/>
            <a:ext cx="4862968" cy="7697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D1035-A7CB-CBD6-713E-B5A95AA39B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45708" y="2252947"/>
            <a:ext cx="883855" cy="3133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99FD49-BDFC-4FAB-BF52-0DA852504C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3286" y="5717067"/>
            <a:ext cx="2738560" cy="3933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2CC189-477E-0A30-F5A0-B0109919F7DF}"/>
              </a:ext>
            </a:extLst>
          </p:cNvPr>
          <p:cNvSpPr/>
          <p:nvPr/>
        </p:nvSpPr>
        <p:spPr>
          <a:xfrm>
            <a:off x="446115" y="2093758"/>
            <a:ext cx="1460521" cy="7003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Widget for</a:t>
            </a:r>
            <a:br>
              <a:rPr lang="en-US" dirty="0"/>
            </a:br>
            <a:r>
              <a:rPr lang="en-US" dirty="0"/>
              <a:t>claim (</a:t>
            </a:r>
            <a:r>
              <a:rPr lang="en-US" dirty="0" err="1"/>
              <a:t>x,y,p</a:t>
            </a:r>
            <a:r>
              <a:rPr lang="en-US" dirty="0"/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1E8FBB-5D5B-B638-E860-DAA4FF0F1F0F}"/>
              </a:ext>
            </a:extLst>
          </p:cNvPr>
          <p:cNvSpPr/>
          <p:nvPr/>
        </p:nvSpPr>
        <p:spPr>
          <a:xfrm>
            <a:off x="10170207" y="3456316"/>
            <a:ext cx="1225380" cy="5358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Widget for</a:t>
            </a:r>
            <a:br>
              <a:rPr lang="en-US" sz="1400" dirty="0"/>
            </a:br>
            <a:r>
              <a:rPr lang="en-US" sz="1400" dirty="0"/>
              <a:t>claim (</a:t>
            </a:r>
            <a:r>
              <a:rPr lang="en-US" sz="1400" dirty="0" err="1"/>
              <a:t>x,y,p</a:t>
            </a:r>
            <a:r>
              <a:rPr lang="en-US" sz="1400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237337-DF67-733E-216A-C08863C6A3A4}"/>
              </a:ext>
            </a:extLst>
          </p:cNvPr>
          <p:cNvSpPr/>
          <p:nvPr/>
        </p:nvSpPr>
        <p:spPr>
          <a:xfrm>
            <a:off x="7923184" y="4609443"/>
            <a:ext cx="2119146" cy="4598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Widget for claim (</a:t>
            </a:r>
            <a:r>
              <a:rPr lang="en-US" sz="1400" dirty="0" err="1"/>
              <a:t>x,y,p</a:t>
            </a:r>
            <a:r>
              <a:rPr lang="en-US" sz="1400" dirty="0"/>
              <a:t>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3CC698-2DE3-5F7A-2790-7D57A76707E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8461" y="5741983"/>
            <a:ext cx="883855" cy="3133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1984A3E-BFEA-5FAE-0E8A-6E4E558C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975" y="5757091"/>
            <a:ext cx="205270" cy="31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7F18CE-1D4F-62BA-D068-53C5BD27C475}"/>
              </a:ext>
            </a:extLst>
          </p:cNvPr>
          <p:cNvSpPr txBox="1"/>
          <p:nvPr/>
        </p:nvSpPr>
        <p:spPr>
          <a:xfrm>
            <a:off x="7226709" y="5245049"/>
            <a:ext cx="287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equality </a:t>
            </a:r>
            <a:r>
              <a:rPr lang="en-US" dirty="0" err="1"/>
              <a:t>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53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670EC-7277-A276-E051-5EC76092C1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228"/>
          <a:stretch>
            <a:fillRect/>
          </a:stretch>
        </p:blipFill>
        <p:spPr>
          <a:xfrm>
            <a:off x="7080288" y="3475945"/>
            <a:ext cx="3151175" cy="745557"/>
          </a:xfrm>
          <a:custGeom>
            <a:avLst/>
            <a:gdLst>
              <a:gd name="connsiteX0" fmla="*/ 0 w 3151175"/>
              <a:gd name="connsiteY0" fmla="*/ 0 h 745557"/>
              <a:gd name="connsiteX1" fmla="*/ 3151175 w 3151175"/>
              <a:gd name="connsiteY1" fmla="*/ 0 h 745557"/>
              <a:gd name="connsiteX2" fmla="*/ 3151175 w 3151175"/>
              <a:gd name="connsiteY2" fmla="*/ 745557 h 745557"/>
              <a:gd name="connsiteX3" fmla="*/ 0 w 3151175"/>
              <a:gd name="connsiteY3" fmla="*/ 745557 h 745557"/>
              <a:gd name="connsiteX4" fmla="*/ 0 w 3151175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175" h="745557">
                <a:moveTo>
                  <a:pt x="0" y="0"/>
                </a:moveTo>
                <a:lnTo>
                  <a:pt x="3151175" y="0"/>
                </a:lnTo>
                <a:lnTo>
                  <a:pt x="3151175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  <p:sp>
        <p:nvSpPr>
          <p:cNvPr id="2071" name="Rectangle 2070">
            <a:extLst>
              <a:ext uri="{FF2B5EF4-FFF2-40B4-BE49-F238E27FC236}">
                <a16:creationId xmlns:a16="http://schemas.microsoft.com/office/drawing/2014/main" id="{73E1A05A-E671-3263-2B67-15A88FD9DD5E}"/>
              </a:ext>
            </a:extLst>
          </p:cNvPr>
          <p:cNvSpPr/>
          <p:nvPr/>
        </p:nvSpPr>
        <p:spPr>
          <a:xfrm>
            <a:off x="6294480" y="5307812"/>
            <a:ext cx="5362575" cy="888774"/>
          </a:xfrm>
          <a:prstGeom prst="rect">
            <a:avLst/>
          </a:prstGeom>
          <a:solidFill>
            <a:srgbClr val="F7F7F7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738C2F-C1DF-668D-E611-F4DA46861B48}"/>
              </a:ext>
            </a:extLst>
          </p:cNvPr>
          <p:cNvSpPr/>
          <p:nvPr/>
        </p:nvSpPr>
        <p:spPr>
          <a:xfrm>
            <a:off x="6294480" y="3016646"/>
            <a:ext cx="5362575" cy="2095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C5A889-382F-FC23-1F72-6DE41B85C0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01029" y="364705"/>
                <a:ext cx="7003229" cy="1835626"/>
              </a:xfrm>
            </p:spPr>
            <p:txBody>
              <a:bodyPr>
                <a:normAutofit fontScale="90000"/>
              </a:bodyPr>
              <a:lstStyle/>
              <a:p>
                <a:pPr algn="r"/>
                <a:r>
                  <a:rPr lang="en-US" dirty="0"/>
                  <a:t>Simplification:				</a:t>
                </a:r>
                <a:br>
                  <a:rPr lang="en-US" dirty="0"/>
                </a:br>
                <a:r>
                  <a:rPr lang="en-US" dirty="0"/>
                  <a:t>Expressing  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i="1" dirty="0"/>
                  <a:t>=</a:t>
                </a:r>
                <a14:m>
                  <m:oMath xmlns:m="http://schemas.openxmlformats.org/officeDocument/2006/math">
                    <m:r>
                      <a:rPr lang="en-US" b="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dirty="0"/>
                  <a:t>” </a:t>
                </a:r>
                <a:br>
                  <a:rPr lang="en-US" dirty="0"/>
                </a:br>
                <a:r>
                  <a:rPr lang="en-US" dirty="0"/>
                  <a:t>with a PDG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C5A889-382F-FC23-1F72-6DE41B85C0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1029" y="364705"/>
                <a:ext cx="7003229" cy="1835626"/>
              </a:xfrm>
              <a:blipFill>
                <a:blip r:embed="rId3"/>
                <a:stretch>
                  <a:fillRect t="-6645" r="-652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3A1534D-4FD8-C068-2A07-C59E07E43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89" t="4519" r="4992" b="29462"/>
          <a:stretch/>
        </p:blipFill>
        <p:spPr>
          <a:xfrm>
            <a:off x="1844146" y="2218982"/>
            <a:ext cx="1604213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89962-1746-3608-AD40-9B1405F35C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415" b="59576"/>
          <a:stretch>
            <a:fillRect/>
          </a:stretch>
        </p:blipFill>
        <p:spPr>
          <a:xfrm>
            <a:off x="395158" y="2062526"/>
            <a:ext cx="1529199" cy="1399719"/>
          </a:xfrm>
          <a:custGeom>
            <a:avLst/>
            <a:gdLst>
              <a:gd name="connsiteX0" fmla="*/ 0 w 1529199"/>
              <a:gd name="connsiteY0" fmla="*/ 0 h 1399719"/>
              <a:gd name="connsiteX1" fmla="*/ 1529199 w 1529199"/>
              <a:gd name="connsiteY1" fmla="*/ 0 h 1399719"/>
              <a:gd name="connsiteX2" fmla="*/ 1529199 w 1529199"/>
              <a:gd name="connsiteY2" fmla="*/ 1399719 h 1399719"/>
              <a:gd name="connsiteX3" fmla="*/ 0 w 1529199"/>
              <a:gd name="connsiteY3" fmla="*/ 1399719 h 1399719"/>
              <a:gd name="connsiteX4" fmla="*/ 0 w 1529199"/>
              <a:gd name="connsiteY4" fmla="*/ 0 h 139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199" h="1399719">
                <a:moveTo>
                  <a:pt x="0" y="0"/>
                </a:moveTo>
                <a:lnTo>
                  <a:pt x="1529199" y="0"/>
                </a:lnTo>
                <a:lnTo>
                  <a:pt x="1529199" y="1399719"/>
                </a:lnTo>
                <a:lnTo>
                  <a:pt x="0" y="139971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8D2DA4-B887-B4B4-6A87-DCE781C9B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80" t="70538" r="13347" b="4110"/>
          <a:stretch/>
        </p:blipFill>
        <p:spPr>
          <a:xfrm>
            <a:off x="2004566" y="4504982"/>
            <a:ext cx="1175303" cy="877833"/>
          </a:xfrm>
          <a:custGeom>
            <a:avLst/>
            <a:gdLst>
              <a:gd name="connsiteX0" fmla="*/ 0 w 3213621"/>
              <a:gd name="connsiteY0" fmla="*/ 0 h 1020163"/>
              <a:gd name="connsiteX1" fmla="*/ 3213621 w 3213621"/>
              <a:gd name="connsiteY1" fmla="*/ 0 h 1020163"/>
              <a:gd name="connsiteX2" fmla="*/ 3213621 w 3213621"/>
              <a:gd name="connsiteY2" fmla="*/ 1020163 h 1020163"/>
              <a:gd name="connsiteX3" fmla="*/ 0 w 3213621"/>
              <a:gd name="connsiteY3" fmla="*/ 1020163 h 1020163"/>
              <a:gd name="connsiteX4" fmla="*/ 0 w 3213621"/>
              <a:gd name="connsiteY4" fmla="*/ 0 h 102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3621" h="1020163">
                <a:moveTo>
                  <a:pt x="0" y="0"/>
                </a:moveTo>
                <a:lnTo>
                  <a:pt x="3213621" y="0"/>
                </a:lnTo>
                <a:lnTo>
                  <a:pt x="3213621" y="1020163"/>
                </a:lnTo>
                <a:lnTo>
                  <a:pt x="0" y="10201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10CDB4A-8803-F7B7-B0C4-A66DBD1B306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772"/>
          <a:stretch>
            <a:fillRect/>
          </a:stretch>
        </p:blipFill>
        <p:spPr>
          <a:xfrm>
            <a:off x="10231464" y="3475945"/>
            <a:ext cx="1120312" cy="745557"/>
          </a:xfrm>
          <a:custGeom>
            <a:avLst/>
            <a:gdLst>
              <a:gd name="connsiteX0" fmla="*/ 0 w 1120312"/>
              <a:gd name="connsiteY0" fmla="*/ 0 h 745557"/>
              <a:gd name="connsiteX1" fmla="*/ 1120312 w 1120312"/>
              <a:gd name="connsiteY1" fmla="*/ 0 h 745557"/>
              <a:gd name="connsiteX2" fmla="*/ 1120312 w 1120312"/>
              <a:gd name="connsiteY2" fmla="*/ 745557 h 745557"/>
              <a:gd name="connsiteX3" fmla="*/ 0 w 1120312"/>
              <a:gd name="connsiteY3" fmla="*/ 745557 h 745557"/>
              <a:gd name="connsiteX4" fmla="*/ 0 w 1120312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312" h="745557">
                <a:moveTo>
                  <a:pt x="0" y="0"/>
                </a:moveTo>
                <a:lnTo>
                  <a:pt x="1120312" y="0"/>
                </a:lnTo>
                <a:lnTo>
                  <a:pt x="1120312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C5F729-22F1-BF66-1C93-ABB06AC93FB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228"/>
          <a:stretch>
            <a:fillRect/>
          </a:stretch>
        </p:blipFill>
        <p:spPr>
          <a:xfrm>
            <a:off x="7080289" y="3475945"/>
            <a:ext cx="3151175" cy="745557"/>
          </a:xfrm>
          <a:custGeom>
            <a:avLst/>
            <a:gdLst>
              <a:gd name="connsiteX0" fmla="*/ 0 w 3151175"/>
              <a:gd name="connsiteY0" fmla="*/ 0 h 745557"/>
              <a:gd name="connsiteX1" fmla="*/ 3151175 w 3151175"/>
              <a:gd name="connsiteY1" fmla="*/ 0 h 745557"/>
              <a:gd name="connsiteX2" fmla="*/ 3151175 w 3151175"/>
              <a:gd name="connsiteY2" fmla="*/ 745557 h 745557"/>
              <a:gd name="connsiteX3" fmla="*/ 0 w 3151175"/>
              <a:gd name="connsiteY3" fmla="*/ 745557 h 745557"/>
              <a:gd name="connsiteX4" fmla="*/ 0 w 3151175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175" h="745557">
                <a:moveTo>
                  <a:pt x="0" y="0"/>
                </a:moveTo>
                <a:lnTo>
                  <a:pt x="3151175" y="0"/>
                </a:lnTo>
                <a:lnTo>
                  <a:pt x="3151175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  <a:effectLst>
            <a:glow rad="139700">
              <a:schemeClr val="accent1">
                <a:lumMod val="40000"/>
                <a:lumOff val="60000"/>
                <a:alpha val="45000"/>
              </a:schemeClr>
            </a:glo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2D4AD7-1BDF-6609-0CCB-D0E00C650AED}"/>
              </a:ext>
            </a:extLst>
          </p:cNvPr>
          <p:cNvSpPr txBox="1"/>
          <p:nvPr/>
        </p:nvSpPr>
        <p:spPr>
          <a:xfrm>
            <a:off x="6414948" y="3162812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Lemma 22.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8DB4BB-F42A-6156-4D48-3080FB6E0FC7}"/>
              </a:ext>
            </a:extLst>
          </p:cNvPr>
          <p:cNvSpPr txBox="1"/>
          <p:nvPr/>
        </p:nvSpPr>
        <p:spPr>
          <a:xfrm>
            <a:off x="7917633" y="3204292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For every PDG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27E2692-0F9F-A4D7-6252-6F2C1CEBEB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8113" y="3266562"/>
            <a:ext cx="306547" cy="2447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CFDFCD-4C47-04EC-3231-E58E9E1B54D5}"/>
              </a:ext>
            </a:extLst>
          </p:cNvPr>
          <p:cNvSpPr txBox="1"/>
          <p:nvPr/>
        </p:nvSpPr>
        <p:spPr>
          <a:xfrm>
            <a:off x="9821714" y="3216654"/>
            <a:ext cx="2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,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5C5FE1-A01D-4ABE-94AC-A58E6833D442}"/>
              </a:ext>
            </a:extLst>
          </p:cNvPr>
          <p:cNvGrpSpPr/>
          <p:nvPr/>
        </p:nvGrpSpPr>
        <p:grpSpPr>
          <a:xfrm>
            <a:off x="7647532" y="4086039"/>
            <a:ext cx="3750096" cy="814231"/>
            <a:chOff x="2573527" y="5527979"/>
            <a:chExt cx="3750096" cy="8142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105650-CF57-F127-114B-561C613C3CBE}"/>
                </a:ext>
              </a:extLst>
            </p:cNvPr>
            <p:cNvSpPr txBox="1"/>
            <p:nvPr/>
          </p:nvSpPr>
          <p:spPr>
            <a:xfrm>
              <a:off x="2573527" y="5527979"/>
              <a:ext cx="1699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with equality 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iff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004B30-3ACF-52CD-895C-90884662E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42112" y="5897311"/>
              <a:ext cx="1351550" cy="44489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CD9D34-A80E-C614-20BF-97C257506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16"/>
            <a:stretch/>
          </p:blipFill>
          <p:spPr>
            <a:xfrm>
              <a:off x="4676805" y="5949813"/>
              <a:ext cx="1475417" cy="35823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DEA9EB-808D-C5BD-C2B4-7D639E36D9BA}"/>
                </a:ext>
              </a:extLst>
            </p:cNvPr>
            <p:cNvSpPr txBox="1"/>
            <p:nvPr/>
          </p:nvSpPr>
          <p:spPr>
            <a:xfrm>
              <a:off x="4430162" y="5972878"/>
              <a:ext cx="240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CA6893-801F-BC93-6EE5-C404044B9A5E}"/>
                </a:ext>
              </a:extLst>
            </p:cNvPr>
            <p:cNvSpPr txBox="1"/>
            <p:nvPr/>
          </p:nvSpPr>
          <p:spPr>
            <a:xfrm>
              <a:off x="6082851" y="5972878"/>
              <a:ext cx="240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16A48B8-5F65-F505-BBD7-13C0E42BD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975" y="5949813"/>
              <a:ext cx="180975" cy="27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AD2A1E8-CBCC-DECB-41ED-F7856E74C85F}"/>
              </a:ext>
            </a:extLst>
          </p:cNvPr>
          <p:cNvSpPr txBox="1"/>
          <p:nvPr/>
        </p:nvSpPr>
        <p:spPr>
          <a:xfrm>
            <a:off x="6137457" y="2595619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“this construction does the right thing.”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9F3505-1B81-B343-C6AC-566F3A6E3607}"/>
                  </a:ext>
                </a:extLst>
              </p:cNvPr>
              <p:cNvSpPr txBox="1"/>
              <p:nvPr/>
            </p:nvSpPr>
            <p:spPr>
              <a:xfrm>
                <a:off x="6414948" y="5567533"/>
                <a:ext cx="4999683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+mn-ea"/>
                    <a:cs typeface="+mn-cs"/>
                  </a:rPr>
                  <a:t>Lemma 23.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The function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is strictly convex.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F9F3505-1B81-B343-C6AC-566F3A6E3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48" y="5567533"/>
                <a:ext cx="4999683" cy="369332"/>
              </a:xfrm>
              <a:prstGeom prst="rect">
                <a:avLst/>
              </a:prstGeom>
              <a:blipFill>
                <a:blip r:embed="rId9"/>
                <a:stretch>
                  <a:fillRect l="-976" t="-9836" r="-1098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DFBFB918-A1DE-DBCB-59B1-83991E7EDD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rcRect t="21461" b="17556"/>
          <a:stretch/>
        </p:blipFill>
        <p:spPr>
          <a:xfrm>
            <a:off x="5507064" y="3576055"/>
            <a:ext cx="1501288" cy="545335"/>
          </a:xfrm>
          <a:prstGeom prst="rect">
            <a:avLst/>
          </a:prstGeom>
          <a:gradFill>
            <a:gsLst>
              <a:gs pos="37000">
                <a:schemeClr val="bg1"/>
              </a:gs>
              <a:gs pos="69000">
                <a:srgbClr val="F2F2F2"/>
              </a:gs>
            </a:gsLst>
            <a:lin ang="0" scaled="0"/>
          </a:gradFill>
          <a:ln w="25400">
            <a:gradFill>
              <a:gsLst>
                <a:gs pos="32000">
                  <a:schemeClr val="tx1"/>
                </a:gs>
                <a:gs pos="59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4F72CA-2DE6-C2C0-499D-38C67B01A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461" b="17556"/>
          <a:stretch/>
        </p:blipFill>
        <p:spPr>
          <a:xfrm>
            <a:off x="5521842" y="3573624"/>
            <a:ext cx="1501288" cy="545335"/>
          </a:xfrm>
          <a:prstGeom prst="rect">
            <a:avLst/>
          </a:prstGeom>
          <a:effectLst>
            <a:glow rad="139700">
              <a:schemeClr val="accent1">
                <a:lumMod val="40000"/>
                <a:lumOff val="60000"/>
                <a:alpha val="45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C2FEDE-759F-6DA4-E379-BE9E587779E6}"/>
              </a:ext>
            </a:extLst>
          </p:cNvPr>
          <p:cNvSpPr/>
          <p:nvPr/>
        </p:nvSpPr>
        <p:spPr>
          <a:xfrm>
            <a:off x="2727739" y="3901869"/>
            <a:ext cx="609153" cy="498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39744-2B1F-47AC-3036-FD3B12C783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6228"/>
          <a:stretch>
            <a:fillRect/>
          </a:stretch>
        </p:blipFill>
        <p:spPr>
          <a:xfrm>
            <a:off x="7080288" y="3475945"/>
            <a:ext cx="3151175" cy="745557"/>
          </a:xfrm>
          <a:custGeom>
            <a:avLst/>
            <a:gdLst>
              <a:gd name="connsiteX0" fmla="*/ 0 w 3151175"/>
              <a:gd name="connsiteY0" fmla="*/ 0 h 745557"/>
              <a:gd name="connsiteX1" fmla="*/ 3151175 w 3151175"/>
              <a:gd name="connsiteY1" fmla="*/ 0 h 745557"/>
              <a:gd name="connsiteX2" fmla="*/ 3151175 w 3151175"/>
              <a:gd name="connsiteY2" fmla="*/ 745557 h 745557"/>
              <a:gd name="connsiteX3" fmla="*/ 0 w 3151175"/>
              <a:gd name="connsiteY3" fmla="*/ 745557 h 745557"/>
              <a:gd name="connsiteX4" fmla="*/ 0 w 3151175"/>
              <a:gd name="connsiteY4" fmla="*/ 0 h 74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1175" h="745557">
                <a:moveTo>
                  <a:pt x="0" y="0"/>
                </a:moveTo>
                <a:lnTo>
                  <a:pt x="3151175" y="0"/>
                </a:lnTo>
                <a:lnTo>
                  <a:pt x="3151175" y="745557"/>
                </a:lnTo>
                <a:lnTo>
                  <a:pt x="0" y="745557"/>
                </a:lnTo>
                <a:lnTo>
                  <a:pt x="0" y="0"/>
                </a:lnTo>
                <a:close/>
              </a:path>
            </a:pathLst>
          </a:custGeom>
          <a:effectLst/>
        </p:spPr>
      </p:pic>
    </p:spTree>
    <p:extLst>
      <p:ext uri="{BB962C8B-B14F-4D97-AF65-F5344CB8AC3E}">
        <p14:creationId xmlns:p14="http://schemas.microsoft.com/office/powerpoint/2010/main" val="302141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animBg="1"/>
      <p:bldP spid="32" grpId="0" animBg="1"/>
      <p:bldP spid="18" grpId="0"/>
      <p:bldP spid="20" grpId="0"/>
      <p:bldP spid="27" grpId="0"/>
      <p:bldP spid="33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95D2908-5079-A042-4D0B-6B7A60A8B2C5}"/>
              </a:ext>
            </a:extLst>
          </p:cNvPr>
          <p:cNvSpPr/>
          <p:nvPr/>
        </p:nvSpPr>
        <p:spPr>
          <a:xfrm>
            <a:off x="77483" y="105719"/>
            <a:ext cx="3811402" cy="6591564"/>
          </a:xfrm>
          <a:prstGeom prst="rect">
            <a:avLst/>
          </a:prstGeom>
          <a:solidFill>
            <a:srgbClr val="F2F2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CAC83FB-F9DA-1AB6-2D30-86DAEAEE5FE7}"/>
              </a:ext>
            </a:extLst>
          </p:cNvPr>
          <p:cNvSpPr/>
          <p:nvPr/>
        </p:nvSpPr>
        <p:spPr>
          <a:xfrm flipH="1">
            <a:off x="10300410" y="4523589"/>
            <a:ext cx="1277681" cy="476248"/>
          </a:xfrm>
          <a:prstGeom prst="rect">
            <a:avLst/>
          </a:prstGeom>
          <a:gradFill>
            <a:gsLst>
              <a:gs pos="55000">
                <a:srgbClr val="FF0000">
                  <a:alpha val="36000"/>
                </a:srgb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EA58FD-B6ED-30D9-8FD7-5614236987E9}"/>
              </a:ext>
            </a:extLst>
          </p:cNvPr>
          <p:cNvSpPr/>
          <p:nvPr/>
        </p:nvSpPr>
        <p:spPr>
          <a:xfrm>
            <a:off x="5135685" y="4523588"/>
            <a:ext cx="1289549" cy="476252"/>
          </a:xfrm>
          <a:prstGeom prst="rect">
            <a:avLst/>
          </a:prstGeom>
          <a:gradFill>
            <a:gsLst>
              <a:gs pos="55000">
                <a:srgbClr val="FF0000">
                  <a:alpha val="36000"/>
                </a:srgb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75E96-4EFB-5852-3440-975E7869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801" y="39769"/>
            <a:ext cx="3744716" cy="1000809"/>
          </a:xfrm>
        </p:spPr>
        <p:txBody>
          <a:bodyPr>
            <a:normAutofit fontScale="90000"/>
          </a:bodyPr>
          <a:lstStyle/>
          <a:p>
            <a:r>
              <a:rPr lang="en-US" b="1"/>
              <a:t>Algorithm:</a:t>
            </a:r>
            <a:r>
              <a:rPr lang="en-US"/>
              <a:t> </a:t>
            </a:r>
            <a:br>
              <a:rPr lang="en-US"/>
            </a:br>
            <a:r>
              <a:rPr lang="en-US" sz="4000" err="1"/>
              <a:t>cvx</a:t>
            </a:r>
            <a:r>
              <a:rPr lang="en-US" sz="4000"/>
              <a:t> “binary search”</a:t>
            </a:r>
            <a:endParaRPr lang="en-US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ADF5594-1D9E-16B5-5304-2F07D123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3" t="2266" r="10382" b="92410"/>
          <a:stretch>
            <a:fillRect/>
          </a:stretch>
        </p:blipFill>
        <p:spPr>
          <a:xfrm>
            <a:off x="167630" y="155384"/>
            <a:ext cx="3391175" cy="365107"/>
          </a:xfrm>
          <a:custGeom>
            <a:avLst/>
            <a:gdLst>
              <a:gd name="connsiteX0" fmla="*/ 0 w 3391175"/>
              <a:gd name="connsiteY0" fmla="*/ 0 h 365107"/>
              <a:gd name="connsiteX1" fmla="*/ 3391175 w 3391175"/>
              <a:gd name="connsiteY1" fmla="*/ 0 h 365107"/>
              <a:gd name="connsiteX2" fmla="*/ 3391175 w 3391175"/>
              <a:gd name="connsiteY2" fmla="*/ 365107 h 365107"/>
              <a:gd name="connsiteX3" fmla="*/ 2489846 w 3391175"/>
              <a:gd name="connsiteY3" fmla="*/ 365107 h 365107"/>
              <a:gd name="connsiteX4" fmla="*/ 2489846 w 3391175"/>
              <a:gd name="connsiteY4" fmla="*/ 348939 h 365107"/>
              <a:gd name="connsiteX5" fmla="*/ 0 w 3391175"/>
              <a:gd name="connsiteY5" fmla="*/ 348939 h 365107"/>
              <a:gd name="connsiteX6" fmla="*/ 0 w 3391175"/>
              <a:gd name="connsiteY6" fmla="*/ 0 h 36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1175" h="365107">
                <a:moveTo>
                  <a:pt x="0" y="0"/>
                </a:moveTo>
                <a:lnTo>
                  <a:pt x="3391175" y="0"/>
                </a:lnTo>
                <a:lnTo>
                  <a:pt x="3391175" y="365107"/>
                </a:lnTo>
                <a:lnTo>
                  <a:pt x="2489846" y="365107"/>
                </a:lnTo>
                <a:lnTo>
                  <a:pt x="2489846" y="348939"/>
                </a:lnTo>
                <a:lnTo>
                  <a:pt x="0" y="34893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EB6722D-C208-D626-FE5C-0E5D1B914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1" t="7354" r="33400" b="87945"/>
          <a:stretch>
            <a:fillRect/>
          </a:stretch>
        </p:blipFill>
        <p:spPr>
          <a:xfrm>
            <a:off x="166877" y="493771"/>
            <a:ext cx="2549854" cy="322403"/>
          </a:xfrm>
          <a:custGeom>
            <a:avLst/>
            <a:gdLst>
              <a:gd name="connsiteX0" fmla="*/ 0 w 2549854"/>
              <a:gd name="connsiteY0" fmla="*/ 0 h 322403"/>
              <a:gd name="connsiteX1" fmla="*/ 60008 w 2549854"/>
              <a:gd name="connsiteY1" fmla="*/ 0 h 322403"/>
              <a:gd name="connsiteX2" fmla="*/ 60008 w 2549854"/>
              <a:gd name="connsiteY2" fmla="*/ 16168 h 322403"/>
              <a:gd name="connsiteX3" fmla="*/ 2549854 w 2549854"/>
              <a:gd name="connsiteY3" fmla="*/ 16168 h 322403"/>
              <a:gd name="connsiteX4" fmla="*/ 2549854 w 2549854"/>
              <a:gd name="connsiteY4" fmla="*/ 322403 h 322403"/>
              <a:gd name="connsiteX5" fmla="*/ 0 w 2549854"/>
              <a:gd name="connsiteY5" fmla="*/ 322403 h 322403"/>
              <a:gd name="connsiteX6" fmla="*/ 0 w 2549854"/>
              <a:gd name="connsiteY6" fmla="*/ 0 h 32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9854" h="322403">
                <a:moveTo>
                  <a:pt x="0" y="0"/>
                </a:moveTo>
                <a:lnTo>
                  <a:pt x="60008" y="0"/>
                </a:lnTo>
                <a:lnTo>
                  <a:pt x="60008" y="16168"/>
                </a:lnTo>
                <a:lnTo>
                  <a:pt x="2549854" y="16168"/>
                </a:lnTo>
                <a:lnTo>
                  <a:pt x="2549854" y="322403"/>
                </a:lnTo>
                <a:lnTo>
                  <a:pt x="0" y="3224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D2536BB1-442D-9D65-5AF4-7E89492E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40" t="12572" r="29241" b="83622"/>
          <a:stretch>
            <a:fillRect/>
          </a:stretch>
        </p:blipFill>
        <p:spPr>
          <a:xfrm>
            <a:off x="270463" y="862167"/>
            <a:ext cx="2549854" cy="261053"/>
          </a:xfrm>
          <a:custGeom>
            <a:avLst/>
            <a:gdLst>
              <a:gd name="connsiteX0" fmla="*/ 0 w 2549854"/>
              <a:gd name="connsiteY0" fmla="*/ 0 h 261053"/>
              <a:gd name="connsiteX1" fmla="*/ 2549854 w 2549854"/>
              <a:gd name="connsiteY1" fmla="*/ 0 h 261053"/>
              <a:gd name="connsiteX2" fmla="*/ 2549854 w 2549854"/>
              <a:gd name="connsiteY2" fmla="*/ 261053 h 261053"/>
              <a:gd name="connsiteX3" fmla="*/ 0 w 2549854"/>
              <a:gd name="connsiteY3" fmla="*/ 261053 h 261053"/>
              <a:gd name="connsiteX4" fmla="*/ 0 w 2549854"/>
              <a:gd name="connsiteY4" fmla="*/ 0 h 26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854" h="261053">
                <a:moveTo>
                  <a:pt x="0" y="0"/>
                </a:moveTo>
                <a:lnTo>
                  <a:pt x="2549854" y="0"/>
                </a:lnTo>
                <a:lnTo>
                  <a:pt x="2549854" y="261053"/>
                </a:lnTo>
                <a:lnTo>
                  <a:pt x="0" y="26105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53EF801-1FD9-092F-1A26-92315A623D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60" t="16756" r="22021" b="77882"/>
          <a:stretch>
            <a:fillRect/>
          </a:stretch>
        </p:blipFill>
        <p:spPr>
          <a:xfrm>
            <a:off x="553178" y="1149129"/>
            <a:ext cx="2549854" cy="367695"/>
          </a:xfrm>
          <a:custGeom>
            <a:avLst/>
            <a:gdLst>
              <a:gd name="connsiteX0" fmla="*/ 0 w 2549854"/>
              <a:gd name="connsiteY0" fmla="*/ 0 h 367695"/>
              <a:gd name="connsiteX1" fmla="*/ 2549854 w 2549854"/>
              <a:gd name="connsiteY1" fmla="*/ 0 h 367695"/>
              <a:gd name="connsiteX2" fmla="*/ 2549854 w 2549854"/>
              <a:gd name="connsiteY2" fmla="*/ 367695 h 367695"/>
              <a:gd name="connsiteX3" fmla="*/ 0 w 2549854"/>
              <a:gd name="connsiteY3" fmla="*/ 367695 h 367695"/>
              <a:gd name="connsiteX4" fmla="*/ 0 w 2549854"/>
              <a:gd name="connsiteY4" fmla="*/ 0 h 36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854" h="367695">
                <a:moveTo>
                  <a:pt x="0" y="0"/>
                </a:moveTo>
                <a:lnTo>
                  <a:pt x="2549854" y="0"/>
                </a:lnTo>
                <a:lnTo>
                  <a:pt x="2549854" y="367695"/>
                </a:lnTo>
                <a:lnTo>
                  <a:pt x="0" y="3676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DCCC57C-94D3-B44A-9E9C-8D5E34C19D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26" t="22705" r="20655" b="72594"/>
          <a:stretch>
            <a:fillRect/>
          </a:stretch>
        </p:blipFill>
        <p:spPr>
          <a:xfrm>
            <a:off x="606672" y="1557076"/>
            <a:ext cx="2549854" cy="322403"/>
          </a:xfrm>
          <a:custGeom>
            <a:avLst/>
            <a:gdLst>
              <a:gd name="connsiteX0" fmla="*/ 0 w 2549854"/>
              <a:gd name="connsiteY0" fmla="*/ 0 h 322403"/>
              <a:gd name="connsiteX1" fmla="*/ 2549854 w 2549854"/>
              <a:gd name="connsiteY1" fmla="*/ 0 h 322403"/>
              <a:gd name="connsiteX2" fmla="*/ 2549854 w 2549854"/>
              <a:gd name="connsiteY2" fmla="*/ 322403 h 322403"/>
              <a:gd name="connsiteX3" fmla="*/ 0 w 2549854"/>
              <a:gd name="connsiteY3" fmla="*/ 322403 h 322403"/>
              <a:gd name="connsiteX4" fmla="*/ 0 w 2549854"/>
              <a:gd name="connsiteY4" fmla="*/ 0 h 32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9854" h="322403">
                <a:moveTo>
                  <a:pt x="0" y="0"/>
                </a:moveTo>
                <a:lnTo>
                  <a:pt x="2549854" y="0"/>
                </a:lnTo>
                <a:lnTo>
                  <a:pt x="2549854" y="322403"/>
                </a:lnTo>
                <a:lnTo>
                  <a:pt x="0" y="3224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B1BF2A7-52AE-E778-ACF1-31DBBEE824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29" t="27546" r="18318" b="67753"/>
          <a:stretch>
            <a:fillRect/>
          </a:stretch>
        </p:blipFill>
        <p:spPr>
          <a:xfrm>
            <a:off x="888721" y="1889116"/>
            <a:ext cx="2359304" cy="322403"/>
          </a:xfrm>
          <a:custGeom>
            <a:avLst/>
            <a:gdLst>
              <a:gd name="connsiteX0" fmla="*/ 0 w 2359304"/>
              <a:gd name="connsiteY0" fmla="*/ 0 h 322403"/>
              <a:gd name="connsiteX1" fmla="*/ 2359304 w 2359304"/>
              <a:gd name="connsiteY1" fmla="*/ 0 h 322403"/>
              <a:gd name="connsiteX2" fmla="*/ 2359304 w 2359304"/>
              <a:gd name="connsiteY2" fmla="*/ 322403 h 322403"/>
              <a:gd name="connsiteX3" fmla="*/ 0 w 2359304"/>
              <a:gd name="connsiteY3" fmla="*/ 322403 h 322403"/>
              <a:gd name="connsiteX4" fmla="*/ 0 w 2359304"/>
              <a:gd name="connsiteY4" fmla="*/ 0 h 32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4" h="322403">
                <a:moveTo>
                  <a:pt x="0" y="0"/>
                </a:moveTo>
                <a:lnTo>
                  <a:pt x="2359304" y="0"/>
                </a:lnTo>
                <a:lnTo>
                  <a:pt x="2359304" y="322403"/>
                </a:lnTo>
                <a:lnTo>
                  <a:pt x="0" y="3224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6C11A85-58B6-DD12-CC7E-1D8C9681F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30" t="32388" r="68700" b="62911"/>
          <a:stretch>
            <a:fillRect/>
          </a:stretch>
        </p:blipFill>
        <p:spPr>
          <a:xfrm>
            <a:off x="618573" y="2221156"/>
            <a:ext cx="656669" cy="322403"/>
          </a:xfrm>
          <a:custGeom>
            <a:avLst/>
            <a:gdLst>
              <a:gd name="connsiteX0" fmla="*/ 0 w 656669"/>
              <a:gd name="connsiteY0" fmla="*/ 0 h 322403"/>
              <a:gd name="connsiteX1" fmla="*/ 656669 w 656669"/>
              <a:gd name="connsiteY1" fmla="*/ 0 h 322403"/>
              <a:gd name="connsiteX2" fmla="*/ 656669 w 656669"/>
              <a:gd name="connsiteY2" fmla="*/ 322403 h 322403"/>
              <a:gd name="connsiteX3" fmla="*/ 0 w 656669"/>
              <a:gd name="connsiteY3" fmla="*/ 322403 h 322403"/>
              <a:gd name="connsiteX4" fmla="*/ 0 w 656669"/>
              <a:gd name="connsiteY4" fmla="*/ 0 h 32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669" h="322403">
                <a:moveTo>
                  <a:pt x="0" y="0"/>
                </a:moveTo>
                <a:lnTo>
                  <a:pt x="656669" y="0"/>
                </a:lnTo>
                <a:lnTo>
                  <a:pt x="656669" y="322403"/>
                </a:lnTo>
                <a:lnTo>
                  <a:pt x="0" y="3224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226F7D6-EC19-9447-464F-A6A2D4EC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29" t="37229" r="18318" b="58069"/>
          <a:stretch>
            <a:fillRect/>
          </a:stretch>
        </p:blipFill>
        <p:spPr>
          <a:xfrm>
            <a:off x="888721" y="2553196"/>
            <a:ext cx="2359304" cy="322403"/>
          </a:xfrm>
          <a:custGeom>
            <a:avLst/>
            <a:gdLst>
              <a:gd name="connsiteX0" fmla="*/ 0 w 2359304"/>
              <a:gd name="connsiteY0" fmla="*/ 0 h 322403"/>
              <a:gd name="connsiteX1" fmla="*/ 2359304 w 2359304"/>
              <a:gd name="connsiteY1" fmla="*/ 0 h 322403"/>
              <a:gd name="connsiteX2" fmla="*/ 2359304 w 2359304"/>
              <a:gd name="connsiteY2" fmla="*/ 322403 h 322403"/>
              <a:gd name="connsiteX3" fmla="*/ 0 w 2359304"/>
              <a:gd name="connsiteY3" fmla="*/ 322403 h 322403"/>
              <a:gd name="connsiteX4" fmla="*/ 0 w 2359304"/>
              <a:gd name="connsiteY4" fmla="*/ 0 h 32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4" h="322403">
                <a:moveTo>
                  <a:pt x="0" y="0"/>
                </a:moveTo>
                <a:lnTo>
                  <a:pt x="2359304" y="0"/>
                </a:lnTo>
                <a:lnTo>
                  <a:pt x="2359304" y="322403"/>
                </a:lnTo>
                <a:lnTo>
                  <a:pt x="0" y="3224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203689A-0609-C5A0-353F-C9DA30EE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30" t="42071" r="63077" b="53228"/>
          <a:stretch>
            <a:fillRect/>
          </a:stretch>
        </p:blipFill>
        <p:spPr>
          <a:xfrm>
            <a:off x="618572" y="2885236"/>
            <a:ext cx="876853" cy="322403"/>
          </a:xfrm>
          <a:custGeom>
            <a:avLst/>
            <a:gdLst>
              <a:gd name="connsiteX0" fmla="*/ 0 w 876853"/>
              <a:gd name="connsiteY0" fmla="*/ 0 h 322403"/>
              <a:gd name="connsiteX1" fmla="*/ 876853 w 876853"/>
              <a:gd name="connsiteY1" fmla="*/ 0 h 322403"/>
              <a:gd name="connsiteX2" fmla="*/ 876853 w 876853"/>
              <a:gd name="connsiteY2" fmla="*/ 322403 h 322403"/>
              <a:gd name="connsiteX3" fmla="*/ 0 w 876853"/>
              <a:gd name="connsiteY3" fmla="*/ 322403 h 322403"/>
              <a:gd name="connsiteX4" fmla="*/ 0 w 876853"/>
              <a:gd name="connsiteY4" fmla="*/ 0 h 32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853" h="322403">
                <a:moveTo>
                  <a:pt x="0" y="0"/>
                </a:moveTo>
                <a:lnTo>
                  <a:pt x="876853" y="0"/>
                </a:lnTo>
                <a:lnTo>
                  <a:pt x="876853" y="322403"/>
                </a:lnTo>
                <a:lnTo>
                  <a:pt x="0" y="3224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EBB39521-57E3-43F1-3D1B-F07D462A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71" t="49153" r="6824" b="12572"/>
          <a:stretch>
            <a:fillRect/>
          </a:stretch>
        </p:blipFill>
        <p:spPr>
          <a:xfrm>
            <a:off x="306934" y="3370920"/>
            <a:ext cx="3391175" cy="2624914"/>
          </a:xfrm>
          <a:custGeom>
            <a:avLst/>
            <a:gdLst>
              <a:gd name="connsiteX0" fmla="*/ 0 w 3391175"/>
              <a:gd name="connsiteY0" fmla="*/ 0 h 2624914"/>
              <a:gd name="connsiteX1" fmla="*/ 3391175 w 3391175"/>
              <a:gd name="connsiteY1" fmla="*/ 0 h 2624914"/>
              <a:gd name="connsiteX2" fmla="*/ 3391175 w 3391175"/>
              <a:gd name="connsiteY2" fmla="*/ 2624914 h 2624914"/>
              <a:gd name="connsiteX3" fmla="*/ 0 w 3391175"/>
              <a:gd name="connsiteY3" fmla="*/ 2624914 h 2624914"/>
              <a:gd name="connsiteX4" fmla="*/ 0 w 3391175"/>
              <a:gd name="connsiteY4" fmla="*/ 0 h 262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1175" h="2624914">
                <a:moveTo>
                  <a:pt x="0" y="0"/>
                </a:moveTo>
                <a:lnTo>
                  <a:pt x="3391175" y="0"/>
                </a:lnTo>
                <a:lnTo>
                  <a:pt x="3391175" y="2624914"/>
                </a:lnTo>
                <a:lnTo>
                  <a:pt x="0" y="26249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6208220-E8DE-BC36-2925-8D13A3EA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3" t="88015" r="65850" b="7055"/>
          <a:stretch>
            <a:fillRect/>
          </a:stretch>
        </p:blipFill>
        <p:spPr>
          <a:xfrm>
            <a:off x="167629" y="6036086"/>
            <a:ext cx="1219212" cy="338106"/>
          </a:xfrm>
          <a:custGeom>
            <a:avLst/>
            <a:gdLst>
              <a:gd name="connsiteX0" fmla="*/ 0 w 1219212"/>
              <a:gd name="connsiteY0" fmla="*/ 0 h 338106"/>
              <a:gd name="connsiteX1" fmla="*/ 1219212 w 1219212"/>
              <a:gd name="connsiteY1" fmla="*/ 0 h 338106"/>
              <a:gd name="connsiteX2" fmla="*/ 1219212 w 1219212"/>
              <a:gd name="connsiteY2" fmla="*/ 338106 h 338106"/>
              <a:gd name="connsiteX3" fmla="*/ 0 w 1219212"/>
              <a:gd name="connsiteY3" fmla="*/ 338106 h 338106"/>
              <a:gd name="connsiteX4" fmla="*/ 0 w 1219212"/>
              <a:gd name="connsiteY4" fmla="*/ 0 h 33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12" h="338106">
                <a:moveTo>
                  <a:pt x="0" y="0"/>
                </a:moveTo>
                <a:lnTo>
                  <a:pt x="1219212" y="0"/>
                </a:lnTo>
                <a:lnTo>
                  <a:pt x="1219212" y="338106"/>
                </a:lnTo>
                <a:lnTo>
                  <a:pt x="0" y="3381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535F6D9-8776-5B10-61DC-7CC99752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3" t="7354" r="33400" b="92410"/>
          <a:stretch>
            <a:fillRect/>
          </a:stretch>
        </p:blipFill>
        <p:spPr>
          <a:xfrm>
            <a:off x="167629" y="504322"/>
            <a:ext cx="2489846" cy="16168"/>
          </a:xfrm>
          <a:custGeom>
            <a:avLst/>
            <a:gdLst>
              <a:gd name="connsiteX0" fmla="*/ 0 w 2489846"/>
              <a:gd name="connsiteY0" fmla="*/ 0 h 16168"/>
              <a:gd name="connsiteX1" fmla="*/ 2489846 w 2489846"/>
              <a:gd name="connsiteY1" fmla="*/ 0 h 16168"/>
              <a:gd name="connsiteX2" fmla="*/ 2489846 w 2489846"/>
              <a:gd name="connsiteY2" fmla="*/ 16168 h 16168"/>
              <a:gd name="connsiteX3" fmla="*/ 0 w 2489846"/>
              <a:gd name="connsiteY3" fmla="*/ 16168 h 16168"/>
              <a:gd name="connsiteX4" fmla="*/ 0 w 2489846"/>
              <a:gd name="connsiteY4" fmla="*/ 0 h 1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9846" h="16168">
                <a:moveTo>
                  <a:pt x="0" y="0"/>
                </a:moveTo>
                <a:lnTo>
                  <a:pt x="2489846" y="0"/>
                </a:lnTo>
                <a:lnTo>
                  <a:pt x="2489846" y="16168"/>
                </a:lnTo>
                <a:lnTo>
                  <a:pt x="0" y="16168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EC1386-18F2-4E26-294D-C40089051713}"/>
              </a:ext>
            </a:extLst>
          </p:cNvPr>
          <p:cNvCxnSpPr>
            <a:cxnSpLocks/>
          </p:cNvCxnSpPr>
          <p:nvPr/>
        </p:nvCxnSpPr>
        <p:spPr>
          <a:xfrm>
            <a:off x="5659353" y="4754572"/>
            <a:ext cx="5184775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442AAC-B130-CA52-84FF-1AEDEFEFDBE4}"/>
              </a:ext>
            </a:extLst>
          </p:cNvPr>
          <p:cNvGrpSpPr/>
          <p:nvPr/>
        </p:nvGrpSpPr>
        <p:grpSpPr>
          <a:xfrm>
            <a:off x="6370554" y="4516447"/>
            <a:ext cx="158749" cy="476250"/>
            <a:chOff x="6499226" y="3343275"/>
            <a:chExt cx="158749" cy="47625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5C26EB-DDC7-4514-CCEC-26D19C01A7F5}"/>
                </a:ext>
              </a:extLst>
            </p:cNvPr>
            <p:cNvCxnSpPr>
              <a:cxnSpLocks/>
            </p:cNvCxnSpPr>
            <p:nvPr/>
          </p:nvCxnSpPr>
          <p:spPr>
            <a:xfrm>
              <a:off x="6527800" y="3343275"/>
              <a:ext cx="0" cy="47625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E18D6C-62DA-09F3-5711-147646F765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9226" y="3800474"/>
              <a:ext cx="158749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1E49780-D9C2-794F-EA9E-229B05E39438}"/>
                </a:ext>
              </a:extLst>
            </p:cNvPr>
            <p:cNvCxnSpPr>
              <a:cxnSpLocks/>
            </p:cNvCxnSpPr>
            <p:nvPr/>
          </p:nvCxnSpPr>
          <p:spPr>
            <a:xfrm>
              <a:off x="6499226" y="3369468"/>
              <a:ext cx="158749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6BD9FE-5193-B970-19CF-29CAF7545C68}"/>
              </a:ext>
            </a:extLst>
          </p:cNvPr>
          <p:cNvGrpSpPr/>
          <p:nvPr/>
        </p:nvGrpSpPr>
        <p:grpSpPr>
          <a:xfrm flipH="1">
            <a:off x="10186113" y="4497396"/>
            <a:ext cx="158748" cy="476250"/>
            <a:chOff x="6499226" y="3343275"/>
            <a:chExt cx="158749" cy="47625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2B47A7-23F2-292D-845E-85267E308738}"/>
                </a:ext>
              </a:extLst>
            </p:cNvPr>
            <p:cNvCxnSpPr>
              <a:cxnSpLocks/>
            </p:cNvCxnSpPr>
            <p:nvPr/>
          </p:nvCxnSpPr>
          <p:spPr>
            <a:xfrm>
              <a:off x="6527800" y="3343275"/>
              <a:ext cx="0" cy="47625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D4D6DA-BCD4-746F-E263-82E8C9F87547}"/>
                </a:ext>
              </a:extLst>
            </p:cNvPr>
            <p:cNvCxnSpPr>
              <a:cxnSpLocks/>
            </p:cNvCxnSpPr>
            <p:nvPr/>
          </p:nvCxnSpPr>
          <p:spPr>
            <a:xfrm>
              <a:off x="6499226" y="3800474"/>
              <a:ext cx="158749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6A56658-65C0-56F6-9A2A-39D5693712CD}"/>
                </a:ext>
              </a:extLst>
            </p:cNvPr>
            <p:cNvCxnSpPr>
              <a:cxnSpLocks/>
            </p:cNvCxnSpPr>
            <p:nvPr/>
          </p:nvCxnSpPr>
          <p:spPr>
            <a:xfrm>
              <a:off x="6499226" y="3369468"/>
              <a:ext cx="158749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E90B27E-1031-FF1D-F7FC-213F5DFB1401}"/>
              </a:ext>
            </a:extLst>
          </p:cNvPr>
          <p:cNvCxnSpPr>
            <a:cxnSpLocks/>
          </p:cNvCxnSpPr>
          <p:nvPr/>
        </p:nvCxnSpPr>
        <p:spPr>
          <a:xfrm flipH="1">
            <a:off x="8719448" y="4455759"/>
            <a:ext cx="0" cy="47625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E3F3E3-7C90-E379-C89E-74A88340E5E8}"/>
              </a:ext>
            </a:extLst>
          </p:cNvPr>
          <p:cNvSpPr txBox="1"/>
          <p:nvPr/>
        </p:nvSpPr>
        <p:spPr>
          <a:xfrm>
            <a:off x="5180082" y="4497396"/>
            <a:ext cx="5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DC0A46-6551-86D5-8479-37DCCF662B01}"/>
              </a:ext>
            </a:extLst>
          </p:cNvPr>
          <p:cNvSpPr txBox="1"/>
          <p:nvPr/>
        </p:nvSpPr>
        <p:spPr>
          <a:xfrm>
            <a:off x="10911728" y="4497396"/>
            <a:ext cx="5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B61C1E-BF08-3E2E-69D7-A8A8AE339E68}"/>
              </a:ext>
            </a:extLst>
          </p:cNvPr>
          <p:cNvSpPr txBox="1"/>
          <p:nvPr/>
        </p:nvSpPr>
        <p:spPr>
          <a:xfrm>
            <a:off x="6259823" y="5081514"/>
            <a:ext cx="5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9DF274-1E7B-450B-CE26-26ACB5870916}"/>
              </a:ext>
            </a:extLst>
          </p:cNvPr>
          <p:cNvSpPr txBox="1"/>
          <p:nvPr/>
        </p:nvSpPr>
        <p:spPr>
          <a:xfrm>
            <a:off x="8560847" y="5043551"/>
            <a:ext cx="5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486251-393F-BC5A-7437-71B608363B38}"/>
              </a:ext>
            </a:extLst>
          </p:cNvPr>
          <p:cNvSpPr txBox="1"/>
          <p:nvPr/>
        </p:nvSpPr>
        <p:spPr>
          <a:xfrm>
            <a:off x="10075381" y="5078068"/>
            <a:ext cx="5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AAB89A-2987-5E43-18E5-A4FC03DE63E8}"/>
              </a:ext>
            </a:extLst>
          </p:cNvPr>
          <p:cNvSpPr txBox="1"/>
          <p:nvPr/>
        </p:nvSpPr>
        <p:spPr>
          <a:xfrm>
            <a:off x="6310554" y="2492273"/>
            <a:ext cx="649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f(a)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6C4EED-E55E-7BEE-7D62-0F26E02BA69D}"/>
              </a:ext>
            </a:extLst>
          </p:cNvPr>
          <p:cNvSpPr txBox="1"/>
          <p:nvPr/>
        </p:nvSpPr>
        <p:spPr>
          <a:xfrm>
            <a:off x="8383877" y="3053264"/>
            <a:ext cx="649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f(b)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B6542D-B9D6-4630-2E83-E5BEC8BDE404}"/>
              </a:ext>
            </a:extLst>
          </p:cNvPr>
          <p:cNvSpPr txBox="1"/>
          <p:nvPr/>
        </p:nvSpPr>
        <p:spPr>
          <a:xfrm>
            <a:off x="9755603" y="2753870"/>
            <a:ext cx="649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f(c)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7C5905-275E-97F3-9CAE-134104E61BD3}"/>
              </a:ext>
            </a:extLst>
          </p:cNvPr>
          <p:cNvSpPr txBox="1"/>
          <p:nvPr/>
        </p:nvSpPr>
        <p:spPr>
          <a:xfrm>
            <a:off x="7301742" y="2707956"/>
            <a:ext cx="649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f(z)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AC06531-191E-03DF-86C6-29318D1BE505}"/>
              </a:ext>
            </a:extLst>
          </p:cNvPr>
          <p:cNvCxnSpPr>
            <a:cxnSpLocks/>
          </p:cNvCxnSpPr>
          <p:nvPr/>
        </p:nvCxnSpPr>
        <p:spPr>
          <a:xfrm>
            <a:off x="7599389" y="4451003"/>
            <a:ext cx="0" cy="595805"/>
          </a:xfrm>
          <a:prstGeom prst="line">
            <a:avLst/>
          </a:prstGeom>
          <a:ln w="57150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F9D94BE-D055-D83E-E38D-B951C1357DE7}"/>
              </a:ext>
            </a:extLst>
          </p:cNvPr>
          <p:cNvSpPr/>
          <p:nvPr/>
        </p:nvSpPr>
        <p:spPr>
          <a:xfrm flipH="1">
            <a:off x="10075381" y="3180171"/>
            <a:ext cx="166778" cy="1828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324A16D-C487-E2AB-0E1A-763C3D6A091C}"/>
              </a:ext>
            </a:extLst>
          </p:cNvPr>
          <p:cNvSpPr/>
          <p:nvPr/>
        </p:nvSpPr>
        <p:spPr>
          <a:xfrm flipH="1">
            <a:off x="8642670" y="3588097"/>
            <a:ext cx="166778" cy="1828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89BC9ED-A1F3-AE02-A185-43CD7E44BD68}"/>
              </a:ext>
            </a:extLst>
          </p:cNvPr>
          <p:cNvSpPr/>
          <p:nvPr/>
        </p:nvSpPr>
        <p:spPr>
          <a:xfrm flipH="1">
            <a:off x="6335676" y="2966539"/>
            <a:ext cx="166778" cy="1828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33FDED2-BA56-4957-7980-3FDC4D4F39BB}"/>
              </a:ext>
            </a:extLst>
          </p:cNvPr>
          <p:cNvSpPr/>
          <p:nvPr/>
        </p:nvSpPr>
        <p:spPr>
          <a:xfrm flipH="1">
            <a:off x="5717759" y="1699110"/>
            <a:ext cx="5728881" cy="2295233"/>
          </a:xfrm>
          <a:custGeom>
            <a:avLst/>
            <a:gdLst>
              <a:gd name="connsiteX0" fmla="*/ 0 w 5998464"/>
              <a:gd name="connsiteY0" fmla="*/ 0 h 2295233"/>
              <a:gd name="connsiteX1" fmla="*/ 676656 w 5998464"/>
              <a:gd name="connsiteY1" fmla="*/ 1106424 h 2295233"/>
              <a:gd name="connsiteX2" fmla="*/ 1389888 w 5998464"/>
              <a:gd name="connsiteY2" fmla="*/ 1627632 h 2295233"/>
              <a:gd name="connsiteX3" fmla="*/ 1965960 w 5998464"/>
              <a:gd name="connsiteY3" fmla="*/ 2295144 h 2295233"/>
              <a:gd name="connsiteX4" fmla="*/ 3520440 w 5998464"/>
              <a:gd name="connsiteY4" fmla="*/ 1673352 h 2295233"/>
              <a:gd name="connsiteX5" fmla="*/ 5276088 w 5998464"/>
              <a:gd name="connsiteY5" fmla="*/ 1389888 h 2295233"/>
              <a:gd name="connsiteX6" fmla="*/ 5998464 w 5998464"/>
              <a:gd name="connsiteY6" fmla="*/ 758952 h 229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8464" h="2295233">
                <a:moveTo>
                  <a:pt x="0" y="0"/>
                </a:moveTo>
                <a:cubicBezTo>
                  <a:pt x="222504" y="417576"/>
                  <a:pt x="445008" y="835152"/>
                  <a:pt x="676656" y="1106424"/>
                </a:cubicBezTo>
                <a:cubicBezTo>
                  <a:pt x="908304" y="1377696"/>
                  <a:pt x="1175004" y="1429512"/>
                  <a:pt x="1389888" y="1627632"/>
                </a:cubicBezTo>
                <a:cubicBezTo>
                  <a:pt x="1604772" y="1825752"/>
                  <a:pt x="1610868" y="2287524"/>
                  <a:pt x="1965960" y="2295144"/>
                </a:cubicBezTo>
                <a:cubicBezTo>
                  <a:pt x="2321052" y="2302764"/>
                  <a:pt x="2968752" y="1824228"/>
                  <a:pt x="3520440" y="1673352"/>
                </a:cubicBezTo>
                <a:cubicBezTo>
                  <a:pt x="4072128" y="1522476"/>
                  <a:pt x="4863084" y="1542288"/>
                  <a:pt x="5276088" y="1389888"/>
                </a:cubicBezTo>
                <a:cubicBezTo>
                  <a:pt x="5689092" y="1237488"/>
                  <a:pt x="5843778" y="998220"/>
                  <a:pt x="5998464" y="758952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42C15C1-FFC4-5731-CDA9-60BC1D9BEFDD}"/>
              </a:ext>
            </a:extLst>
          </p:cNvPr>
          <p:cNvSpPr/>
          <p:nvPr/>
        </p:nvSpPr>
        <p:spPr>
          <a:xfrm flipH="1">
            <a:off x="6067081" y="2631798"/>
            <a:ext cx="5283496" cy="1327324"/>
          </a:xfrm>
          <a:custGeom>
            <a:avLst/>
            <a:gdLst>
              <a:gd name="connsiteX0" fmla="*/ 0 w 5532120"/>
              <a:gd name="connsiteY0" fmla="*/ 457200 h 1327324"/>
              <a:gd name="connsiteX1" fmla="*/ 950976 w 5532120"/>
              <a:gd name="connsiteY1" fmla="*/ 612648 h 1327324"/>
              <a:gd name="connsiteX2" fmla="*/ 1316736 w 5532120"/>
              <a:gd name="connsiteY2" fmla="*/ 667512 h 1327324"/>
              <a:gd name="connsiteX3" fmla="*/ 2121408 w 5532120"/>
              <a:gd name="connsiteY3" fmla="*/ 1033272 h 1327324"/>
              <a:gd name="connsiteX4" fmla="*/ 2862072 w 5532120"/>
              <a:gd name="connsiteY4" fmla="*/ 1078992 h 1327324"/>
              <a:gd name="connsiteX5" fmla="*/ 4041648 w 5532120"/>
              <a:gd name="connsiteY5" fmla="*/ 1289304 h 1327324"/>
              <a:gd name="connsiteX6" fmla="*/ 4809744 w 5532120"/>
              <a:gd name="connsiteY6" fmla="*/ 1261872 h 1327324"/>
              <a:gd name="connsiteX7" fmla="*/ 5010912 w 5532120"/>
              <a:gd name="connsiteY7" fmla="*/ 649224 h 1327324"/>
              <a:gd name="connsiteX8" fmla="*/ 5532120 w 5532120"/>
              <a:gd name="connsiteY8" fmla="*/ 0 h 1327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2120" h="1327324">
                <a:moveTo>
                  <a:pt x="0" y="457200"/>
                </a:moveTo>
                <a:lnTo>
                  <a:pt x="950976" y="612648"/>
                </a:lnTo>
                <a:cubicBezTo>
                  <a:pt x="1170432" y="647700"/>
                  <a:pt x="1121664" y="597408"/>
                  <a:pt x="1316736" y="667512"/>
                </a:cubicBezTo>
                <a:cubicBezTo>
                  <a:pt x="1511808" y="737616"/>
                  <a:pt x="1863852" y="964692"/>
                  <a:pt x="2121408" y="1033272"/>
                </a:cubicBezTo>
                <a:cubicBezTo>
                  <a:pt x="2378964" y="1101852"/>
                  <a:pt x="2542032" y="1036320"/>
                  <a:pt x="2862072" y="1078992"/>
                </a:cubicBezTo>
                <a:cubicBezTo>
                  <a:pt x="3182112" y="1121664"/>
                  <a:pt x="3717036" y="1258824"/>
                  <a:pt x="4041648" y="1289304"/>
                </a:cubicBezTo>
                <a:cubicBezTo>
                  <a:pt x="4366260" y="1319784"/>
                  <a:pt x="4648200" y="1368552"/>
                  <a:pt x="4809744" y="1261872"/>
                </a:cubicBezTo>
                <a:cubicBezTo>
                  <a:pt x="4971288" y="1155192"/>
                  <a:pt x="4890516" y="859536"/>
                  <a:pt x="5010912" y="649224"/>
                </a:cubicBezTo>
                <a:cubicBezTo>
                  <a:pt x="5131308" y="438912"/>
                  <a:pt x="5384292" y="156972"/>
                  <a:pt x="553212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CF4144B1-951E-5BC1-EA01-A0AB5E8C3AFE}"/>
              </a:ext>
            </a:extLst>
          </p:cNvPr>
          <p:cNvSpPr/>
          <p:nvPr/>
        </p:nvSpPr>
        <p:spPr>
          <a:xfrm flipH="1">
            <a:off x="5499433" y="1927710"/>
            <a:ext cx="5580419" cy="1778703"/>
          </a:xfrm>
          <a:custGeom>
            <a:avLst/>
            <a:gdLst>
              <a:gd name="connsiteX0" fmla="*/ 0 w 5843016"/>
              <a:gd name="connsiteY0" fmla="*/ 0 h 1778703"/>
              <a:gd name="connsiteX1" fmla="*/ 987552 w 5843016"/>
              <a:gd name="connsiteY1" fmla="*/ 1353312 h 1778703"/>
              <a:gd name="connsiteX2" fmla="*/ 2487168 w 5843016"/>
              <a:gd name="connsiteY2" fmla="*/ 1773936 h 1778703"/>
              <a:gd name="connsiteX3" fmla="*/ 4873752 w 5843016"/>
              <a:gd name="connsiteY3" fmla="*/ 1143000 h 1778703"/>
              <a:gd name="connsiteX4" fmla="*/ 5843016 w 5843016"/>
              <a:gd name="connsiteY4" fmla="*/ 18288 h 177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3016" h="1778703">
                <a:moveTo>
                  <a:pt x="0" y="0"/>
                </a:moveTo>
                <a:cubicBezTo>
                  <a:pt x="286512" y="528828"/>
                  <a:pt x="573024" y="1057656"/>
                  <a:pt x="987552" y="1353312"/>
                </a:cubicBezTo>
                <a:cubicBezTo>
                  <a:pt x="1402080" y="1648968"/>
                  <a:pt x="1839468" y="1808988"/>
                  <a:pt x="2487168" y="1773936"/>
                </a:cubicBezTo>
                <a:cubicBezTo>
                  <a:pt x="3134868" y="1738884"/>
                  <a:pt x="4314444" y="1435608"/>
                  <a:pt x="4873752" y="1143000"/>
                </a:cubicBezTo>
                <a:cubicBezTo>
                  <a:pt x="5433060" y="850392"/>
                  <a:pt x="5750052" y="208788"/>
                  <a:pt x="5843016" y="18288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7B775E22-EF5A-BF48-A377-CB62495C6C0E}"/>
              </a:ext>
            </a:extLst>
          </p:cNvPr>
          <p:cNvSpPr/>
          <p:nvPr/>
        </p:nvSpPr>
        <p:spPr>
          <a:xfrm flipH="1">
            <a:off x="5394636" y="867006"/>
            <a:ext cx="5763813" cy="4454023"/>
          </a:xfrm>
          <a:custGeom>
            <a:avLst/>
            <a:gdLst>
              <a:gd name="connsiteX0" fmla="*/ 0 w 6035040"/>
              <a:gd name="connsiteY0" fmla="*/ 0 h 4454023"/>
              <a:gd name="connsiteX1" fmla="*/ 740664 w 6035040"/>
              <a:gd name="connsiteY1" fmla="*/ 1975104 h 4454023"/>
              <a:gd name="connsiteX2" fmla="*/ 1088136 w 6035040"/>
              <a:gd name="connsiteY2" fmla="*/ 2459736 h 4454023"/>
              <a:gd name="connsiteX3" fmla="*/ 1472184 w 6035040"/>
              <a:gd name="connsiteY3" fmla="*/ 3538728 h 4454023"/>
              <a:gd name="connsiteX4" fmla="*/ 1709928 w 6035040"/>
              <a:gd name="connsiteY4" fmla="*/ 4453128 h 4454023"/>
              <a:gd name="connsiteX5" fmla="*/ 2185416 w 6035040"/>
              <a:gd name="connsiteY5" fmla="*/ 3374136 h 4454023"/>
              <a:gd name="connsiteX6" fmla="*/ 2660904 w 6035040"/>
              <a:gd name="connsiteY6" fmla="*/ 2743200 h 4454023"/>
              <a:gd name="connsiteX7" fmla="*/ 3895344 w 6035040"/>
              <a:gd name="connsiteY7" fmla="*/ 2514600 h 4454023"/>
              <a:gd name="connsiteX8" fmla="*/ 5111496 w 6035040"/>
              <a:gd name="connsiteY8" fmla="*/ 2148840 h 4454023"/>
              <a:gd name="connsiteX9" fmla="*/ 6035040 w 6035040"/>
              <a:gd name="connsiteY9" fmla="*/ 2103120 h 445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5040" h="4454023">
                <a:moveTo>
                  <a:pt x="0" y="0"/>
                </a:moveTo>
                <a:cubicBezTo>
                  <a:pt x="279654" y="782574"/>
                  <a:pt x="559308" y="1565148"/>
                  <a:pt x="740664" y="1975104"/>
                </a:cubicBezTo>
                <a:cubicBezTo>
                  <a:pt x="922020" y="2385060"/>
                  <a:pt x="966216" y="2199132"/>
                  <a:pt x="1088136" y="2459736"/>
                </a:cubicBezTo>
                <a:cubicBezTo>
                  <a:pt x="1210056" y="2720340"/>
                  <a:pt x="1368552" y="3206496"/>
                  <a:pt x="1472184" y="3538728"/>
                </a:cubicBezTo>
                <a:cubicBezTo>
                  <a:pt x="1575816" y="3870960"/>
                  <a:pt x="1591056" y="4480560"/>
                  <a:pt x="1709928" y="4453128"/>
                </a:cubicBezTo>
                <a:cubicBezTo>
                  <a:pt x="1828800" y="4425696"/>
                  <a:pt x="2026920" y="3659124"/>
                  <a:pt x="2185416" y="3374136"/>
                </a:cubicBezTo>
                <a:cubicBezTo>
                  <a:pt x="2343912" y="3089148"/>
                  <a:pt x="2375916" y="2886456"/>
                  <a:pt x="2660904" y="2743200"/>
                </a:cubicBezTo>
                <a:cubicBezTo>
                  <a:pt x="2945892" y="2599944"/>
                  <a:pt x="3486912" y="2613660"/>
                  <a:pt x="3895344" y="2514600"/>
                </a:cubicBezTo>
                <a:cubicBezTo>
                  <a:pt x="4303776" y="2415540"/>
                  <a:pt x="4754880" y="2217420"/>
                  <a:pt x="5111496" y="2148840"/>
                </a:cubicBezTo>
                <a:cubicBezTo>
                  <a:pt x="5468112" y="2080260"/>
                  <a:pt x="5873496" y="2119884"/>
                  <a:pt x="6035040" y="210312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0E8C7-F8DF-A666-ADFB-EF6172A31FAC}"/>
              </a:ext>
            </a:extLst>
          </p:cNvPr>
          <p:cNvSpPr/>
          <p:nvPr/>
        </p:nvSpPr>
        <p:spPr>
          <a:xfrm flipH="1">
            <a:off x="7516000" y="3149418"/>
            <a:ext cx="166778" cy="3665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B210135-4191-60E0-94A4-E534A905B429}"/>
              </a:ext>
            </a:extLst>
          </p:cNvPr>
          <p:cNvSpPr/>
          <p:nvPr/>
        </p:nvSpPr>
        <p:spPr>
          <a:xfrm flipH="1">
            <a:off x="7532546" y="3824487"/>
            <a:ext cx="130103" cy="1698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8E06C6A-D4EE-4116-CE76-FAD0AD542989}"/>
              </a:ext>
            </a:extLst>
          </p:cNvPr>
          <p:cNvCxnSpPr>
            <a:cxnSpLocks/>
          </p:cNvCxnSpPr>
          <p:nvPr/>
        </p:nvCxnSpPr>
        <p:spPr>
          <a:xfrm>
            <a:off x="49637" y="65467"/>
            <a:ext cx="3839248" cy="411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810EEC6-310F-C527-1D65-590AEB6A3BAE}"/>
              </a:ext>
            </a:extLst>
          </p:cNvPr>
          <p:cNvSpPr txBox="1"/>
          <p:nvPr/>
        </p:nvSpPr>
        <p:spPr>
          <a:xfrm>
            <a:off x="7447944" y="5090343"/>
            <a:ext cx="53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z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C1ADF5A-9373-7106-52E5-89AA59EBE80B}"/>
              </a:ext>
            </a:extLst>
          </p:cNvPr>
          <p:cNvSpPr/>
          <p:nvPr/>
        </p:nvSpPr>
        <p:spPr>
          <a:xfrm flipH="1">
            <a:off x="8726059" y="4487821"/>
            <a:ext cx="1574349" cy="476248"/>
          </a:xfrm>
          <a:prstGeom prst="rect">
            <a:avLst/>
          </a:prstGeom>
          <a:solidFill>
            <a:schemeClr val="accent5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CCBB43B-FB79-B325-C582-3694140725EB}"/>
              </a:ext>
            </a:extLst>
          </p:cNvPr>
          <p:cNvSpPr/>
          <p:nvPr/>
        </p:nvSpPr>
        <p:spPr>
          <a:xfrm flipH="1">
            <a:off x="6425233" y="4497396"/>
            <a:ext cx="1167545" cy="476248"/>
          </a:xfrm>
          <a:prstGeom prst="rect">
            <a:avLst/>
          </a:prstGeom>
          <a:solidFill>
            <a:schemeClr val="accent5">
              <a:lumMod val="7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DB7A7B3-A3F5-1A9B-1FBA-6A1A2A744521}"/>
                  </a:ext>
                </a:extLst>
              </p:cNvPr>
              <p:cNvSpPr txBox="1"/>
              <p:nvPr/>
            </p:nvSpPr>
            <p:spPr>
              <a:xfrm>
                <a:off x="4391692" y="1114792"/>
                <a:ext cx="29945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invariant: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p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]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DB7A7B3-A3F5-1A9B-1FBA-6A1A2A744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92" y="1114792"/>
                <a:ext cx="2994575" cy="369332"/>
              </a:xfrm>
              <a:prstGeom prst="rect">
                <a:avLst/>
              </a:prstGeom>
              <a:blipFill>
                <a:blip r:embed="rId3"/>
                <a:stretch>
                  <a:fillRect l="-162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316B64B-A16C-10B7-5F8C-15562348E9CA}"/>
                  </a:ext>
                </a:extLst>
              </p:cNvPr>
              <p:cNvSpPr txBox="1"/>
              <p:nvPr/>
            </p:nvSpPr>
            <p:spPr>
              <a:xfrm>
                <a:off x="4146095" y="155383"/>
                <a:ext cx="34805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+mn-ea"/>
                    <a:cs typeface="+mn-cs"/>
                  </a:rPr>
                  <a:t>Goal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: 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p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≔</m:t>
                    </m:r>
                    <m:r>
                      <m:rPr>
                        <m:sty m:val="p"/>
                      </m:rP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argmin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(to within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±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𝜖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)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1316B64B-A16C-10B7-5F8C-15562348E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095" y="155383"/>
                <a:ext cx="3480598" cy="646331"/>
              </a:xfrm>
              <a:prstGeom prst="rect">
                <a:avLst/>
              </a:prstGeom>
              <a:blipFill>
                <a:blip r:embed="rId4"/>
                <a:stretch>
                  <a:fillRect t="-5607" r="-1576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823CFD-0F6E-8AA1-60C3-D849267F128E}"/>
                  </a:ext>
                </a:extLst>
              </p:cNvPr>
              <p:cNvSpPr txBox="1"/>
              <p:nvPr/>
            </p:nvSpPr>
            <p:spPr>
              <a:xfrm>
                <a:off x="4391692" y="839793"/>
                <a:ext cx="16753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State: </a:t>
                </a: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1823CFD-0F6E-8AA1-60C3-D849267F1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692" y="839793"/>
                <a:ext cx="1675389" cy="369332"/>
              </a:xfrm>
              <a:prstGeom prst="rect">
                <a:avLst/>
              </a:prstGeom>
              <a:blipFill>
                <a:blip r:embed="rId5"/>
                <a:stretch>
                  <a:fillRect l="-290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3A800B7-D5EF-9405-A49D-E505435448D7}"/>
              </a:ext>
            </a:extLst>
          </p:cNvPr>
          <p:cNvCxnSpPr>
            <a:cxnSpLocks/>
          </p:cNvCxnSpPr>
          <p:nvPr/>
        </p:nvCxnSpPr>
        <p:spPr>
          <a:xfrm>
            <a:off x="49637" y="6713291"/>
            <a:ext cx="3839248" cy="411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77D9D80-F2BE-7D9E-6006-588B30411A18}"/>
                  </a:ext>
                </a:extLst>
              </p:cNvPr>
              <p:cNvSpPr/>
              <p:nvPr/>
            </p:nvSpPr>
            <p:spPr>
              <a:xfrm>
                <a:off x="1495425" y="1557075"/>
                <a:ext cx="325755" cy="3224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77D9D80-F2BE-7D9E-6006-588B30411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425" y="1557075"/>
                <a:ext cx="325755" cy="322404"/>
              </a:xfrm>
              <a:prstGeom prst="rect">
                <a:avLst/>
              </a:prstGeom>
              <a:blipFill>
                <a:blip r:embed="rId6"/>
                <a:stretch>
                  <a:fillRect l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D9D3847-152E-BD2A-B18C-C46DB60881F8}"/>
                  </a:ext>
                </a:extLst>
              </p:cNvPr>
              <p:cNvSpPr/>
              <p:nvPr/>
            </p:nvSpPr>
            <p:spPr>
              <a:xfrm>
                <a:off x="1555844" y="4086333"/>
                <a:ext cx="325755" cy="3224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D9D3847-152E-BD2A-B18C-C46DB6088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844" y="4086333"/>
                <a:ext cx="325755" cy="322404"/>
              </a:xfrm>
              <a:prstGeom prst="rect">
                <a:avLst/>
              </a:prstGeom>
              <a:blipFill>
                <a:blip r:embed="rId7"/>
                <a:stretch>
                  <a:fillRect l="-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7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D78C9"/>
                                      </p:to>
                                    </p:animClr>
                                    <p:set>
                                      <p:cBhvr>
                                        <p:cTn id="91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D78C9"/>
                                      </p:to>
                                    </p:animClr>
                                    <p:set>
                                      <p:cBhvr>
                                        <p:cTn id="9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D78C9"/>
                                      </p:to>
                                    </p:animClr>
                                    <p:set>
                                      <p:cBhvr>
                                        <p:cTn id="97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D78C9"/>
                                      </p:to>
                                    </p:animClr>
                                    <p:set>
                                      <p:cBhvr>
                                        <p:cTn id="105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109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D78C9"/>
                                      </p:to>
                                    </p:animClr>
                                    <p:set>
                                      <p:cBhvr>
                                        <p:cTn id="12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13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D78C9"/>
                                      </p:to>
                                    </p:animClr>
                                    <p:set>
                                      <p:cBhvr>
                                        <p:cTn id="137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9401 0.00278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13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12422 -0.00509 " pathEditMode="relative" rAng="0" ptsTypes="AA"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347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11354 0.05347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266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9" grpId="0" animBg="1"/>
      <p:bldP spid="43" grpId="0"/>
      <p:bldP spid="44" grpId="0"/>
      <p:bldP spid="44" grpId="1"/>
      <p:bldP spid="45" grpId="0"/>
      <p:bldP spid="45" grpId="1"/>
      <p:bldP spid="46" grpId="0"/>
      <p:bldP spid="47" grpId="0"/>
      <p:bldP spid="47" grpId="1"/>
      <p:bldP spid="48" grpId="0"/>
      <p:bldP spid="48" grpId="1"/>
      <p:bldP spid="58" grpId="0"/>
      <p:bldP spid="36" grpId="0" animBg="1"/>
      <p:bldP spid="37" grpId="0" animBg="1"/>
      <p:bldP spid="38" grpId="0" animBg="1"/>
      <p:bldP spid="50" grpId="0" animBg="1"/>
      <p:bldP spid="50" grpId="1" animBg="1"/>
      <p:bldP spid="54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1" grpId="0" animBg="1"/>
      <p:bldP spid="67" grpId="0"/>
      <p:bldP spid="67" grpId="1"/>
      <p:bldP spid="67" grpId="2"/>
      <p:bldP spid="70" grpId="0" animBg="1"/>
      <p:bldP spid="71" grpId="0" animBg="1"/>
      <p:bldP spid="71" grpId="1" animBg="1"/>
      <p:bldP spid="72" grpId="0"/>
      <p:bldP spid="74" grpId="0"/>
      <p:bldP spid="75" grpId="0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F8E7-6ED7-6A86-FD2D-B14C40D3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293" y="65467"/>
            <a:ext cx="6168957" cy="1325563"/>
          </a:xfrm>
        </p:spPr>
        <p:txBody>
          <a:bodyPr/>
          <a:lstStyle/>
          <a:p>
            <a:r>
              <a:rPr lang="en-US"/>
              <a:t>( a </a:t>
            </a:r>
            <a:r>
              <a:rPr lang="en-US" i="1"/>
              <a:t>small </a:t>
            </a:r>
            <a:r>
              <a:rPr lang="en-US"/>
              <a:t>problem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7D84C-7882-3FC2-E4F2-F0411AF8F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5" y="-4118"/>
            <a:ext cx="3733014" cy="6687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384DD47-8C66-A183-BF99-5D2BC16FF4C4}"/>
                  </a:ext>
                </a:extLst>
              </p:cNvPr>
              <p:cNvSpPr/>
              <p:nvPr/>
            </p:nvSpPr>
            <p:spPr>
              <a:xfrm>
                <a:off x="1486239" y="1529486"/>
                <a:ext cx="325755" cy="3224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384DD47-8C66-A183-BF99-5D2BC16FF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239" y="1529486"/>
                <a:ext cx="325755" cy="322404"/>
              </a:xfrm>
              <a:prstGeom prst="rect">
                <a:avLst/>
              </a:prstGeom>
              <a:blipFill>
                <a:blip r:embed="rId3"/>
                <a:stretch>
                  <a:fillRect l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46AB64-561A-3033-13CC-B1B73CE96F87}"/>
                  </a:ext>
                </a:extLst>
              </p:cNvPr>
              <p:cNvSpPr/>
              <p:nvPr/>
            </p:nvSpPr>
            <p:spPr>
              <a:xfrm>
                <a:off x="1486240" y="3958834"/>
                <a:ext cx="325755" cy="32240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846AB64-561A-3033-13CC-B1B73CE96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240" y="3958834"/>
                <a:ext cx="325755" cy="322404"/>
              </a:xfrm>
              <a:prstGeom prst="rect">
                <a:avLst/>
              </a:prstGeom>
              <a:blipFill>
                <a:blip r:embed="rId4"/>
                <a:stretch>
                  <a:fillRect l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824EAD-D584-070C-06AF-59939D7137F0}"/>
              </a:ext>
            </a:extLst>
          </p:cNvPr>
          <p:cNvCxnSpPr>
            <a:cxnSpLocks/>
          </p:cNvCxnSpPr>
          <p:nvPr/>
        </p:nvCxnSpPr>
        <p:spPr>
          <a:xfrm>
            <a:off x="49637" y="65467"/>
            <a:ext cx="3839248" cy="411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9DC245-658B-9710-1898-3EF0C2327F41}"/>
              </a:ext>
            </a:extLst>
          </p:cNvPr>
          <p:cNvCxnSpPr>
            <a:cxnSpLocks/>
          </p:cNvCxnSpPr>
          <p:nvPr/>
        </p:nvCxnSpPr>
        <p:spPr>
          <a:xfrm>
            <a:off x="49637" y="6713291"/>
            <a:ext cx="3839248" cy="4118"/>
          </a:xfrm>
          <a:prstGeom prst="line">
            <a:avLst/>
          </a:prstGeom>
          <a:ln w="571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05E49D6-7D58-BF6E-37C4-ED973367D99A}"/>
              </a:ext>
            </a:extLst>
          </p:cNvPr>
          <p:cNvSpPr txBox="1"/>
          <p:nvPr/>
        </p:nvSpPr>
        <p:spPr>
          <a:xfrm>
            <a:off x="4151025" y="2072286"/>
            <a:ext cx="7840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How do we compare two real numbers?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If we compare bit-by-bit, will it ever terminate? (i.e., is it even a recursive procedure?)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How long will it take?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20673B3-4A13-5680-9F7F-E3D7F2B8D3D7}"/>
                  </a:ext>
                </a:extLst>
              </p14:cNvPr>
              <p14:cNvContentPartPr/>
              <p14:nvPr/>
            </p14:nvContentPartPr>
            <p14:xfrm>
              <a:off x="1372877" y="1426669"/>
              <a:ext cx="629280" cy="478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20673B3-4A13-5680-9F7F-E3D7F2B8D3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4867" y="1408669"/>
                <a:ext cx="66494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2561792-0CF3-9355-4A33-D067E98A1745}"/>
                  </a:ext>
                </a:extLst>
              </p14:cNvPr>
              <p14:cNvContentPartPr/>
              <p14:nvPr/>
            </p14:nvContentPartPr>
            <p14:xfrm>
              <a:off x="1476557" y="3908149"/>
              <a:ext cx="485640" cy="438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2561792-0CF3-9355-4A33-D067E98A174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58557" y="3890164"/>
                <a:ext cx="521280" cy="473731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996B436C-C0A7-2523-B18B-24F4763DB217}"/>
              </a:ext>
            </a:extLst>
          </p:cNvPr>
          <p:cNvGrpSpPr/>
          <p:nvPr/>
        </p:nvGrpSpPr>
        <p:grpSpPr>
          <a:xfrm>
            <a:off x="2245254" y="599758"/>
            <a:ext cx="4845377" cy="1484454"/>
            <a:chOff x="527901" y="96780"/>
            <a:chExt cx="4845377" cy="148445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EA756E6-7E09-8344-9B82-759D9053A3F8}"/>
                </a:ext>
              </a:extLst>
            </p:cNvPr>
            <p:cNvSpPr/>
            <p:nvPr/>
          </p:nvSpPr>
          <p:spPr>
            <a:xfrm>
              <a:off x="527901" y="96780"/>
              <a:ext cx="4845377" cy="14844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FD85414-7C74-D9CA-4BFD-3346F1CBB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313" y="196611"/>
              <a:ext cx="4456934" cy="135341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258F476-0830-36D7-5955-816553B8082E}"/>
              </a:ext>
            </a:extLst>
          </p:cNvPr>
          <p:cNvGrpSpPr/>
          <p:nvPr/>
        </p:nvGrpSpPr>
        <p:grpSpPr>
          <a:xfrm rot="20962586">
            <a:off x="1753898" y="1283032"/>
            <a:ext cx="8533456" cy="1484454"/>
            <a:chOff x="450288" y="1631201"/>
            <a:chExt cx="8533456" cy="148445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C7E46E5-F9E1-452C-D7EF-0516851C030B}"/>
                </a:ext>
              </a:extLst>
            </p:cNvPr>
            <p:cNvSpPr/>
            <p:nvPr/>
          </p:nvSpPr>
          <p:spPr>
            <a:xfrm>
              <a:off x="450288" y="1631201"/>
              <a:ext cx="8533456" cy="14844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E88A029-4979-213D-402E-919B85325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7901" y="1834559"/>
              <a:ext cx="8232824" cy="117923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01689E-FF15-9383-B9B6-250C7BEA0119}"/>
              </a:ext>
            </a:extLst>
          </p:cNvPr>
          <p:cNvGrpSpPr/>
          <p:nvPr/>
        </p:nvGrpSpPr>
        <p:grpSpPr>
          <a:xfrm rot="296317">
            <a:off x="3141635" y="1631573"/>
            <a:ext cx="9214290" cy="1484454"/>
            <a:chOff x="344489" y="3038780"/>
            <a:chExt cx="9214290" cy="148445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079C149-BC5B-5605-8043-DDF9260AFF2B}"/>
                </a:ext>
              </a:extLst>
            </p:cNvPr>
            <p:cNvSpPr/>
            <p:nvPr/>
          </p:nvSpPr>
          <p:spPr>
            <a:xfrm>
              <a:off x="344489" y="3038780"/>
              <a:ext cx="9214290" cy="14844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981D0CB-CB67-EFCE-6F35-AAB63F77F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644" y="3142082"/>
              <a:ext cx="8969980" cy="125181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A01977-27AB-2FC1-5999-1BE7C02FCD86}"/>
              </a:ext>
            </a:extLst>
          </p:cNvPr>
          <p:cNvGrpSpPr/>
          <p:nvPr/>
        </p:nvGrpSpPr>
        <p:grpSpPr>
          <a:xfrm rot="21217794">
            <a:off x="3535478" y="1552764"/>
            <a:ext cx="8597245" cy="2257891"/>
            <a:chOff x="0" y="4590155"/>
            <a:chExt cx="8597245" cy="225789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274C3F5-080B-0C7B-D44C-C4005E969A76}"/>
                </a:ext>
              </a:extLst>
            </p:cNvPr>
            <p:cNvSpPr/>
            <p:nvPr/>
          </p:nvSpPr>
          <p:spPr>
            <a:xfrm>
              <a:off x="0" y="4590155"/>
              <a:ext cx="8597245" cy="225789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2EC2F03-0B65-ECE0-6C98-062DCC806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3087" y="4726584"/>
              <a:ext cx="8189854" cy="198503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11E4822-05E0-D440-B941-5BAF1A88F008}"/>
              </a:ext>
            </a:extLst>
          </p:cNvPr>
          <p:cNvGrpSpPr/>
          <p:nvPr/>
        </p:nvGrpSpPr>
        <p:grpSpPr>
          <a:xfrm>
            <a:off x="4214693" y="2581578"/>
            <a:ext cx="7541006" cy="2022437"/>
            <a:chOff x="2773240" y="2665591"/>
            <a:chExt cx="7541006" cy="202243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4E13A96-441D-57C5-8000-0D6372D80A58}"/>
                </a:ext>
              </a:extLst>
            </p:cNvPr>
            <p:cNvSpPr/>
            <p:nvPr/>
          </p:nvSpPr>
          <p:spPr>
            <a:xfrm>
              <a:off x="2773240" y="2665591"/>
              <a:ext cx="7541006" cy="202243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12F1B2C-E623-D59B-0B84-2B32AB24445B}"/>
                </a:ext>
              </a:extLst>
            </p:cNvPr>
            <p:cNvGrpSpPr/>
            <p:nvPr/>
          </p:nvGrpSpPr>
          <p:grpSpPr>
            <a:xfrm>
              <a:off x="2947616" y="2763273"/>
              <a:ext cx="7284091" cy="1361162"/>
              <a:chOff x="786490" y="1009235"/>
              <a:chExt cx="7284091" cy="136116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DF1EA20-D4AD-90FF-3C19-7E53AAD195CE}"/>
                  </a:ext>
                </a:extLst>
              </p:cNvPr>
              <p:cNvSpPr/>
              <p:nvPr/>
            </p:nvSpPr>
            <p:spPr>
              <a:xfrm>
                <a:off x="3006460" y="1862978"/>
                <a:ext cx="1332178" cy="47026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3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564629C1-CCEF-B296-E04B-F6EF547F9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64254"/>
              <a:stretch>
                <a:fillRect/>
              </a:stretch>
            </p:blipFill>
            <p:spPr>
              <a:xfrm>
                <a:off x="786490" y="1013290"/>
                <a:ext cx="1804763" cy="776192"/>
              </a:xfrm>
              <a:custGeom>
                <a:avLst/>
                <a:gdLst>
                  <a:gd name="connsiteX0" fmla="*/ 0 w 2414365"/>
                  <a:gd name="connsiteY0" fmla="*/ 0 h 1038370"/>
                  <a:gd name="connsiteX1" fmla="*/ 2414365 w 2414365"/>
                  <a:gd name="connsiteY1" fmla="*/ 0 h 1038370"/>
                  <a:gd name="connsiteX2" fmla="*/ 2414365 w 2414365"/>
                  <a:gd name="connsiteY2" fmla="*/ 1038370 h 1038370"/>
                  <a:gd name="connsiteX3" fmla="*/ 0 w 2414365"/>
                  <a:gd name="connsiteY3" fmla="*/ 1038370 h 1038370"/>
                  <a:gd name="connsiteX4" fmla="*/ 0 w 2414365"/>
                  <a:gd name="connsiteY4" fmla="*/ 0 h 103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4365" h="1038370">
                    <a:moveTo>
                      <a:pt x="0" y="0"/>
                    </a:moveTo>
                    <a:lnTo>
                      <a:pt x="2414365" y="0"/>
                    </a:lnTo>
                    <a:lnTo>
                      <a:pt x="2414365" y="1038370"/>
                    </a:lnTo>
                    <a:lnTo>
                      <a:pt x="0" y="103837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2268F45-4A00-63DF-6073-9F0B24E07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0438"/>
              <a:stretch>
                <a:fillRect/>
              </a:stretch>
            </p:blipFill>
            <p:spPr>
              <a:xfrm>
                <a:off x="3130286" y="1009235"/>
                <a:ext cx="1492519" cy="776192"/>
              </a:xfrm>
              <a:custGeom>
                <a:avLst/>
                <a:gdLst>
                  <a:gd name="connsiteX0" fmla="*/ 0 w 1996653"/>
                  <a:gd name="connsiteY0" fmla="*/ 0 h 1038370"/>
                  <a:gd name="connsiteX1" fmla="*/ 1996653 w 1996653"/>
                  <a:gd name="connsiteY1" fmla="*/ 0 h 1038370"/>
                  <a:gd name="connsiteX2" fmla="*/ 1996653 w 1996653"/>
                  <a:gd name="connsiteY2" fmla="*/ 1038370 h 1038370"/>
                  <a:gd name="connsiteX3" fmla="*/ 0 w 1996653"/>
                  <a:gd name="connsiteY3" fmla="*/ 1038370 h 1038370"/>
                  <a:gd name="connsiteX4" fmla="*/ 0 w 1996653"/>
                  <a:gd name="connsiteY4" fmla="*/ 0 h 103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653" h="1038370">
                    <a:moveTo>
                      <a:pt x="0" y="0"/>
                    </a:moveTo>
                    <a:lnTo>
                      <a:pt x="1996653" y="0"/>
                    </a:lnTo>
                    <a:lnTo>
                      <a:pt x="1996653" y="1038370"/>
                    </a:lnTo>
                    <a:lnTo>
                      <a:pt x="0" y="103837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878ABCC-9C5D-73D4-330D-1CA9B0C49C80}"/>
                  </a:ext>
                </a:extLst>
              </p:cNvPr>
              <p:cNvSpPr txBox="1"/>
              <p:nvPr/>
            </p:nvSpPr>
            <p:spPr>
              <a:xfrm>
                <a:off x="4770573" y="1239110"/>
                <a:ext cx="6286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and</a:t>
                </a: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C5990052-7BC5-0190-6882-CCE9682ED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4068"/>
              <a:stretch/>
            </p:blipFill>
            <p:spPr>
              <a:xfrm>
                <a:off x="5399223" y="1116488"/>
                <a:ext cx="2138227" cy="583924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1290813-424F-28E0-72F4-49DABEF3A314}"/>
                  </a:ext>
                </a:extLst>
              </p:cNvPr>
              <p:cNvSpPr txBox="1"/>
              <p:nvPr/>
            </p:nvSpPr>
            <p:spPr>
              <a:xfrm>
                <a:off x="2627635" y="1238812"/>
                <a:ext cx="4316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If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5019459-9C13-3C2C-72AB-6D02ECF12015}"/>
                  </a:ext>
                </a:extLst>
              </p:cNvPr>
              <p:cNvSpPr txBox="1"/>
              <p:nvPr/>
            </p:nvSpPr>
            <p:spPr>
              <a:xfrm>
                <a:off x="2340864" y="1855578"/>
                <a:ext cx="7894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then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010A6FE-6B48-03E1-A2F5-B856A40B1E0C}"/>
                  </a:ext>
                </a:extLst>
              </p:cNvPr>
              <p:cNvSpPr txBox="1"/>
              <p:nvPr/>
            </p:nvSpPr>
            <p:spPr>
              <a:xfrm>
                <a:off x="7441931" y="1331080"/>
                <a:ext cx="628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,</a:t>
                </a:r>
              </a:p>
            </p:txBody>
          </p:sp>
          <p:pic>
            <p:nvPicPr>
              <p:cNvPr id="2048" name="Picture 2047">
                <a:extLst>
                  <a:ext uri="{FF2B5EF4-FFF2-40B4-BE49-F238E27FC236}">
                    <a16:creationId xmlns:a16="http://schemas.microsoft.com/office/drawing/2014/main" id="{2F991875-DAAE-7885-6BCE-84EB7A3E3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58256" y="1660019"/>
                <a:ext cx="5081934" cy="710378"/>
              </a:xfrm>
              <a:prstGeom prst="rect">
                <a:avLst/>
              </a:prstGeom>
            </p:spPr>
          </p:pic>
          <p:sp>
            <p:nvSpPr>
              <p:cNvPr id="2049" name="Rectangle 2048">
                <a:extLst>
                  <a:ext uri="{FF2B5EF4-FFF2-40B4-BE49-F238E27FC236}">
                    <a16:creationId xmlns:a16="http://schemas.microsoft.com/office/drawing/2014/main" id="{14171441-4B6B-7A11-43AE-AA508F5A41D7}"/>
                  </a:ext>
                </a:extLst>
              </p:cNvPr>
              <p:cNvSpPr/>
              <p:nvPr/>
            </p:nvSpPr>
            <p:spPr>
              <a:xfrm>
                <a:off x="3006460" y="2324678"/>
                <a:ext cx="1332178" cy="457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50" name="TextBox 2049">
            <a:extLst>
              <a:ext uri="{FF2B5EF4-FFF2-40B4-BE49-F238E27FC236}">
                <a16:creationId xmlns:a16="http://schemas.microsoft.com/office/drawing/2014/main" id="{B5577ADD-F510-FC49-7EA3-C10EEED1C80A}"/>
              </a:ext>
            </a:extLst>
          </p:cNvPr>
          <p:cNvSpPr txBox="1"/>
          <p:nvPr/>
        </p:nvSpPr>
        <p:spPr>
          <a:xfrm>
            <a:off x="5111955" y="5399368"/>
            <a:ext cx="3713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numbers are not too close; can compare them quickly!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3EE182D7-8883-956D-4A0F-DFB16A3441AA}"/>
              </a:ext>
            </a:extLst>
          </p:cNvPr>
          <p:cNvSpPr txBox="1"/>
          <p:nvPr/>
        </p:nvSpPr>
        <p:spPr>
          <a:xfrm>
            <a:off x="9398563" y="5420629"/>
            <a:ext cx="2469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(requires 18 pages of math to prove; all months after the conference)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52" name="Ink 2051">
                <a:extLst>
                  <a:ext uri="{FF2B5EF4-FFF2-40B4-BE49-F238E27FC236}">
                    <a16:creationId xmlns:a16="http://schemas.microsoft.com/office/drawing/2014/main" id="{C8420F9E-E372-354E-D12B-7BAF37DFFF4A}"/>
                  </a:ext>
                </a:extLst>
              </p14:cNvPr>
              <p14:cNvContentPartPr/>
              <p14:nvPr/>
            </p14:nvContentPartPr>
            <p14:xfrm>
              <a:off x="6948079" y="4592743"/>
              <a:ext cx="369720" cy="743040"/>
            </p14:xfrm>
          </p:contentPart>
        </mc:Choice>
        <mc:Fallback xmlns="">
          <p:pic>
            <p:nvPicPr>
              <p:cNvPr id="2052" name="Ink 2051">
                <a:extLst>
                  <a:ext uri="{FF2B5EF4-FFF2-40B4-BE49-F238E27FC236}">
                    <a16:creationId xmlns:a16="http://schemas.microsoft.com/office/drawing/2014/main" id="{C8420F9E-E372-354E-D12B-7BAF37DFFF4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30079" y="4574743"/>
                <a:ext cx="405360" cy="77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53" name="Ink 2052">
                <a:extLst>
                  <a:ext uri="{FF2B5EF4-FFF2-40B4-BE49-F238E27FC236}">
                    <a16:creationId xmlns:a16="http://schemas.microsoft.com/office/drawing/2014/main" id="{7048F5A5-C93A-6286-F4BE-873F65EB0E0C}"/>
                  </a:ext>
                </a:extLst>
              </p14:cNvPr>
              <p14:cNvContentPartPr/>
              <p14:nvPr/>
            </p14:nvContentPartPr>
            <p14:xfrm>
              <a:off x="6750799" y="5177023"/>
              <a:ext cx="364680" cy="246240"/>
            </p14:xfrm>
          </p:contentPart>
        </mc:Choice>
        <mc:Fallback xmlns="">
          <p:pic>
            <p:nvPicPr>
              <p:cNvPr id="2053" name="Ink 2052">
                <a:extLst>
                  <a:ext uri="{FF2B5EF4-FFF2-40B4-BE49-F238E27FC236}">
                    <a16:creationId xmlns:a16="http://schemas.microsoft.com/office/drawing/2014/main" id="{7048F5A5-C93A-6286-F4BE-873F65EB0E0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32799" y="5159023"/>
                <a:ext cx="400320" cy="28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379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uiExpand="1" build="p"/>
      <p:bldP spid="2050" grpId="0"/>
      <p:bldP spid="20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11BF-4E5F-46AB-8C8C-9BB9FA62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010" y="1542914"/>
            <a:ext cx="6963980" cy="3772172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Probabilistic Dependency </a:t>
            </a:r>
            <a:br>
              <a:rPr lang="en-US" sz="6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Graphs  </a:t>
            </a:r>
            <a:br>
              <a:rPr lang="en-US" sz="66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600" dirty="0">
                <a:solidFill>
                  <a:schemeClr val="bg1">
                    <a:lumMod val="95000"/>
                  </a:schemeClr>
                </a:solidFill>
              </a:rPr>
              <a:t>  (PDGs) 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68932-970B-4063-B011-F9A4002E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0425-FF15-4809-B051-6F0DDC6017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B4907-979F-159E-B8C2-F09376033B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717923" y="1620229"/>
            <a:ext cx="3952904" cy="5357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041A1-C31C-D27D-AE90-A14071E84D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24811" y="2786035"/>
            <a:ext cx="3714777" cy="3752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DCFD7-362A-5565-2304-4489E60BB2F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4425" y="131842"/>
            <a:ext cx="3214711" cy="23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6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62CEA-4382-C49A-AA76-CA63C6D3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D6A43-0B1B-EFB0-FCA9-70C915FF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44" y="475396"/>
            <a:ext cx="6351816" cy="1404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2EB6E-6ECB-2897-0E5D-C55F21D91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487" y="2661365"/>
            <a:ext cx="9310830" cy="24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B81E1212-BA66-7892-B703-ACC2EB03D40C}"/>
              </a:ext>
            </a:extLst>
          </p:cNvPr>
          <p:cNvSpPr txBox="1">
            <a:spLocks/>
          </p:cNvSpPr>
          <p:nvPr/>
        </p:nvSpPr>
        <p:spPr>
          <a:xfrm>
            <a:off x="1873525" y="101693"/>
            <a:ext cx="41684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189F535-F988-7604-650C-797671FB7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820" y="650773"/>
            <a:ext cx="6485283" cy="248429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PDG inference is a very general problem</a:t>
            </a:r>
          </a:p>
          <a:p>
            <a:r>
              <a:rPr lang="en-US" dirty="0"/>
              <a:t>It is equivalent to calculating inconsistency;</a:t>
            </a:r>
          </a:p>
          <a:p>
            <a:r>
              <a:rPr lang="en-US" dirty="0">
                <a:solidFill>
                  <a:schemeClr val="tx1"/>
                </a:solidFill>
              </a:rPr>
              <a:t>Both can now be done in polynomial time (</a:t>
            </a:r>
            <a:r>
              <a:rPr lang="en-US" dirty="0"/>
              <a:t>assuming bounded treewidth, which was the best we could hope for)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4113D66-132B-E2F0-2A38-FA051B5C25B2}"/>
              </a:ext>
            </a:extLst>
          </p:cNvPr>
          <p:cNvSpPr txBox="1">
            <a:spLocks/>
          </p:cNvSpPr>
          <p:nvPr/>
        </p:nvSpPr>
        <p:spPr>
          <a:xfrm>
            <a:off x="5232484" y="2934528"/>
            <a:ext cx="2842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Thanks!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C18E6DB-499D-C467-E1AB-2D85E93D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436" y="4602743"/>
            <a:ext cx="2095919" cy="209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ris De Sa">
            <a:extLst>
              <a:ext uri="{FF2B5EF4-FFF2-40B4-BE49-F238E27FC236}">
                <a16:creationId xmlns:a16="http://schemas.microsoft.com/office/drawing/2014/main" id="{46812548-C511-2BA8-3449-A60310A9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55" y="4600715"/>
            <a:ext cx="1584290" cy="20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BE45DC-C1EE-23BF-EDC1-F4377041D382}"/>
              </a:ext>
            </a:extLst>
          </p:cNvPr>
          <p:cNvCxnSpPr>
            <a:cxnSpLocks/>
          </p:cNvCxnSpPr>
          <p:nvPr/>
        </p:nvCxnSpPr>
        <p:spPr>
          <a:xfrm>
            <a:off x="3135694" y="4034585"/>
            <a:ext cx="766547" cy="451013"/>
          </a:xfrm>
          <a:prstGeom prst="straightConnector1">
            <a:avLst/>
          </a:prstGeom>
          <a:noFill/>
          <a:ln w="76200" cap="flat" cmpd="dbl" algn="ctr">
            <a:solidFill>
              <a:srgbClr val="A02B93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B1ED6B1-C280-B5E9-6FBB-C965E7EF00E1}"/>
              </a:ext>
            </a:extLst>
          </p:cNvPr>
          <p:cNvSpPr/>
          <p:nvPr/>
        </p:nvSpPr>
        <p:spPr>
          <a:xfrm>
            <a:off x="4132036" y="4319052"/>
            <a:ext cx="2200896" cy="1015205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Exponential Conic Programming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8333D7-14AC-2B1F-55D2-D0FBFCBB2C79}"/>
              </a:ext>
            </a:extLst>
          </p:cNvPr>
          <p:cNvCxnSpPr>
            <a:cxnSpLocks/>
          </p:cNvCxnSpPr>
          <p:nvPr/>
        </p:nvCxnSpPr>
        <p:spPr>
          <a:xfrm>
            <a:off x="1487632" y="4485598"/>
            <a:ext cx="0" cy="723677"/>
          </a:xfrm>
          <a:prstGeom prst="straightConnector1">
            <a:avLst/>
          </a:prstGeom>
          <a:noFill/>
          <a:ln w="76200" cap="flat" cmpd="dbl" algn="ctr">
            <a:solidFill>
              <a:srgbClr val="A02B93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4AC609-2F22-634E-F156-83FA502AA32F}"/>
              </a:ext>
            </a:extLst>
          </p:cNvPr>
          <p:cNvCxnSpPr>
            <a:cxnSpLocks/>
          </p:cNvCxnSpPr>
          <p:nvPr/>
        </p:nvCxnSpPr>
        <p:spPr>
          <a:xfrm flipV="1">
            <a:off x="3102539" y="5187553"/>
            <a:ext cx="832856" cy="549659"/>
          </a:xfrm>
          <a:prstGeom prst="straightConnector1">
            <a:avLst/>
          </a:prstGeom>
          <a:noFill/>
          <a:ln w="76200" cap="flat" cmpd="dbl" algn="ctr">
            <a:solidFill>
              <a:srgbClr val="A02B93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3B1369-BB49-DDDB-689F-85917CAA00AD}"/>
              </a:ext>
            </a:extLst>
          </p:cNvPr>
          <p:cNvCxnSpPr>
            <a:cxnSpLocks/>
          </p:cNvCxnSpPr>
          <p:nvPr/>
        </p:nvCxnSpPr>
        <p:spPr>
          <a:xfrm flipV="1">
            <a:off x="2204732" y="4485598"/>
            <a:ext cx="0" cy="723677"/>
          </a:xfrm>
          <a:prstGeom prst="straightConnector1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27316-9818-DC0B-0415-C72C4D4D17B0}"/>
              </a:ext>
            </a:extLst>
          </p:cNvPr>
          <p:cNvSpPr/>
          <p:nvPr/>
        </p:nvSpPr>
        <p:spPr>
          <a:xfrm>
            <a:off x="918931" y="5413336"/>
            <a:ext cx="2020122" cy="799131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PDG Inference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9D4BE6-2867-B934-34F0-D900640183D2}"/>
              </a:ext>
            </a:extLst>
          </p:cNvPr>
          <p:cNvSpPr/>
          <p:nvPr/>
        </p:nvSpPr>
        <p:spPr>
          <a:xfrm>
            <a:off x="918932" y="3505552"/>
            <a:ext cx="2020121" cy="87801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Inconsistency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0644E8-305D-4EC3-1271-FD692D1DBCFC}"/>
                  </a:ext>
                </a:extLst>
              </p:cNvPr>
              <p:cNvSpPr txBox="1"/>
              <p:nvPr/>
            </p:nvSpPr>
            <p:spPr>
              <a:xfrm>
                <a:off x="799406" y="1443095"/>
                <a:ext cx="493547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model inconsistency &amp; conflict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separate 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observation</a:t>
                </a:r>
                <a:r>
                  <a:rPr lang="en-US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) from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structure</a:t>
                </a:r>
                <a:r>
                  <a:rPr lang="en-US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capture + explain loss functions,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0644E8-305D-4EC3-1271-FD692D1DB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6" y="1443095"/>
                <a:ext cx="4935472" cy="923330"/>
              </a:xfrm>
              <a:prstGeom prst="rect">
                <a:avLst/>
              </a:prstGeom>
              <a:blipFill>
                <a:blip r:embed="rId4"/>
                <a:stretch>
                  <a:fillRect l="-741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E5EDBAB-CBB8-C92A-3509-1C957867A2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1408"/>
          <a:stretch/>
        </p:blipFill>
        <p:spPr>
          <a:xfrm>
            <a:off x="-318247" y="-98734"/>
            <a:ext cx="2066617" cy="1256136"/>
          </a:xfrm>
          <a:custGeom>
            <a:avLst/>
            <a:gdLst>
              <a:gd name="connsiteX0" fmla="*/ 0 w 3745641"/>
              <a:gd name="connsiteY0" fmla="*/ 0 h 2276684"/>
              <a:gd name="connsiteX1" fmla="*/ 3745641 w 3745641"/>
              <a:gd name="connsiteY1" fmla="*/ 0 h 2276684"/>
              <a:gd name="connsiteX2" fmla="*/ 3745641 w 3745641"/>
              <a:gd name="connsiteY2" fmla="*/ 2276684 h 2276684"/>
              <a:gd name="connsiteX3" fmla="*/ 0 w 3745641"/>
              <a:gd name="connsiteY3" fmla="*/ 2276684 h 2276684"/>
              <a:gd name="connsiteX4" fmla="*/ 0 w 3745641"/>
              <a:gd name="connsiteY4" fmla="*/ 0 h 2276684"/>
              <a:gd name="connsiteX5" fmla="*/ 2821913 w 3745641"/>
              <a:gd name="connsiteY5" fmla="*/ 204745 h 2276684"/>
              <a:gd name="connsiteX6" fmla="*/ 2821913 w 3745641"/>
              <a:gd name="connsiteY6" fmla="*/ 680612 h 2276684"/>
              <a:gd name="connsiteX7" fmla="*/ 3614058 w 3745641"/>
              <a:gd name="connsiteY7" fmla="*/ 680612 h 2276684"/>
              <a:gd name="connsiteX8" fmla="*/ 3614058 w 3745641"/>
              <a:gd name="connsiteY8" fmla="*/ 204745 h 2276684"/>
              <a:gd name="connsiteX9" fmla="*/ 2821913 w 3745641"/>
              <a:gd name="connsiteY9" fmla="*/ 204745 h 227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45641" h="2276684">
                <a:moveTo>
                  <a:pt x="0" y="0"/>
                </a:moveTo>
                <a:lnTo>
                  <a:pt x="3745641" y="0"/>
                </a:lnTo>
                <a:lnTo>
                  <a:pt x="3745641" y="2276684"/>
                </a:lnTo>
                <a:lnTo>
                  <a:pt x="0" y="2276684"/>
                </a:lnTo>
                <a:lnTo>
                  <a:pt x="0" y="0"/>
                </a:lnTo>
                <a:close/>
                <a:moveTo>
                  <a:pt x="2821913" y="204745"/>
                </a:moveTo>
                <a:lnTo>
                  <a:pt x="2821913" y="680612"/>
                </a:lnTo>
                <a:lnTo>
                  <a:pt x="3614058" y="680612"/>
                </a:lnTo>
                <a:lnTo>
                  <a:pt x="3614058" y="204745"/>
                </a:lnTo>
                <a:lnTo>
                  <a:pt x="2821913" y="204745"/>
                </a:lnTo>
                <a:close/>
              </a:path>
            </a:pathLst>
          </a:custGeom>
        </p:spPr>
      </p:pic>
      <p:pic>
        <p:nvPicPr>
          <p:cNvPr id="21" name="Picture 2" descr="Shafi Goldwasser | MIT CSAIL">
            <a:extLst>
              <a:ext uri="{FF2B5EF4-FFF2-40B4-BE49-F238E27FC236}">
                <a16:creationId xmlns:a16="http://schemas.microsoft.com/office/drawing/2014/main" id="{FF85C35A-399D-FB55-66B9-C78C66D0B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687" y="3682551"/>
            <a:ext cx="824375" cy="8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Orr Paradise">
            <a:extLst>
              <a:ext uri="{FF2B5EF4-FFF2-40B4-BE49-F238E27FC236}">
                <a16:creationId xmlns:a16="http://schemas.microsoft.com/office/drawing/2014/main" id="{6C5DDCAB-217D-D037-28CA-418DF4BF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523" y="3774011"/>
            <a:ext cx="733424" cy="7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073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56AD6-FE25-4AD2-BCAA-83C44D41F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29FC-4F20-937A-16D2-DB974A174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851" y="191874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inference procedure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09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26E7-5741-5A95-E98D-B81581FC7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93D6F267-C89B-78A7-6775-D025343EC869}"/>
              </a:ext>
            </a:extLst>
          </p:cNvPr>
          <p:cNvSpPr/>
          <p:nvPr/>
        </p:nvSpPr>
        <p:spPr>
          <a:xfrm>
            <a:off x="3469023" y="3297685"/>
            <a:ext cx="8865852" cy="36841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5CD289-7F8D-E81E-B411-881FE6B38BB0}"/>
                  </a:ext>
                </a:extLst>
              </p:cNvPr>
              <p:cNvSpPr txBox="1"/>
              <p:nvPr/>
            </p:nvSpPr>
            <p:spPr>
              <a:xfrm>
                <a:off x="10243508" y="43430"/>
                <a:ext cx="1948492" cy="30777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/>
                  <a:t>*</a:t>
                </a:r>
                <a:r>
                  <a:rPr lang="en-US" sz="1400"/>
                  <a:t>(provided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400"/>
                  <a:t>)</a:t>
                </a:r>
                <a:endParaRPr lang="en-US" sz="14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FFC0C0-D858-CDC5-23D3-058737994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3508" y="43430"/>
                <a:ext cx="1948492" cy="307777"/>
              </a:xfrm>
              <a:prstGeom prst="rect">
                <a:avLst/>
              </a:prstGeom>
              <a:blipFill>
                <a:blip r:embed="rId2"/>
                <a:stretch>
                  <a:fillRect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FD79EA21-BE80-D029-62B6-6089A5B2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73" y="166562"/>
            <a:ext cx="5621509" cy="1325563"/>
          </a:xfrm>
        </p:spPr>
        <p:txBody>
          <a:bodyPr/>
          <a:lstStyle/>
          <a:p>
            <a:pPr algn="ctr"/>
            <a:r>
              <a:rPr lang="en-US"/>
              <a:t>Why is this even hard?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AAC369-B32A-DA75-A619-39D0A8D273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28921" y="3635718"/>
                <a:ext cx="7963079" cy="292138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>
                    <a:latin typeface="Aptos Black" panose="020F0502020204030204" pitchFamily="34" charset="0"/>
                  </a:rPr>
                  <a:t>D1.</a:t>
                </a:r>
                <a:r>
                  <a:rPr lang="en-US" sz="2400"/>
                  <a:t>   </a:t>
                </a:r>
                <a:r>
                  <a:rPr lang="en-US"/>
                  <a:t>even writing down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  takes exponential time</a:t>
                </a:r>
                <a:br>
                  <a:rPr lang="en-US"/>
                </a:br>
                <a:r>
                  <a:rPr lang="en-US"/>
                  <a:t>	</a:t>
                </a:r>
                <a:r>
                  <a:rPr lang="en-US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en-US" sz="2400">
                    <a:solidFill>
                      <a:schemeClr val="bg1">
                        <a:lumMod val="75000"/>
                      </a:schemeClr>
                    </a:solidFill>
                  </a:rPr>
                  <a:t>( let alone evaluating                    or minimizing it </a:t>
                </a:r>
                <a:r>
                  <a:rPr lang="en-US">
                    <a:solidFill>
                      <a:schemeClr val="bg1">
                        <a:lumMod val="75000"/>
                      </a:schemeClr>
                    </a:solidFill>
                  </a:rPr>
                  <a:t>)</a:t>
                </a:r>
                <a:br>
                  <a:rPr lang="en-US" sz="8000">
                    <a:solidFill>
                      <a:schemeClr val="bg1">
                        <a:lumMod val="75000"/>
                      </a:schemeClr>
                    </a:solidFill>
                  </a:rPr>
                </a:br>
                <a:r>
                  <a:rPr lang="en-US" sz="110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400" b="1">
                    <a:latin typeface="Aptos Black" panose="020F0502020204030204" pitchFamily="34" charset="0"/>
                  </a:rPr>
                  <a:t>D2.</a:t>
                </a:r>
                <a:r>
                  <a:rPr lang="en-US" sz="2400"/>
                  <a:t>   </a:t>
                </a:r>
                <a:r>
                  <a:rPr lang="en-US"/>
                  <a:t>these properties are not enough! </a:t>
                </a:r>
                <a:br>
                  <a:rPr lang="en-US"/>
                </a:br>
                <a:r>
                  <a:rPr lang="en-US"/>
                  <a:t>          </a:t>
                </a:r>
                <a:r>
                  <a:rPr lang="en-US">
                    <a:solidFill>
                      <a:schemeClr val="bg1">
                        <a:lumMod val="75000"/>
                      </a:schemeClr>
                    </a:solidFill>
                  </a:rPr>
                  <a:t>(           is neither Lipshitz nor self-concordant) </a:t>
                </a:r>
                <a:br>
                  <a:rPr lang="en-US" sz="600"/>
                </a:br>
                <a:r>
                  <a:rPr lang="en-US" sz="600"/>
                  <a:t> </a:t>
                </a:r>
              </a:p>
              <a:p>
                <a:pPr marL="0" indent="0">
                  <a:buNone/>
                </a:pPr>
                <a:r>
                  <a:rPr lang="en-US" sz="2400" b="1">
                    <a:latin typeface="Aptos Black" panose="020F0502020204030204" pitchFamily="34" charset="0"/>
                  </a:rPr>
                  <a:t>D3.</a:t>
                </a:r>
                <a:r>
                  <a:rPr lang="en-US" sz="2400"/>
                  <a:t>   </a:t>
                </a:r>
                <a:r>
                  <a:rPr lang="en-US"/>
                  <a:t>even if we can find optimizers             , how do </a:t>
                </a:r>
                <a:br>
                  <a:rPr lang="en-US"/>
                </a:br>
                <a:r>
                  <a:rPr lang="en-US"/>
                  <a:t>	we find the observational limit               ?</a:t>
                </a:r>
                <a:endParaRPr lang="en-US" b="1"/>
              </a:p>
              <a:p>
                <a:pPr marL="0" indent="0">
                  <a:buNone/>
                </a:pPr>
                <a:endParaRPr lang="en-US" b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AAC369-B32A-DA75-A619-39D0A8D273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8921" y="3635718"/>
                <a:ext cx="7963079" cy="2921386"/>
              </a:xfrm>
              <a:blipFill>
                <a:blip r:embed="rId3"/>
                <a:stretch>
                  <a:fillRect l="-1225" t="-3333" r="-2297" b="-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5DF0AE2-6FFC-1ED2-3091-B2E67C16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0471" y="4030043"/>
            <a:ext cx="1147974" cy="428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381986-E460-0B5C-2DC6-8D8527397763}"/>
              </a:ext>
            </a:extLst>
          </p:cNvPr>
          <p:cNvSpPr txBox="1"/>
          <p:nvPr/>
        </p:nvSpPr>
        <p:spPr>
          <a:xfrm>
            <a:off x="3040165" y="2943743"/>
            <a:ext cx="260815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>
                <a:latin typeface="+mj-lt"/>
              </a:rPr>
              <a:t>Difficulties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2FC02E-9CDD-22BE-0E04-20608B1BB4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9254" y="5929571"/>
            <a:ext cx="1010418" cy="489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29008-39AB-4364-2DF9-0886BB8D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0798" y="5485759"/>
            <a:ext cx="843665" cy="457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4F40635E-6D03-2BE0-5EFB-9A8A72FA86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3940" y="1179607"/>
                <a:ext cx="5266069" cy="15613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/>
                  <a:t>strictly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/>
                  <a:t>-strongly) convex,</a:t>
                </a:r>
                <a:r>
                  <a:rPr lang="en-US" sz="2400" baseline="30000">
                    <a:solidFill>
                      <a:schemeClr val="accent1">
                        <a:lumMod val="75000"/>
                      </a:schemeClr>
                    </a:solidFill>
                  </a:rPr>
                  <a:t>*</a:t>
                </a:r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400"/>
                  <a:t>known in closed form</a:t>
                </a:r>
                <a:endParaRPr lang="en-US" sz="200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</m:sSup>
                  </m:oMath>
                </a14:m>
                <a:r>
                  <a:rPr lang="en-US" sz="2400"/>
                  <a:t> smooth.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3D70012-0A30-50A4-BDED-9950B89F1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940" y="1179607"/>
                <a:ext cx="5266069" cy="1561359"/>
              </a:xfrm>
              <a:prstGeom prst="rect">
                <a:avLst/>
              </a:prstGeom>
              <a:blipFill>
                <a:blip r:embed="rId7"/>
                <a:stretch>
                  <a:fillRect l="-1620" t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6C2BC243-9964-BABD-F1CE-7EFD05E3A53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14032" y="5016480"/>
            <a:ext cx="694476" cy="360236"/>
          </a:xfrm>
          <a:prstGeom prst="rect">
            <a:avLst/>
          </a:prstGeom>
        </p:spPr>
      </p:pic>
      <p:pic>
        <p:nvPicPr>
          <p:cNvPr id="21" name="Picture 20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BAF443AF-CE09-AC6E-4298-9FD83306C09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81" y="1656511"/>
            <a:ext cx="1479949" cy="317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E950B4-C03B-05EB-6A21-0ED4A015A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28" y="1604497"/>
            <a:ext cx="694476" cy="3602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A474FA-BF98-6A95-4699-8C4ABF6C0F04}"/>
              </a:ext>
            </a:extLst>
          </p:cNvPr>
          <p:cNvSpPr txBox="1"/>
          <p:nvPr/>
        </p:nvSpPr>
        <p:spPr>
          <a:xfrm>
            <a:off x="1865391" y="1564623"/>
            <a:ext cx="135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07DC8B-C867-9031-D6B9-1A4E96DA16F3}"/>
              </a:ext>
            </a:extLst>
          </p:cNvPr>
          <p:cNvSpPr txBox="1"/>
          <p:nvPr/>
        </p:nvSpPr>
        <p:spPr>
          <a:xfrm>
            <a:off x="3679031" y="1620449"/>
            <a:ext cx="2681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/>
              <a:t>a function that is…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11648E-91E8-3209-37B8-CE76D70A9BCC}"/>
                  </a:ext>
                </a:extLst>
              </p:cNvPr>
              <p:cNvSpPr txBox="1"/>
              <p:nvPr/>
            </p:nvSpPr>
            <p:spPr>
              <a:xfrm>
                <a:off x="519036" y="1220045"/>
                <a:ext cx="4916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 just have to 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/>
                  <a:t> that minimizes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C120B4-CB2A-AD87-4F85-44D34DA9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36" y="1220045"/>
                <a:ext cx="4916129" cy="369332"/>
              </a:xfrm>
              <a:prstGeom prst="rect">
                <a:avLst/>
              </a:prstGeom>
              <a:blipFill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522FFB9-5D7A-849E-C55F-02D250319599}"/>
              </a:ext>
            </a:extLst>
          </p:cNvPr>
          <p:cNvSpPr txBox="1"/>
          <p:nvPr/>
        </p:nvSpPr>
        <p:spPr>
          <a:xfrm>
            <a:off x="3469023" y="1580529"/>
            <a:ext cx="265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,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84AA0-D3F2-14C2-8E83-102F9F6EEE87}"/>
              </a:ext>
            </a:extLst>
          </p:cNvPr>
          <p:cNvSpPr/>
          <p:nvPr/>
        </p:nvSpPr>
        <p:spPr>
          <a:xfrm>
            <a:off x="3958931" y="3646581"/>
            <a:ext cx="7963079" cy="816881"/>
          </a:xfrm>
          <a:prstGeom prst="rect">
            <a:avLst/>
          </a:prstGeom>
          <a:solidFill>
            <a:schemeClr val="dk1">
              <a:alpha val="9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🙈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EE3E46-CE7C-695B-96D2-2C4A9B8247D2}"/>
              </a:ext>
            </a:extLst>
          </p:cNvPr>
          <p:cNvSpPr/>
          <p:nvPr/>
        </p:nvSpPr>
        <p:spPr>
          <a:xfrm>
            <a:off x="3951315" y="5466453"/>
            <a:ext cx="8059710" cy="1090651"/>
          </a:xfrm>
          <a:prstGeom prst="rect">
            <a:avLst/>
          </a:prstGeom>
          <a:solidFill>
            <a:schemeClr val="dk1">
              <a:alpha val="94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🙈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6313D28-885E-0C44-049E-74FDC9FCA2DC}"/>
                  </a:ext>
                </a:extLst>
              </p14:cNvPr>
              <p14:cNvContentPartPr/>
              <p14:nvPr/>
            </p14:nvContentPartPr>
            <p14:xfrm>
              <a:off x="5971770" y="1040070"/>
              <a:ext cx="604800" cy="16977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EDC75D8-160B-F7C4-580C-F4F7718FD79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3770" y="1022070"/>
                <a:ext cx="640440" cy="173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471BCD0-B035-B76A-2173-0639F44658AE}"/>
                  </a:ext>
                </a:extLst>
              </p14:cNvPr>
              <p14:cNvContentPartPr/>
              <p14:nvPr/>
            </p14:nvContentPartPr>
            <p14:xfrm>
              <a:off x="5234490" y="2020710"/>
              <a:ext cx="853560" cy="25135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F8FF4B8-85D9-DDAA-A997-1ABF6307920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16490" y="2002710"/>
                <a:ext cx="889200" cy="254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5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4" grpId="0" animBg="1"/>
      <p:bldP spid="3" grpId="0" uiExpand="1" build="p"/>
      <p:bldP spid="7" grpId="0" animBg="1"/>
      <p:bldP spid="13" grpId="0" uiExpand="1" build="p"/>
      <p:bldP spid="6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F8FEC-DDFF-52C7-C243-C969BD6F5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8107791-B8F8-9A4E-306C-80E903EE0117}"/>
              </a:ext>
            </a:extLst>
          </p:cNvPr>
          <p:cNvSpPr/>
          <p:nvPr/>
        </p:nvSpPr>
        <p:spPr>
          <a:xfrm>
            <a:off x="513210" y="1813957"/>
            <a:ext cx="7986050" cy="4340272"/>
          </a:xfrm>
          <a:custGeom>
            <a:avLst/>
            <a:gdLst>
              <a:gd name="connsiteX0" fmla="*/ 2420199 w 7986050"/>
              <a:gd name="connsiteY0" fmla="*/ 0 h 4340272"/>
              <a:gd name="connsiteX1" fmla="*/ 3335722 w 7986050"/>
              <a:gd name="connsiteY1" fmla="*/ 0 h 4340272"/>
              <a:gd name="connsiteX2" fmla="*/ 3557229 w 7986050"/>
              <a:gd name="connsiteY2" fmla="*/ 221507 h 4340272"/>
              <a:gd name="connsiteX3" fmla="*/ 3557229 w 7986050"/>
              <a:gd name="connsiteY3" fmla="*/ 1061649 h 4340272"/>
              <a:gd name="connsiteX4" fmla="*/ 7439602 w 7986050"/>
              <a:gd name="connsiteY4" fmla="*/ 1061649 h 4340272"/>
              <a:gd name="connsiteX5" fmla="*/ 7986050 w 7986050"/>
              <a:gd name="connsiteY5" fmla="*/ 1608097 h 4340272"/>
              <a:gd name="connsiteX6" fmla="*/ 7986050 w 7986050"/>
              <a:gd name="connsiteY6" fmla="*/ 3793824 h 4340272"/>
              <a:gd name="connsiteX7" fmla="*/ 7439602 w 7986050"/>
              <a:gd name="connsiteY7" fmla="*/ 4340272 h 4340272"/>
              <a:gd name="connsiteX8" fmla="*/ 546448 w 7986050"/>
              <a:gd name="connsiteY8" fmla="*/ 4340272 h 4340272"/>
              <a:gd name="connsiteX9" fmla="*/ 0 w 7986050"/>
              <a:gd name="connsiteY9" fmla="*/ 3793824 h 4340272"/>
              <a:gd name="connsiteX10" fmla="*/ 0 w 7986050"/>
              <a:gd name="connsiteY10" fmla="*/ 1608097 h 4340272"/>
              <a:gd name="connsiteX11" fmla="*/ 546448 w 7986050"/>
              <a:gd name="connsiteY11" fmla="*/ 1061649 h 4340272"/>
              <a:gd name="connsiteX12" fmla="*/ 2198692 w 7986050"/>
              <a:gd name="connsiteY12" fmla="*/ 1061649 h 4340272"/>
              <a:gd name="connsiteX13" fmla="*/ 2198692 w 7986050"/>
              <a:gd name="connsiteY13" fmla="*/ 221507 h 4340272"/>
              <a:gd name="connsiteX14" fmla="*/ 2420199 w 7986050"/>
              <a:gd name="connsiteY14" fmla="*/ 0 h 434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86050" h="4340272">
                <a:moveTo>
                  <a:pt x="2420199" y="0"/>
                </a:moveTo>
                <a:lnTo>
                  <a:pt x="3335722" y="0"/>
                </a:lnTo>
                <a:cubicBezTo>
                  <a:pt x="3458057" y="0"/>
                  <a:pt x="3557229" y="99172"/>
                  <a:pt x="3557229" y="221507"/>
                </a:cubicBezTo>
                <a:lnTo>
                  <a:pt x="3557229" y="1061649"/>
                </a:lnTo>
                <a:lnTo>
                  <a:pt x="7439602" y="1061649"/>
                </a:lnTo>
                <a:cubicBezTo>
                  <a:pt x="7741397" y="1061649"/>
                  <a:pt x="7986050" y="1306302"/>
                  <a:pt x="7986050" y="1608097"/>
                </a:cubicBezTo>
                <a:lnTo>
                  <a:pt x="7986050" y="3793824"/>
                </a:lnTo>
                <a:cubicBezTo>
                  <a:pt x="7986050" y="4095619"/>
                  <a:pt x="7741397" y="4340272"/>
                  <a:pt x="7439602" y="4340272"/>
                </a:cubicBezTo>
                <a:lnTo>
                  <a:pt x="546448" y="4340272"/>
                </a:lnTo>
                <a:cubicBezTo>
                  <a:pt x="244653" y="4340272"/>
                  <a:pt x="0" y="4095619"/>
                  <a:pt x="0" y="3793824"/>
                </a:cubicBezTo>
                <a:lnTo>
                  <a:pt x="0" y="1608097"/>
                </a:lnTo>
                <a:cubicBezTo>
                  <a:pt x="0" y="1306302"/>
                  <a:pt x="244653" y="1061649"/>
                  <a:pt x="546448" y="1061649"/>
                </a:cubicBezTo>
                <a:lnTo>
                  <a:pt x="2198692" y="1061649"/>
                </a:lnTo>
                <a:lnTo>
                  <a:pt x="2198692" y="221507"/>
                </a:lnTo>
                <a:cubicBezTo>
                  <a:pt x="2198692" y="99172"/>
                  <a:pt x="2297864" y="0"/>
                  <a:pt x="242019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9C200-09B8-8F26-3A34-976938B8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85"/>
          <a:stretch/>
        </p:blipFill>
        <p:spPr>
          <a:xfrm>
            <a:off x="887737" y="1184850"/>
            <a:ext cx="5513376" cy="848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2CED1-0A88-B875-8596-F1C79BDBAEA5}"/>
              </a:ext>
            </a:extLst>
          </p:cNvPr>
          <p:cNvSpPr txBox="1"/>
          <p:nvPr/>
        </p:nvSpPr>
        <p:spPr>
          <a:xfrm>
            <a:off x="761999" y="415409"/>
            <a:ext cx="8848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accent2">
                    <a:lumMod val="50000"/>
                  </a:schemeClr>
                </a:solidFill>
                <a:latin typeface="+mj-lt"/>
              </a:rPr>
              <a:t>exponential conic programming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078A42-F48A-C1ED-E44F-3825E3EF1A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045" y="3484942"/>
            <a:ext cx="6283839" cy="1017439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4072844-1D7B-2D3D-D4C3-4DF59156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36" y="5182416"/>
            <a:ext cx="1915189" cy="6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E71B28-B90A-5522-D9B7-BDA18A85D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83" y="5324768"/>
            <a:ext cx="2533142" cy="3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1727622-CE33-3959-36BF-6CC1C563E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42" y="5349733"/>
            <a:ext cx="935314" cy="3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E18C2F-A08A-0D0C-1302-6415B9414F76}"/>
              </a:ext>
            </a:extLst>
          </p:cNvPr>
          <p:cNvSpPr txBox="1"/>
          <p:nvPr/>
        </p:nvSpPr>
        <p:spPr>
          <a:xfrm>
            <a:off x="920264" y="2926138"/>
            <a:ext cx="7357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+mj-lt"/>
              </a:rPr>
              <a:t>exponential cone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997AFD-6E7D-3B7B-44D5-E05C339CAB9B}"/>
              </a:ext>
            </a:extLst>
          </p:cNvPr>
          <p:cNvGrpSpPr/>
          <p:nvPr/>
        </p:nvGrpSpPr>
        <p:grpSpPr>
          <a:xfrm>
            <a:off x="10025112" y="415409"/>
            <a:ext cx="1404889" cy="1014811"/>
            <a:chOff x="9409983" y="622706"/>
            <a:chExt cx="1404889" cy="10148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6208CE-907A-E812-DE56-F395B7D14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83743" y="1312608"/>
              <a:ext cx="851170" cy="3249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10A4E5-0D52-B948-44B7-3487123A6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02773" y="968378"/>
              <a:ext cx="1006761" cy="35236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99B4D3-04EF-B8E8-1E3B-73E6A0B8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09983" y="622706"/>
              <a:ext cx="1404889" cy="315757"/>
            </a:xfrm>
            <a:prstGeom prst="rect">
              <a:avLst/>
            </a:prstGeom>
          </p:spPr>
        </p:pic>
      </p:grpSp>
      <p:pic>
        <p:nvPicPr>
          <p:cNvPr id="9222" name="Picture 6">
            <a:extLst>
              <a:ext uri="{FF2B5EF4-FFF2-40B4-BE49-F238E27FC236}">
                <a16:creationId xmlns:a16="http://schemas.microsoft.com/office/drawing/2014/main" id="{C908D228-0208-DD0F-D3B3-DF93D274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0209" y="1948299"/>
            <a:ext cx="5135505" cy="65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129B7A-DD0C-D5C1-F6D6-4C3941EFC541}"/>
              </a:ext>
            </a:extLst>
          </p:cNvPr>
          <p:cNvSpPr txBox="1"/>
          <p:nvPr/>
        </p:nvSpPr>
        <p:spPr>
          <a:xfrm>
            <a:off x="1065114" y="4580551"/>
            <a:ext cx="5547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+mj-lt"/>
              </a:rPr>
              <a:t>or “relative entropy cone"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A325-755D-E7E5-1060-7BF208398C41}"/>
              </a:ext>
            </a:extLst>
          </p:cNvPr>
          <p:cNvSpPr txBox="1"/>
          <p:nvPr/>
        </p:nvSpPr>
        <p:spPr>
          <a:xfrm>
            <a:off x="4933494" y="2541676"/>
            <a:ext cx="2134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Georgia Pro Light" panose="02040302050405020303" pitchFamily="18" charset="0"/>
              </a:rPr>
              <a:t>(positive orthants)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280153-0206-05A2-05A7-61429D93C9CD}"/>
              </a:ext>
            </a:extLst>
          </p:cNvPr>
          <p:cNvSpPr txBox="1"/>
          <p:nvPr/>
        </p:nvSpPr>
        <p:spPr>
          <a:xfrm>
            <a:off x="8439352" y="1861315"/>
            <a:ext cx="3629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Georgia Pro Light" panose="02040302050405020303" pitchFamily="18" charset="0"/>
              </a:rPr>
              <a:t>Non-symmetric cone, but can still be solved in polynomial time with interior point methods.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C70560-10F7-2535-F914-1807C236DF21}"/>
              </a:ext>
            </a:extLst>
          </p:cNvPr>
          <p:cNvSpPr txBox="1"/>
          <p:nvPr/>
        </p:nvSpPr>
        <p:spPr>
          <a:xfrm>
            <a:off x="9225706" y="2862404"/>
            <a:ext cx="294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/>
              <a:t>[ Nesterov, 1999. </a:t>
            </a:r>
            <a:r>
              <a:rPr lang="en-US" sz="1200" b="0" i="1" u="none" strike="noStrike" baseline="0"/>
              <a:t>Infeasible-start primal-dual methods and infeasibility detectors for nonlinear programming problems. ]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80102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/>
      <p:bldP spid="23" grpId="0"/>
      <p:bldP spid="26" grpId="0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CBE5C0-8772-7029-8924-DCDF9ECACC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8494" y="-73729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/>
                  <a:t>-inference  </a:t>
                </a:r>
                <a:r>
                  <a:rPr lang="en-US" sz="2800">
                    <a:solidFill>
                      <a:schemeClr val="bg1">
                        <a:lumMod val="65000"/>
                      </a:schemeClr>
                    </a:solidFill>
                  </a:rPr>
                  <a:t>(observational information only)</a:t>
                </a: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CBE5C0-8772-7029-8924-DCDF9ECACC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8494" y="-73729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DA746BB-774B-3B6E-E602-4CB330D60362}"/>
              </a:ext>
            </a:extLst>
          </p:cNvPr>
          <p:cNvGrpSpPr/>
          <p:nvPr/>
        </p:nvGrpSpPr>
        <p:grpSpPr>
          <a:xfrm>
            <a:off x="565355" y="2219433"/>
            <a:ext cx="9289846" cy="3973735"/>
            <a:chOff x="603455" y="1701677"/>
            <a:chExt cx="9867900" cy="42209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75AE61-03D4-AD0F-F26A-181465E3AB3D}"/>
                </a:ext>
              </a:extLst>
            </p:cNvPr>
            <p:cNvSpPr/>
            <p:nvPr/>
          </p:nvSpPr>
          <p:spPr>
            <a:xfrm>
              <a:off x="603455" y="1701677"/>
              <a:ext cx="9867900" cy="27363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63C6165-1FB1-90F5-6735-7286A098D342}"/>
                </a:ext>
              </a:extLst>
            </p:cNvPr>
            <p:cNvSpPr/>
            <p:nvPr/>
          </p:nvSpPr>
          <p:spPr>
            <a:xfrm>
              <a:off x="603455" y="4438005"/>
              <a:ext cx="9867900" cy="14846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64C1DDA-0A54-08C7-51B3-D3CB04FE4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056" y="4530736"/>
              <a:ext cx="8799872" cy="121860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8C9DF68-BAD2-B822-3EB1-95D01B533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324" y="1772537"/>
              <a:ext cx="9388654" cy="257273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CA93840-1415-F89C-3A4C-9C4CE12429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4198" y="1666701"/>
            <a:ext cx="2460150" cy="40844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DFDD588-DCC1-9145-1C29-2DC191A59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59" y="1701484"/>
            <a:ext cx="1915189" cy="66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DAB8729-0C26-7055-1C35-2D6AC103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53" y="511379"/>
            <a:ext cx="2533142" cy="3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61F97F-759B-CB45-C49B-CD0BC8BB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6669">
            <a:off x="10112951" y="1154673"/>
            <a:ext cx="642034" cy="3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D3142A-4A3C-2E84-A79D-7E6B523BA89D}"/>
              </a:ext>
            </a:extLst>
          </p:cNvPr>
          <p:cNvSpPr/>
          <p:nvPr/>
        </p:nvSpPr>
        <p:spPr>
          <a:xfrm>
            <a:off x="565355" y="2219433"/>
            <a:ext cx="9289846" cy="2576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24C7F-CDAB-4FAE-7355-C51670640038}"/>
              </a:ext>
            </a:extLst>
          </p:cNvPr>
          <p:cNvSpPr/>
          <p:nvPr/>
        </p:nvSpPr>
        <p:spPr>
          <a:xfrm>
            <a:off x="565355" y="4795469"/>
            <a:ext cx="9289846" cy="13976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4E5FB-2822-0B1B-B9E8-AFAA89A3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33" y="4882768"/>
            <a:ext cx="8284382" cy="11472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3B4EF0-ADC7-A1E8-0829-0937C68215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196" r="52610" b="52814"/>
          <a:stretch>
            <a:fillRect/>
          </a:stretch>
        </p:blipFill>
        <p:spPr>
          <a:xfrm>
            <a:off x="2602523" y="2286142"/>
            <a:ext cx="2315206" cy="1142858"/>
          </a:xfrm>
          <a:custGeom>
            <a:avLst/>
            <a:gdLst>
              <a:gd name="connsiteX0" fmla="*/ 0 w 2315206"/>
              <a:gd name="connsiteY0" fmla="*/ 0 h 1142858"/>
              <a:gd name="connsiteX1" fmla="*/ 2315206 w 2315206"/>
              <a:gd name="connsiteY1" fmla="*/ 0 h 1142858"/>
              <a:gd name="connsiteX2" fmla="*/ 2315206 w 2315206"/>
              <a:gd name="connsiteY2" fmla="*/ 1142858 h 1142858"/>
              <a:gd name="connsiteX3" fmla="*/ 0 w 2315206"/>
              <a:gd name="connsiteY3" fmla="*/ 1142858 h 1142858"/>
              <a:gd name="connsiteX4" fmla="*/ 0 w 2315206"/>
              <a:gd name="connsiteY4" fmla="*/ 0 h 11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5206" h="1142858">
                <a:moveTo>
                  <a:pt x="0" y="0"/>
                </a:moveTo>
                <a:lnTo>
                  <a:pt x="2315206" y="0"/>
                </a:lnTo>
                <a:lnTo>
                  <a:pt x="2315206" y="1142858"/>
                </a:lnTo>
                <a:lnTo>
                  <a:pt x="0" y="114285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E8B288-9F39-2F2B-5053-2621535F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14" t="50790" r="57658" b="33845"/>
          <a:stretch>
            <a:fillRect/>
          </a:stretch>
        </p:blipFill>
        <p:spPr>
          <a:xfrm>
            <a:off x="2648268" y="3516299"/>
            <a:ext cx="1823248" cy="372130"/>
          </a:xfrm>
          <a:custGeom>
            <a:avLst/>
            <a:gdLst>
              <a:gd name="connsiteX0" fmla="*/ 0 w 1823248"/>
              <a:gd name="connsiteY0" fmla="*/ 0 h 372130"/>
              <a:gd name="connsiteX1" fmla="*/ 1823248 w 1823248"/>
              <a:gd name="connsiteY1" fmla="*/ 0 h 372130"/>
              <a:gd name="connsiteX2" fmla="*/ 1823248 w 1823248"/>
              <a:gd name="connsiteY2" fmla="*/ 372130 h 372130"/>
              <a:gd name="connsiteX3" fmla="*/ 0 w 1823248"/>
              <a:gd name="connsiteY3" fmla="*/ 372130 h 372130"/>
              <a:gd name="connsiteX4" fmla="*/ 0 w 1823248"/>
              <a:gd name="connsiteY4" fmla="*/ 0 h 37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3248" h="372130">
                <a:moveTo>
                  <a:pt x="0" y="0"/>
                </a:moveTo>
                <a:lnTo>
                  <a:pt x="1823248" y="0"/>
                </a:lnTo>
                <a:lnTo>
                  <a:pt x="1823248" y="372130"/>
                </a:lnTo>
                <a:lnTo>
                  <a:pt x="0" y="37213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AED348-5D7D-40C2-BDA2-5ED7450DB6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8" t="70483" r="3474"/>
          <a:stretch>
            <a:fillRect/>
          </a:stretch>
        </p:blipFill>
        <p:spPr>
          <a:xfrm>
            <a:off x="888004" y="3993260"/>
            <a:ext cx="8372641" cy="714908"/>
          </a:xfrm>
          <a:custGeom>
            <a:avLst/>
            <a:gdLst>
              <a:gd name="connsiteX0" fmla="*/ 0 w 8372641"/>
              <a:gd name="connsiteY0" fmla="*/ 0 h 714908"/>
              <a:gd name="connsiteX1" fmla="*/ 8372641 w 8372641"/>
              <a:gd name="connsiteY1" fmla="*/ 0 h 714908"/>
              <a:gd name="connsiteX2" fmla="*/ 8372641 w 8372641"/>
              <a:gd name="connsiteY2" fmla="*/ 714908 h 714908"/>
              <a:gd name="connsiteX3" fmla="*/ 0 w 8372641"/>
              <a:gd name="connsiteY3" fmla="*/ 714908 h 714908"/>
              <a:gd name="connsiteX4" fmla="*/ 0 w 8372641"/>
              <a:gd name="connsiteY4" fmla="*/ 0 h 71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2641" h="714908">
                <a:moveTo>
                  <a:pt x="0" y="0"/>
                </a:moveTo>
                <a:lnTo>
                  <a:pt x="8372641" y="0"/>
                </a:lnTo>
                <a:lnTo>
                  <a:pt x="8372641" y="714908"/>
                </a:lnTo>
                <a:lnTo>
                  <a:pt x="0" y="71490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6D44AC-B50A-40ED-02FD-0977884B4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9040" y="2286142"/>
            <a:ext cx="8838674" cy="2422026"/>
          </a:xfrm>
          <a:custGeom>
            <a:avLst/>
            <a:gdLst>
              <a:gd name="connsiteX0" fmla="*/ 0 w 8838674"/>
              <a:gd name="connsiteY0" fmla="*/ 0 h 2422026"/>
              <a:gd name="connsiteX1" fmla="*/ 1873483 w 8838674"/>
              <a:gd name="connsiteY1" fmla="*/ 0 h 2422026"/>
              <a:gd name="connsiteX2" fmla="*/ 1873483 w 8838674"/>
              <a:gd name="connsiteY2" fmla="*/ 1142858 h 2422026"/>
              <a:gd name="connsiteX3" fmla="*/ 4188689 w 8838674"/>
              <a:gd name="connsiteY3" fmla="*/ 1142858 h 2422026"/>
              <a:gd name="connsiteX4" fmla="*/ 4188689 w 8838674"/>
              <a:gd name="connsiteY4" fmla="*/ 0 h 2422026"/>
              <a:gd name="connsiteX5" fmla="*/ 8838674 w 8838674"/>
              <a:gd name="connsiteY5" fmla="*/ 0 h 2422026"/>
              <a:gd name="connsiteX6" fmla="*/ 8838674 w 8838674"/>
              <a:gd name="connsiteY6" fmla="*/ 2422026 h 2422026"/>
              <a:gd name="connsiteX7" fmla="*/ 8531604 w 8838674"/>
              <a:gd name="connsiteY7" fmla="*/ 2422026 h 2422026"/>
              <a:gd name="connsiteX8" fmla="*/ 8531604 w 8838674"/>
              <a:gd name="connsiteY8" fmla="*/ 1707118 h 2422026"/>
              <a:gd name="connsiteX9" fmla="*/ 158963 w 8838674"/>
              <a:gd name="connsiteY9" fmla="*/ 1707118 h 2422026"/>
              <a:gd name="connsiteX10" fmla="*/ 158963 w 8838674"/>
              <a:gd name="connsiteY10" fmla="*/ 2422026 h 2422026"/>
              <a:gd name="connsiteX11" fmla="*/ 0 w 8838674"/>
              <a:gd name="connsiteY11" fmla="*/ 2422026 h 2422026"/>
              <a:gd name="connsiteX12" fmla="*/ 0 w 8838674"/>
              <a:gd name="connsiteY12" fmla="*/ 0 h 2422026"/>
              <a:gd name="connsiteX13" fmla="*/ 1919228 w 8838674"/>
              <a:gd name="connsiteY13" fmla="*/ 1230157 h 2422026"/>
              <a:gd name="connsiteX14" fmla="*/ 1919228 w 8838674"/>
              <a:gd name="connsiteY14" fmla="*/ 1602287 h 2422026"/>
              <a:gd name="connsiteX15" fmla="*/ 3742476 w 8838674"/>
              <a:gd name="connsiteY15" fmla="*/ 1602287 h 2422026"/>
              <a:gd name="connsiteX16" fmla="*/ 3742476 w 8838674"/>
              <a:gd name="connsiteY16" fmla="*/ 1230157 h 2422026"/>
              <a:gd name="connsiteX17" fmla="*/ 1919228 w 8838674"/>
              <a:gd name="connsiteY17" fmla="*/ 1230157 h 2422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838674" h="2422026">
                <a:moveTo>
                  <a:pt x="0" y="0"/>
                </a:moveTo>
                <a:lnTo>
                  <a:pt x="1873483" y="0"/>
                </a:lnTo>
                <a:lnTo>
                  <a:pt x="1873483" y="1142858"/>
                </a:lnTo>
                <a:lnTo>
                  <a:pt x="4188689" y="1142858"/>
                </a:lnTo>
                <a:lnTo>
                  <a:pt x="4188689" y="0"/>
                </a:lnTo>
                <a:lnTo>
                  <a:pt x="8838674" y="0"/>
                </a:lnTo>
                <a:lnTo>
                  <a:pt x="8838674" y="2422026"/>
                </a:lnTo>
                <a:lnTo>
                  <a:pt x="8531604" y="2422026"/>
                </a:lnTo>
                <a:lnTo>
                  <a:pt x="8531604" y="1707118"/>
                </a:lnTo>
                <a:lnTo>
                  <a:pt x="158963" y="1707118"/>
                </a:lnTo>
                <a:lnTo>
                  <a:pt x="158963" y="2422026"/>
                </a:lnTo>
                <a:lnTo>
                  <a:pt x="0" y="2422026"/>
                </a:lnTo>
                <a:lnTo>
                  <a:pt x="0" y="0"/>
                </a:lnTo>
                <a:close/>
                <a:moveTo>
                  <a:pt x="1919228" y="1230157"/>
                </a:moveTo>
                <a:lnTo>
                  <a:pt x="1919228" y="1602287"/>
                </a:lnTo>
                <a:lnTo>
                  <a:pt x="3742476" y="1602287"/>
                </a:lnTo>
                <a:lnTo>
                  <a:pt x="3742476" y="1230157"/>
                </a:lnTo>
                <a:lnTo>
                  <a:pt x="1919228" y="1230157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A5B7F0-4B2A-A911-7F21-C473173E4F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286" y="1000202"/>
            <a:ext cx="4302443" cy="7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6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65313-31EF-D666-F8EF-3667FA278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3BB1C8-376F-8200-D5DE-BD028A634F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3455" y="329748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/>
                  <a:t>-inference  </a:t>
                </a:r>
                <a:r>
                  <a:rPr lang="en-US" sz="2800">
                    <a:solidFill>
                      <a:schemeClr val="bg1">
                        <a:lumMod val="65000"/>
                      </a:schemeClr>
                    </a:solidFill>
                  </a:rPr>
                  <a:t>(observational information only)</a:t>
                </a: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3BB1C8-376F-8200-D5DE-BD028A634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3455" y="329748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0A57BB39-3BF0-8EF9-F191-F3A7D5CAE900}"/>
              </a:ext>
            </a:extLst>
          </p:cNvPr>
          <p:cNvGrpSpPr/>
          <p:nvPr/>
        </p:nvGrpSpPr>
        <p:grpSpPr>
          <a:xfrm>
            <a:off x="841580" y="2022413"/>
            <a:ext cx="6787946" cy="2813173"/>
            <a:chOff x="603455" y="1701677"/>
            <a:chExt cx="9867900" cy="422099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37D5F5-1739-BD73-1AF6-21241E3CA336}"/>
                </a:ext>
              </a:extLst>
            </p:cNvPr>
            <p:cNvSpPr/>
            <p:nvPr/>
          </p:nvSpPr>
          <p:spPr>
            <a:xfrm>
              <a:off x="603455" y="1701677"/>
              <a:ext cx="9867900" cy="27363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AB7C7D5-5402-2A16-DCF2-E6A10ECDAB2A}"/>
                </a:ext>
              </a:extLst>
            </p:cNvPr>
            <p:cNvSpPr/>
            <p:nvPr/>
          </p:nvSpPr>
          <p:spPr>
            <a:xfrm>
              <a:off x="603455" y="4438005"/>
              <a:ext cx="9867900" cy="14846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A748D2-70F0-C80D-89C7-8127BA50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056" y="4530736"/>
              <a:ext cx="8799872" cy="121860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0197D69-E783-5EAD-5167-829BC09D6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324" y="1772537"/>
              <a:ext cx="9388654" cy="25727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614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B8AFBB7-B9B3-B0AE-E504-4501B2673F6C}"/>
              </a:ext>
            </a:extLst>
          </p:cNvPr>
          <p:cNvGrpSpPr/>
          <p:nvPr/>
        </p:nvGrpSpPr>
        <p:grpSpPr>
          <a:xfrm>
            <a:off x="3635552" y="662454"/>
            <a:ext cx="8343900" cy="5300010"/>
            <a:chOff x="3625936" y="778995"/>
            <a:chExt cx="8343900" cy="530001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663E13-5190-6CB3-8AE3-CB47D1FA084E}"/>
                </a:ext>
              </a:extLst>
            </p:cNvPr>
            <p:cNvSpPr/>
            <p:nvPr/>
          </p:nvSpPr>
          <p:spPr>
            <a:xfrm>
              <a:off x="3625936" y="778995"/>
              <a:ext cx="8343899" cy="38976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A8C4059-D444-80FD-9B4B-A96ACDDB4481}"/>
                </a:ext>
              </a:extLst>
            </p:cNvPr>
            <p:cNvSpPr/>
            <p:nvPr/>
          </p:nvSpPr>
          <p:spPr>
            <a:xfrm>
              <a:off x="3625936" y="4676675"/>
              <a:ext cx="8343899" cy="1402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81090D-A5D5-2059-D8FD-E5F89D06A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2396" y="4747073"/>
              <a:ext cx="7915167" cy="133193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1ECDFA-54F3-7DF8-362A-FED513634256}"/>
                </a:ext>
              </a:extLst>
            </p:cNvPr>
            <p:cNvGrpSpPr/>
            <p:nvPr/>
          </p:nvGrpSpPr>
          <p:grpSpPr>
            <a:xfrm>
              <a:off x="3849447" y="896359"/>
              <a:ext cx="8120389" cy="3635288"/>
              <a:chOff x="3849447" y="896359"/>
              <a:chExt cx="8120389" cy="363528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6984F48-A8B8-05D2-DF86-FF5811C49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81"/>
              <a:stretch/>
            </p:blipFill>
            <p:spPr>
              <a:xfrm>
                <a:off x="4085044" y="896359"/>
                <a:ext cx="7884792" cy="3635288"/>
              </a:xfrm>
              <a:custGeom>
                <a:avLst/>
                <a:gdLst>
                  <a:gd name="connsiteX0" fmla="*/ 0 w 7884792"/>
                  <a:gd name="connsiteY0" fmla="*/ 0 h 3635288"/>
                  <a:gd name="connsiteX1" fmla="*/ 6950530 w 7884792"/>
                  <a:gd name="connsiteY1" fmla="*/ 0 h 3635288"/>
                  <a:gd name="connsiteX2" fmla="*/ 6950530 w 7884792"/>
                  <a:gd name="connsiteY2" fmla="*/ 856668 h 3635288"/>
                  <a:gd name="connsiteX3" fmla="*/ 7884792 w 7884792"/>
                  <a:gd name="connsiteY3" fmla="*/ 856668 h 3635288"/>
                  <a:gd name="connsiteX4" fmla="*/ 7884792 w 7884792"/>
                  <a:gd name="connsiteY4" fmla="*/ 3635288 h 3635288"/>
                  <a:gd name="connsiteX5" fmla="*/ 0 w 7884792"/>
                  <a:gd name="connsiteY5" fmla="*/ 3635288 h 3635288"/>
                  <a:gd name="connsiteX6" fmla="*/ 0 w 7884792"/>
                  <a:gd name="connsiteY6" fmla="*/ 0 h 363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84792" h="3635288">
                    <a:moveTo>
                      <a:pt x="0" y="0"/>
                    </a:moveTo>
                    <a:lnTo>
                      <a:pt x="6950530" y="0"/>
                    </a:lnTo>
                    <a:lnTo>
                      <a:pt x="6950530" y="856668"/>
                    </a:lnTo>
                    <a:lnTo>
                      <a:pt x="7884792" y="856668"/>
                    </a:lnTo>
                    <a:lnTo>
                      <a:pt x="7884792" y="3635288"/>
                    </a:lnTo>
                    <a:lnTo>
                      <a:pt x="0" y="36352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5AFB3C6-4827-6DB9-ECA6-08469E8444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49447" y="2140891"/>
                <a:ext cx="2123000" cy="31220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7B90A9-8D55-5058-F178-6EB997089F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494"/>
              <a:stretch/>
            </p:blipFill>
            <p:spPr>
              <a:xfrm>
                <a:off x="3849447" y="1809538"/>
                <a:ext cx="1436148" cy="28256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757885D-CA8A-C0BD-3088-C80A494D0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94" b="82464"/>
              <a:stretch/>
            </p:blipFill>
            <p:spPr>
              <a:xfrm>
                <a:off x="11237884" y="927777"/>
                <a:ext cx="650095" cy="604059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A02B49CC-1B56-1F05-CE7A-E725F4177C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021" y="449565"/>
                <a:ext cx="3099643" cy="104185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-inference</a:t>
                </a: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A02B49CC-1B56-1F05-CE7A-E725F4177C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021" y="449565"/>
                <a:ext cx="3099643" cy="1041852"/>
              </a:xfrm>
              <a:blipFill>
                <a:blip r:embed="rId7"/>
                <a:stretch>
                  <a:fillRect t="-175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D7E127-6B86-B68E-2B00-F13504B0328C}"/>
                  </a:ext>
                </a:extLst>
              </p:cNvPr>
              <p:cNvSpPr txBox="1"/>
              <p:nvPr/>
            </p:nvSpPr>
            <p:spPr>
              <a:xfrm>
                <a:off x="535909" y="1229807"/>
                <a:ext cx="240864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when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𝜷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≥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𝜶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D7E127-6B86-B68E-2B00-F13504B03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09" y="1229807"/>
                <a:ext cx="2408648" cy="523220"/>
              </a:xfrm>
              <a:prstGeom prst="rect">
                <a:avLst/>
              </a:prstGeom>
              <a:blipFill>
                <a:blip r:embed="rId8"/>
                <a:stretch>
                  <a:fillRect l="-5316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A2F956F-0A1F-E586-7F47-B77AE55795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65" y="4580434"/>
            <a:ext cx="7134849" cy="20385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3A0BF87-70C8-E72D-2B34-2391CA9BAFDD}"/>
              </a:ext>
            </a:extLst>
          </p:cNvPr>
          <p:cNvSpPr/>
          <p:nvPr/>
        </p:nvSpPr>
        <p:spPr>
          <a:xfrm>
            <a:off x="4186519" y="3838170"/>
            <a:ext cx="5172634" cy="484886"/>
          </a:xfrm>
          <a:prstGeom prst="roundRect">
            <a:avLst/>
          </a:prstGeom>
          <a:solidFill>
            <a:schemeClr val="tx1">
              <a:lumMod val="50000"/>
              <a:lumOff val="50000"/>
              <a:alpha val="16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B4FBE1-8B4C-F817-4964-3B0413141647}"/>
              </a:ext>
            </a:extLst>
          </p:cNvPr>
          <p:cNvGrpSpPr/>
          <p:nvPr/>
        </p:nvGrpSpPr>
        <p:grpSpPr>
          <a:xfrm>
            <a:off x="2062940" y="772139"/>
            <a:ext cx="8103688" cy="4817954"/>
            <a:chOff x="2062940" y="772139"/>
            <a:chExt cx="8103688" cy="481795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C4C6A71-A367-A3E1-8CE9-78EA6570087D}"/>
                </a:ext>
              </a:extLst>
            </p:cNvPr>
            <p:cNvSpPr/>
            <p:nvPr/>
          </p:nvSpPr>
          <p:spPr>
            <a:xfrm>
              <a:off x="2062940" y="4686327"/>
              <a:ext cx="1401780" cy="903766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  <a:alpha val="1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F392D33-864A-E415-A550-EA058098CDF5}"/>
                </a:ext>
              </a:extLst>
            </p:cNvPr>
            <p:cNvSpPr/>
            <p:nvPr/>
          </p:nvSpPr>
          <p:spPr>
            <a:xfrm>
              <a:off x="8756461" y="772139"/>
              <a:ext cx="1230874" cy="1011838"/>
            </a:xfrm>
            <a:prstGeom prst="roundRect">
              <a:avLst/>
            </a:prstGeom>
            <a:solidFill>
              <a:schemeClr val="accent5">
                <a:lumMod val="75000"/>
                <a:alpha val="1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73FAA84-5820-8544-2FE2-3613D4827D55}"/>
                </a:ext>
              </a:extLst>
            </p:cNvPr>
            <p:cNvSpPr/>
            <p:nvPr/>
          </p:nvSpPr>
          <p:spPr>
            <a:xfrm>
              <a:off x="7534552" y="2716230"/>
              <a:ext cx="2632076" cy="552716"/>
            </a:xfrm>
            <a:prstGeom prst="roundRect">
              <a:avLst/>
            </a:prstGeom>
            <a:solidFill>
              <a:schemeClr val="accent5">
                <a:lumMod val="75000"/>
                <a:alpha val="10000"/>
              </a:schemeClr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FFD932-8EF3-B1AE-7C53-255D938D1E14}"/>
              </a:ext>
            </a:extLst>
          </p:cNvPr>
          <p:cNvGrpSpPr/>
          <p:nvPr/>
        </p:nvGrpSpPr>
        <p:grpSpPr>
          <a:xfrm>
            <a:off x="2062939" y="864551"/>
            <a:ext cx="9694240" cy="5653834"/>
            <a:chOff x="2062939" y="864551"/>
            <a:chExt cx="9694240" cy="565383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859EC95-8124-EA8B-E79F-77676A5708B1}"/>
                </a:ext>
              </a:extLst>
            </p:cNvPr>
            <p:cNvSpPr/>
            <p:nvPr/>
          </p:nvSpPr>
          <p:spPr>
            <a:xfrm>
              <a:off x="2062939" y="5628193"/>
              <a:ext cx="5189508" cy="890192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75000"/>
                <a:alpha val="1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B013C0-4EBD-93B4-3F73-F96A51238722}"/>
                </a:ext>
              </a:extLst>
            </p:cNvPr>
            <p:cNvSpPr/>
            <p:nvPr/>
          </p:nvSpPr>
          <p:spPr>
            <a:xfrm>
              <a:off x="5559996" y="864551"/>
              <a:ext cx="2857863" cy="919425"/>
            </a:xfrm>
            <a:prstGeom prst="roundRect">
              <a:avLst/>
            </a:prstGeom>
            <a:solidFill>
              <a:schemeClr val="accent3">
                <a:lumMod val="75000"/>
                <a:alpha val="1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6BF3E9E-EA70-50D2-261D-1151796D0C95}"/>
                </a:ext>
              </a:extLst>
            </p:cNvPr>
            <p:cNvSpPr/>
            <p:nvPr/>
          </p:nvSpPr>
          <p:spPr>
            <a:xfrm>
              <a:off x="4094659" y="3285590"/>
              <a:ext cx="7662520" cy="557661"/>
            </a:xfrm>
            <a:prstGeom prst="roundRect">
              <a:avLst/>
            </a:prstGeom>
            <a:solidFill>
              <a:schemeClr val="accent3">
                <a:lumMod val="75000"/>
                <a:alpha val="1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7C0B31-6F32-B8BF-290A-907BA2D92B7D}"/>
              </a:ext>
            </a:extLst>
          </p:cNvPr>
          <p:cNvGrpSpPr/>
          <p:nvPr/>
        </p:nvGrpSpPr>
        <p:grpSpPr>
          <a:xfrm>
            <a:off x="3495675" y="1800620"/>
            <a:ext cx="7530913" cy="3789473"/>
            <a:chOff x="3495675" y="1800620"/>
            <a:chExt cx="7530913" cy="378947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49B37BE-2FA4-5B28-D72B-69194075E503}"/>
                </a:ext>
              </a:extLst>
            </p:cNvPr>
            <p:cNvSpPr/>
            <p:nvPr/>
          </p:nvSpPr>
          <p:spPr>
            <a:xfrm>
              <a:off x="3495675" y="4686327"/>
              <a:ext cx="3756772" cy="903766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  <a:alpha val="16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A0CDBAB-FE36-F116-068C-D0966B8EE228}"/>
                </a:ext>
              </a:extLst>
            </p:cNvPr>
            <p:cNvSpPr/>
            <p:nvPr/>
          </p:nvSpPr>
          <p:spPr>
            <a:xfrm>
              <a:off x="6246848" y="1800620"/>
              <a:ext cx="4779740" cy="871160"/>
            </a:xfrm>
            <a:prstGeom prst="roundRect">
              <a:avLst/>
            </a:prstGeom>
            <a:solidFill>
              <a:schemeClr val="tx1">
                <a:lumMod val="50000"/>
                <a:lumOff val="50000"/>
                <a:alpha val="16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6B6FD4-5732-056C-EF6B-B7CA8A06B319}"/>
              </a:ext>
            </a:extLst>
          </p:cNvPr>
          <p:cNvSpPr txBox="1"/>
          <p:nvPr/>
        </p:nvSpPr>
        <p:spPr>
          <a:xfrm>
            <a:off x="183558" y="3590907"/>
            <a:ext cx="232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Rewriting PDG</a:t>
            </a:r>
            <a:br>
              <a:rPr lang="en-US"/>
            </a:br>
            <a:r>
              <a:rPr lang="en-US"/>
              <a:t>scoring function …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7F8777-99F3-D6F5-F3B0-F4171518F3E9}"/>
              </a:ext>
            </a:extLst>
          </p:cNvPr>
          <p:cNvGrpSpPr/>
          <p:nvPr/>
        </p:nvGrpSpPr>
        <p:grpSpPr>
          <a:xfrm>
            <a:off x="7357014" y="33168"/>
            <a:ext cx="4751037" cy="1922375"/>
            <a:chOff x="2200278" y="2295468"/>
            <a:chExt cx="5395452" cy="221304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3F3E0E3-35E4-82BB-6367-5691547F5B0D}"/>
                </a:ext>
              </a:extLst>
            </p:cNvPr>
            <p:cNvSpPr/>
            <p:nvPr/>
          </p:nvSpPr>
          <p:spPr>
            <a:xfrm>
              <a:off x="2200278" y="2649414"/>
              <a:ext cx="5395451" cy="1780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ontent Placeholder 2">
                  <a:extLst>
                    <a:ext uri="{FF2B5EF4-FFF2-40B4-BE49-F238E27FC236}">
                      <a16:creationId xmlns:a16="http://schemas.microsoft.com/office/drawing/2014/main" id="{45813FF8-0261-4703-2DF2-DFAF52E3787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20658" y="2973549"/>
                  <a:ext cx="5075072" cy="153496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D1.</a:t>
                  </a:r>
                  <a:r>
                    <a:rPr lang="en-US" sz="1800"/>
                    <a:t>   </a:t>
                  </a:r>
                  <a:r>
                    <a:rPr lang="en-US" sz="2000"/>
                    <a:t>storing 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2000"/>
                    <a:t>  takes exponential time</a:t>
                  </a:r>
                  <a:endParaRPr lang="en-US" sz="100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D2.</a:t>
                  </a:r>
                  <a:r>
                    <a:rPr lang="en-US" sz="1800"/>
                    <a:t>   </a:t>
                  </a:r>
                  <a:r>
                    <a:rPr lang="en-US" sz="2000"/>
                    <a:t>need more structure to optimize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D3.</a:t>
                  </a:r>
                  <a:r>
                    <a:rPr lang="en-US" sz="1800"/>
                    <a:t>   </a:t>
                  </a:r>
                  <a:r>
                    <a:rPr lang="en-US" sz="2000"/>
                    <a:t>finding observational limit</a:t>
                  </a:r>
                  <a:endParaRPr lang="en-US" sz="2000" b="1"/>
                </a:p>
              </p:txBody>
            </p:sp>
          </mc:Choice>
          <mc:Fallback xmlns="">
            <p:sp>
              <p:nvSpPr>
                <p:cNvPr id="36" name="Content Placeholder 2">
                  <a:extLst>
                    <a:ext uri="{FF2B5EF4-FFF2-40B4-BE49-F238E27FC236}">
                      <a16:creationId xmlns:a16="http://schemas.microsoft.com/office/drawing/2014/main" id="{45813FF8-0261-4703-2DF2-DFAF52E37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0658" y="2973549"/>
                  <a:ext cx="5075072" cy="1534961"/>
                </a:xfrm>
                <a:prstGeom prst="rect">
                  <a:avLst/>
                </a:prstGeom>
                <a:blipFill>
                  <a:blip r:embed="rId10"/>
                  <a:stretch>
                    <a:fillRect l="-1091" t="-4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D3BA9A-8CE0-2841-8388-2915916FD9E2}"/>
                </a:ext>
              </a:extLst>
            </p:cNvPr>
            <p:cNvSpPr txBox="1"/>
            <p:nvPr/>
          </p:nvSpPr>
          <p:spPr>
            <a:xfrm>
              <a:off x="2520657" y="2295468"/>
              <a:ext cx="2751632" cy="673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3200">
                  <a:latin typeface="+mj-lt"/>
                </a:rPr>
                <a:t>( difficulties )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35F644-CC50-53BD-71F6-31F075B75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4576" y="3916296"/>
              <a:ext cx="796371" cy="386120"/>
            </a:xfrm>
            <a:prstGeom prst="rect">
              <a:avLst/>
            </a:prstGeom>
          </p:spPr>
        </p:pic>
      </p:grpSp>
      <p:pic>
        <p:nvPicPr>
          <p:cNvPr id="39" name="Picture 2" descr="Simple Tick Mark">
            <a:extLst>
              <a:ext uri="{FF2B5EF4-FFF2-40B4-BE49-F238E27FC236}">
                <a16:creationId xmlns:a16="http://schemas.microsoft.com/office/drawing/2014/main" id="{58099101-C19F-1215-5B2C-DA606B27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398" y="819895"/>
            <a:ext cx="701255" cy="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7262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773D8-567D-CD82-D7A5-A5D53E802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3862A4A-97D9-59C0-A2E5-C31E94539E75}"/>
              </a:ext>
            </a:extLst>
          </p:cNvPr>
          <p:cNvSpPr/>
          <p:nvPr/>
        </p:nvSpPr>
        <p:spPr>
          <a:xfrm>
            <a:off x="7040284" y="6082447"/>
            <a:ext cx="5310554" cy="984738"/>
          </a:xfrm>
          <a:custGeom>
            <a:avLst/>
            <a:gdLst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439615 w 5301761"/>
              <a:gd name="connsiteY3" fmla="*/ 26377 h 984738"/>
              <a:gd name="connsiteX4" fmla="*/ 923192 w 5301761"/>
              <a:gd name="connsiteY4" fmla="*/ 35169 h 984738"/>
              <a:gd name="connsiteX5" fmla="*/ 1301261 w 5301761"/>
              <a:gd name="connsiteY5" fmla="*/ 8792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439615 w 5301761"/>
              <a:gd name="connsiteY3" fmla="*/ 26377 h 984738"/>
              <a:gd name="connsiteX4" fmla="*/ 923192 w 5301761"/>
              <a:gd name="connsiteY4" fmla="*/ 35169 h 984738"/>
              <a:gd name="connsiteX5" fmla="*/ 1301261 w 5301761"/>
              <a:gd name="connsiteY5" fmla="*/ 8792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439615 w 5301761"/>
              <a:gd name="connsiteY3" fmla="*/ 26377 h 984738"/>
              <a:gd name="connsiteX4" fmla="*/ 923192 w 5301761"/>
              <a:gd name="connsiteY4" fmla="*/ 35169 h 984738"/>
              <a:gd name="connsiteX5" fmla="*/ 1301261 w 5301761"/>
              <a:gd name="connsiteY5" fmla="*/ 8792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439615 w 5301761"/>
              <a:gd name="connsiteY3" fmla="*/ 26377 h 984738"/>
              <a:gd name="connsiteX4" fmla="*/ 923192 w 5301761"/>
              <a:gd name="connsiteY4" fmla="*/ 35169 h 984738"/>
              <a:gd name="connsiteX5" fmla="*/ 1301261 w 5301761"/>
              <a:gd name="connsiteY5" fmla="*/ 8792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439615 w 5301761"/>
              <a:gd name="connsiteY3" fmla="*/ 26377 h 984738"/>
              <a:gd name="connsiteX4" fmla="*/ 923192 w 5301761"/>
              <a:gd name="connsiteY4" fmla="*/ 35169 h 984738"/>
              <a:gd name="connsiteX5" fmla="*/ 1776046 w 5301761"/>
              <a:gd name="connsiteY5" fmla="*/ 879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439615 w 5301761"/>
              <a:gd name="connsiteY3" fmla="*/ 26377 h 984738"/>
              <a:gd name="connsiteX4" fmla="*/ 923192 w 5301761"/>
              <a:gd name="connsiteY4" fmla="*/ 35169 h 984738"/>
              <a:gd name="connsiteX5" fmla="*/ 1776046 w 5301761"/>
              <a:gd name="connsiteY5" fmla="*/ 879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536331 w 5301761"/>
              <a:gd name="connsiteY3" fmla="*/ 96715 h 984738"/>
              <a:gd name="connsiteX4" fmla="*/ 923192 w 5301761"/>
              <a:gd name="connsiteY4" fmla="*/ 35169 h 984738"/>
              <a:gd name="connsiteX5" fmla="*/ 1776046 w 5301761"/>
              <a:gd name="connsiteY5" fmla="*/ 879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01761"/>
              <a:gd name="connsiteY0" fmla="*/ 940777 h 984738"/>
              <a:gd name="connsiteX1" fmla="*/ 0 w 5301761"/>
              <a:gd name="connsiteY1" fmla="*/ 940777 h 984738"/>
              <a:gd name="connsiteX2" fmla="*/ 184638 w 5301761"/>
              <a:gd name="connsiteY2" fmla="*/ 351692 h 984738"/>
              <a:gd name="connsiteX3" fmla="*/ 536331 w 5301761"/>
              <a:gd name="connsiteY3" fmla="*/ 96715 h 984738"/>
              <a:gd name="connsiteX4" fmla="*/ 923192 w 5301761"/>
              <a:gd name="connsiteY4" fmla="*/ 35169 h 984738"/>
              <a:gd name="connsiteX5" fmla="*/ 1776046 w 5301761"/>
              <a:gd name="connsiteY5" fmla="*/ 8793 h 984738"/>
              <a:gd name="connsiteX6" fmla="*/ 5011615 w 5301761"/>
              <a:gd name="connsiteY6" fmla="*/ 0 h 984738"/>
              <a:gd name="connsiteX7" fmla="*/ 5257800 w 5301761"/>
              <a:gd name="connsiteY7" fmla="*/ 79131 h 984738"/>
              <a:gd name="connsiteX8" fmla="*/ 5301761 w 5301761"/>
              <a:gd name="connsiteY8" fmla="*/ 923192 h 984738"/>
              <a:gd name="connsiteX9" fmla="*/ 5187461 w 5301761"/>
              <a:gd name="connsiteY9" fmla="*/ 984738 h 984738"/>
              <a:gd name="connsiteX10" fmla="*/ 0 w 5301761"/>
              <a:gd name="connsiteY10" fmla="*/ 940777 h 984738"/>
              <a:gd name="connsiteX0" fmla="*/ 0 w 5310554"/>
              <a:gd name="connsiteY0" fmla="*/ 940777 h 984738"/>
              <a:gd name="connsiteX1" fmla="*/ 0 w 5310554"/>
              <a:gd name="connsiteY1" fmla="*/ 940777 h 984738"/>
              <a:gd name="connsiteX2" fmla="*/ 184638 w 5310554"/>
              <a:gd name="connsiteY2" fmla="*/ 351692 h 984738"/>
              <a:gd name="connsiteX3" fmla="*/ 536331 w 5310554"/>
              <a:gd name="connsiteY3" fmla="*/ 96715 h 984738"/>
              <a:gd name="connsiteX4" fmla="*/ 923192 w 5310554"/>
              <a:gd name="connsiteY4" fmla="*/ 35169 h 984738"/>
              <a:gd name="connsiteX5" fmla="*/ 1776046 w 5310554"/>
              <a:gd name="connsiteY5" fmla="*/ 8793 h 984738"/>
              <a:gd name="connsiteX6" fmla="*/ 5011615 w 5310554"/>
              <a:gd name="connsiteY6" fmla="*/ 0 h 984738"/>
              <a:gd name="connsiteX7" fmla="*/ 5310554 w 5310554"/>
              <a:gd name="connsiteY7" fmla="*/ 0 h 984738"/>
              <a:gd name="connsiteX8" fmla="*/ 5301761 w 5310554"/>
              <a:gd name="connsiteY8" fmla="*/ 923192 h 984738"/>
              <a:gd name="connsiteX9" fmla="*/ 5187461 w 5310554"/>
              <a:gd name="connsiteY9" fmla="*/ 984738 h 984738"/>
              <a:gd name="connsiteX10" fmla="*/ 0 w 5310554"/>
              <a:gd name="connsiteY10" fmla="*/ 940777 h 98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0554" h="984738">
                <a:moveTo>
                  <a:pt x="0" y="940777"/>
                </a:moveTo>
                <a:lnTo>
                  <a:pt x="0" y="940777"/>
                </a:lnTo>
                <a:cubicBezTo>
                  <a:pt x="30773" y="842596"/>
                  <a:pt x="95250" y="492369"/>
                  <a:pt x="184638" y="351692"/>
                </a:cubicBezTo>
                <a:cubicBezTo>
                  <a:pt x="274026" y="211015"/>
                  <a:pt x="381000" y="161192"/>
                  <a:pt x="536331" y="96715"/>
                </a:cubicBezTo>
                <a:cubicBezTo>
                  <a:pt x="691662" y="32238"/>
                  <a:pt x="794238" y="55684"/>
                  <a:pt x="923192" y="35169"/>
                </a:cubicBezTo>
                <a:cubicBezTo>
                  <a:pt x="1066800" y="45427"/>
                  <a:pt x="1391814" y="-15735"/>
                  <a:pt x="1776046" y="8793"/>
                </a:cubicBezTo>
                <a:cubicBezTo>
                  <a:pt x="2160278" y="33321"/>
                  <a:pt x="3933092" y="2931"/>
                  <a:pt x="5011615" y="0"/>
                </a:cubicBezTo>
                <a:lnTo>
                  <a:pt x="5310554" y="0"/>
                </a:lnTo>
                <a:lnTo>
                  <a:pt x="5301761" y="923192"/>
                </a:lnTo>
                <a:lnTo>
                  <a:pt x="5187461" y="984738"/>
                </a:lnTo>
                <a:lnTo>
                  <a:pt x="0" y="940777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25000"/>
                </a:schemeClr>
              </a:gs>
              <a:gs pos="86000">
                <a:schemeClr val="bg1"/>
              </a:gs>
              <a:gs pos="13000">
                <a:schemeClr val="bg1">
                  <a:lumMod val="9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entagon 67">
            <a:extLst>
              <a:ext uri="{FF2B5EF4-FFF2-40B4-BE49-F238E27FC236}">
                <a16:creationId xmlns:a16="http://schemas.microsoft.com/office/drawing/2014/main" id="{70293BB4-3C8C-CF8C-5881-264D1784018D}"/>
              </a:ext>
            </a:extLst>
          </p:cNvPr>
          <p:cNvSpPr/>
          <p:nvPr/>
        </p:nvSpPr>
        <p:spPr>
          <a:xfrm rot="10800000">
            <a:off x="9165922" y="4395781"/>
            <a:ext cx="898039" cy="702920"/>
          </a:xfrm>
          <a:prstGeom prst="pentag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FBAD62-5B4E-0818-86D4-50036559C4A2}"/>
              </a:ext>
            </a:extLst>
          </p:cNvPr>
          <p:cNvSpPr txBox="1"/>
          <p:nvPr/>
        </p:nvSpPr>
        <p:spPr>
          <a:xfrm>
            <a:off x="4994591" y="1976200"/>
            <a:ext cx="7054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… so it suffices to do 0-inference once to find a set of linear constraints characterizing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64B9BDF1-60CB-489E-6084-784BB80356E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53354" y="138299"/>
                <a:ext cx="3099643" cy="104185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-inference</a:t>
                </a: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64B9BDF1-60CB-489E-6084-784BB80356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53354" y="138299"/>
                <a:ext cx="3099643" cy="1041852"/>
              </a:xfrm>
              <a:blipFill>
                <a:blip r:embed="rId2"/>
                <a:stretch>
                  <a:fillRect t="-1754" r="-689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Picture 76">
            <a:extLst>
              <a:ext uri="{FF2B5EF4-FFF2-40B4-BE49-F238E27FC236}">
                <a16:creationId xmlns:a16="http://schemas.microsoft.com/office/drawing/2014/main" id="{D7650A25-BD12-CB0B-37AC-885C39F7EB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85" r="33538" b="70988"/>
          <a:stretch>
            <a:fillRect/>
          </a:stretch>
        </p:blipFill>
        <p:spPr>
          <a:xfrm>
            <a:off x="8932754" y="4479058"/>
            <a:ext cx="1885047" cy="447368"/>
          </a:xfrm>
          <a:custGeom>
            <a:avLst/>
            <a:gdLst>
              <a:gd name="connsiteX0" fmla="*/ 0 w 1885047"/>
              <a:gd name="connsiteY0" fmla="*/ 0 h 447368"/>
              <a:gd name="connsiteX1" fmla="*/ 1885047 w 1885047"/>
              <a:gd name="connsiteY1" fmla="*/ 0 h 447368"/>
              <a:gd name="connsiteX2" fmla="*/ 1885047 w 1885047"/>
              <a:gd name="connsiteY2" fmla="*/ 447368 h 447368"/>
              <a:gd name="connsiteX3" fmla="*/ 0 w 1885047"/>
              <a:gd name="connsiteY3" fmla="*/ 447368 h 447368"/>
              <a:gd name="connsiteX4" fmla="*/ 0 w 1885047"/>
              <a:gd name="connsiteY4" fmla="*/ 0 h 44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047" h="447368">
                <a:moveTo>
                  <a:pt x="0" y="0"/>
                </a:moveTo>
                <a:lnTo>
                  <a:pt x="1885047" y="0"/>
                </a:lnTo>
                <a:lnTo>
                  <a:pt x="1885047" y="447368"/>
                </a:lnTo>
                <a:lnTo>
                  <a:pt x="0" y="4473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54BAFB4-001F-DA76-310C-7056EEAB3F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06" t="2428" r="65826" b="70989"/>
          <a:stretch>
            <a:fillRect/>
          </a:stretch>
        </p:blipFill>
        <p:spPr>
          <a:xfrm>
            <a:off x="7832132" y="4542282"/>
            <a:ext cx="256984" cy="409918"/>
          </a:xfrm>
          <a:custGeom>
            <a:avLst/>
            <a:gdLst>
              <a:gd name="connsiteX0" fmla="*/ 0 w 256984"/>
              <a:gd name="connsiteY0" fmla="*/ 0 h 409918"/>
              <a:gd name="connsiteX1" fmla="*/ 256984 w 256984"/>
              <a:gd name="connsiteY1" fmla="*/ 0 h 409918"/>
              <a:gd name="connsiteX2" fmla="*/ 256984 w 256984"/>
              <a:gd name="connsiteY2" fmla="*/ 409918 h 409918"/>
              <a:gd name="connsiteX3" fmla="*/ 0 w 256984"/>
              <a:gd name="connsiteY3" fmla="*/ 409918 h 409918"/>
              <a:gd name="connsiteX4" fmla="*/ 0 w 256984"/>
              <a:gd name="connsiteY4" fmla="*/ 0 h 40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984" h="409918">
                <a:moveTo>
                  <a:pt x="0" y="0"/>
                </a:moveTo>
                <a:lnTo>
                  <a:pt x="256984" y="0"/>
                </a:lnTo>
                <a:lnTo>
                  <a:pt x="256984" y="409918"/>
                </a:lnTo>
                <a:lnTo>
                  <a:pt x="0" y="40991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13E04C0-4E64-EB53-FA95-492AD5B743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305132" y="4479058"/>
            <a:ext cx="6642879" cy="1542019"/>
          </a:xfrm>
          <a:custGeom>
            <a:avLst/>
            <a:gdLst>
              <a:gd name="connsiteX0" fmla="*/ 0 w 6642879"/>
              <a:gd name="connsiteY0" fmla="*/ 0 h 1542019"/>
              <a:gd name="connsiteX1" fmla="*/ 2529938 w 6642879"/>
              <a:gd name="connsiteY1" fmla="*/ 0 h 1542019"/>
              <a:gd name="connsiteX2" fmla="*/ 2529938 w 6642879"/>
              <a:gd name="connsiteY2" fmla="*/ 35937 h 1542019"/>
              <a:gd name="connsiteX3" fmla="*/ 2289202 w 6642879"/>
              <a:gd name="connsiteY3" fmla="*/ 35937 h 1542019"/>
              <a:gd name="connsiteX4" fmla="*/ 2289202 w 6642879"/>
              <a:gd name="connsiteY4" fmla="*/ 445855 h 1542019"/>
              <a:gd name="connsiteX5" fmla="*/ 2529938 w 6642879"/>
              <a:gd name="connsiteY5" fmla="*/ 445855 h 1542019"/>
              <a:gd name="connsiteX6" fmla="*/ 2529938 w 6642879"/>
              <a:gd name="connsiteY6" fmla="*/ 447368 h 1542019"/>
              <a:gd name="connsiteX7" fmla="*/ 4414985 w 6642879"/>
              <a:gd name="connsiteY7" fmla="*/ 447368 h 1542019"/>
              <a:gd name="connsiteX8" fmla="*/ 4414985 w 6642879"/>
              <a:gd name="connsiteY8" fmla="*/ 0 h 1542019"/>
              <a:gd name="connsiteX9" fmla="*/ 6642879 w 6642879"/>
              <a:gd name="connsiteY9" fmla="*/ 0 h 1542019"/>
              <a:gd name="connsiteX10" fmla="*/ 6642879 w 6642879"/>
              <a:gd name="connsiteY10" fmla="*/ 1542019 h 1542019"/>
              <a:gd name="connsiteX11" fmla="*/ 0 w 6642879"/>
              <a:gd name="connsiteY11" fmla="*/ 1542019 h 1542019"/>
              <a:gd name="connsiteX12" fmla="*/ 0 w 6642879"/>
              <a:gd name="connsiteY12" fmla="*/ 0 h 1542019"/>
              <a:gd name="connsiteX13" fmla="*/ 2013168 w 6642879"/>
              <a:gd name="connsiteY13" fmla="*/ 37442 h 1542019"/>
              <a:gd name="connsiteX14" fmla="*/ 2013168 w 6642879"/>
              <a:gd name="connsiteY14" fmla="*/ 447360 h 1542019"/>
              <a:gd name="connsiteX15" fmla="*/ 2270152 w 6642879"/>
              <a:gd name="connsiteY15" fmla="*/ 447360 h 1542019"/>
              <a:gd name="connsiteX16" fmla="*/ 2270152 w 6642879"/>
              <a:gd name="connsiteY16" fmla="*/ 37442 h 1542019"/>
              <a:gd name="connsiteX17" fmla="*/ 2013168 w 6642879"/>
              <a:gd name="connsiteY17" fmla="*/ 37442 h 154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42879" h="1542019">
                <a:moveTo>
                  <a:pt x="0" y="0"/>
                </a:moveTo>
                <a:lnTo>
                  <a:pt x="2529938" y="0"/>
                </a:lnTo>
                <a:lnTo>
                  <a:pt x="2529938" y="35937"/>
                </a:lnTo>
                <a:lnTo>
                  <a:pt x="2289202" y="35937"/>
                </a:lnTo>
                <a:lnTo>
                  <a:pt x="2289202" y="445855"/>
                </a:lnTo>
                <a:lnTo>
                  <a:pt x="2529938" y="445855"/>
                </a:lnTo>
                <a:lnTo>
                  <a:pt x="2529938" y="447368"/>
                </a:lnTo>
                <a:lnTo>
                  <a:pt x="4414985" y="447368"/>
                </a:lnTo>
                <a:lnTo>
                  <a:pt x="4414985" y="0"/>
                </a:lnTo>
                <a:lnTo>
                  <a:pt x="6642879" y="0"/>
                </a:lnTo>
                <a:lnTo>
                  <a:pt x="6642879" y="1542019"/>
                </a:lnTo>
                <a:lnTo>
                  <a:pt x="0" y="1542019"/>
                </a:lnTo>
                <a:lnTo>
                  <a:pt x="0" y="0"/>
                </a:lnTo>
                <a:close/>
                <a:moveTo>
                  <a:pt x="2013168" y="37442"/>
                </a:moveTo>
                <a:lnTo>
                  <a:pt x="2013168" y="447360"/>
                </a:lnTo>
                <a:lnTo>
                  <a:pt x="2270152" y="447360"/>
                </a:lnTo>
                <a:lnTo>
                  <a:pt x="2270152" y="37442"/>
                </a:lnTo>
                <a:lnTo>
                  <a:pt x="2013168" y="37442"/>
                </a:lnTo>
                <a:close/>
              </a:path>
            </a:pathLst>
          </a:custGeom>
        </p:spPr>
      </p:pic>
      <p:sp>
        <p:nvSpPr>
          <p:cNvPr id="37" name="Pentagon 36">
            <a:extLst>
              <a:ext uri="{FF2B5EF4-FFF2-40B4-BE49-F238E27FC236}">
                <a16:creationId xmlns:a16="http://schemas.microsoft.com/office/drawing/2014/main" id="{73F5A6E2-DDD5-9D5D-894A-C52FDC23F4E6}"/>
              </a:ext>
            </a:extLst>
          </p:cNvPr>
          <p:cNvSpPr/>
          <p:nvPr/>
        </p:nvSpPr>
        <p:spPr>
          <a:xfrm flipV="1">
            <a:off x="1178714" y="1905619"/>
            <a:ext cx="2070100" cy="1549003"/>
          </a:xfrm>
          <a:prstGeom prst="pentag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6E9358-6170-9D79-5F54-1DB7F14AF503}"/>
              </a:ext>
            </a:extLst>
          </p:cNvPr>
          <p:cNvSpPr/>
          <p:nvPr/>
        </p:nvSpPr>
        <p:spPr>
          <a:xfrm>
            <a:off x="2104225" y="3064486"/>
            <a:ext cx="127000" cy="132517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5B6BA88-34AC-6742-4355-B7DD513B19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1076" y="1387410"/>
            <a:ext cx="1018468" cy="5144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506B355-C3F4-B109-3786-D3BEF8B23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77" y="3390782"/>
            <a:ext cx="1167249" cy="5361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C7C0111-4E14-FC73-24F3-B4FFE04934DB}"/>
              </a:ext>
            </a:extLst>
          </p:cNvPr>
          <p:cNvGrpSpPr/>
          <p:nvPr/>
        </p:nvGrpSpPr>
        <p:grpSpPr>
          <a:xfrm>
            <a:off x="6642848" y="3615829"/>
            <a:ext cx="5153176" cy="542390"/>
            <a:chOff x="1331976" y="3728972"/>
            <a:chExt cx="5153176" cy="54239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51B88D3-6CB5-0C0E-AA8C-02939461F2A6}"/>
                </a:ext>
              </a:extLst>
            </p:cNvPr>
            <p:cNvSpPr txBox="1"/>
            <p:nvPr/>
          </p:nvSpPr>
          <p:spPr>
            <a:xfrm>
              <a:off x="1331976" y="3742425"/>
              <a:ext cx="34876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… but its restriction to </a:t>
              </a:r>
            </a:p>
          </p:txBody>
        </p:sp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E20918DA-B739-C537-AE65-CD4F63C6C12A}"/>
                </a:ext>
              </a:extLst>
            </p:cNvPr>
            <p:cNvSpPr/>
            <p:nvPr/>
          </p:nvSpPr>
          <p:spPr>
            <a:xfrm rot="10800000">
              <a:off x="4902930" y="3817415"/>
              <a:ext cx="571073" cy="453947"/>
            </a:xfrm>
            <a:prstGeom prst="pentag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523582-AFE6-2E3B-42FA-1A7EBC10A00E}"/>
                </a:ext>
              </a:extLst>
            </p:cNvPr>
            <p:cNvSpPr txBox="1"/>
            <p:nvPr/>
          </p:nvSpPr>
          <p:spPr>
            <a:xfrm>
              <a:off x="5516662" y="3728972"/>
              <a:ext cx="968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 is!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FF9F3D-5CDE-F7A0-F188-9085534FE96A}"/>
              </a:ext>
            </a:extLst>
          </p:cNvPr>
          <p:cNvGrpSpPr/>
          <p:nvPr/>
        </p:nvGrpSpPr>
        <p:grpSpPr>
          <a:xfrm>
            <a:off x="6476281" y="673187"/>
            <a:ext cx="5628863" cy="1229582"/>
            <a:chOff x="1549347" y="2032168"/>
            <a:chExt cx="6642879" cy="14510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0E07FA-7E5D-7C27-4166-255B6EBB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9347" y="2032168"/>
              <a:ext cx="6642879" cy="14510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562213-7884-7A64-58EE-47BBD927E96B}"/>
                </a:ext>
              </a:extLst>
            </p:cNvPr>
            <p:cNvSpPr/>
            <p:nvPr/>
          </p:nvSpPr>
          <p:spPr>
            <a:xfrm>
              <a:off x="7251700" y="3036236"/>
              <a:ext cx="177800" cy="195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EFC3655-A61F-928D-FEA1-93EA16CA3D6D}"/>
              </a:ext>
            </a:extLst>
          </p:cNvPr>
          <p:cNvSpPr/>
          <p:nvPr/>
        </p:nvSpPr>
        <p:spPr>
          <a:xfrm>
            <a:off x="4540057" y="-818521"/>
            <a:ext cx="6598375" cy="1113037"/>
          </a:xfrm>
          <a:custGeom>
            <a:avLst/>
            <a:gdLst>
              <a:gd name="connsiteX0" fmla="*/ 5688388 w 6598375"/>
              <a:gd name="connsiteY0" fmla="*/ 0 h 1113037"/>
              <a:gd name="connsiteX1" fmla="*/ 6466930 w 6598375"/>
              <a:gd name="connsiteY1" fmla="*/ 0 h 1113037"/>
              <a:gd name="connsiteX2" fmla="*/ 6466930 w 6598375"/>
              <a:gd name="connsiteY2" fmla="*/ 348817 h 1113037"/>
              <a:gd name="connsiteX3" fmla="*/ 6598375 w 6598375"/>
              <a:gd name="connsiteY3" fmla="*/ 348817 h 1113037"/>
              <a:gd name="connsiteX4" fmla="*/ 6598375 w 6598375"/>
              <a:gd name="connsiteY4" fmla="*/ 1113037 h 1113037"/>
              <a:gd name="connsiteX5" fmla="*/ 0 w 6598375"/>
              <a:gd name="connsiteY5" fmla="*/ 1113037 h 1113037"/>
              <a:gd name="connsiteX6" fmla="*/ 0 w 6598375"/>
              <a:gd name="connsiteY6" fmla="*/ 348817 h 1113037"/>
              <a:gd name="connsiteX7" fmla="*/ 5688388 w 6598375"/>
              <a:gd name="connsiteY7" fmla="*/ 348817 h 111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98375" h="1113037">
                <a:moveTo>
                  <a:pt x="5688388" y="0"/>
                </a:moveTo>
                <a:lnTo>
                  <a:pt x="6466930" y="0"/>
                </a:lnTo>
                <a:lnTo>
                  <a:pt x="6466930" y="348817"/>
                </a:lnTo>
                <a:lnTo>
                  <a:pt x="6598375" y="348817"/>
                </a:lnTo>
                <a:lnTo>
                  <a:pt x="6598375" y="1113037"/>
                </a:lnTo>
                <a:lnTo>
                  <a:pt x="0" y="1113037"/>
                </a:lnTo>
                <a:lnTo>
                  <a:pt x="0" y="348817"/>
                </a:lnTo>
                <a:lnTo>
                  <a:pt x="5688388" y="3488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B29B31-FCCF-46C3-7A33-CD480197A259}"/>
              </a:ext>
            </a:extLst>
          </p:cNvPr>
          <p:cNvGrpSpPr/>
          <p:nvPr/>
        </p:nvGrpSpPr>
        <p:grpSpPr>
          <a:xfrm>
            <a:off x="259288" y="1253460"/>
            <a:ext cx="1908437" cy="724449"/>
            <a:chOff x="7251700" y="464734"/>
            <a:chExt cx="1908437" cy="72444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040642-A02C-7DF4-A140-6F881A0CD73D}"/>
                </a:ext>
              </a:extLst>
            </p:cNvPr>
            <p:cNvSpPr txBox="1"/>
            <p:nvPr/>
          </p:nvSpPr>
          <p:spPr>
            <a:xfrm>
              <a:off x="7251700" y="464734"/>
              <a:ext cx="1908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Minimizers </a:t>
              </a:r>
              <a:br>
                <a:rPr lang="en-US" sz="2000"/>
              </a:br>
              <a:r>
                <a:rPr lang="en-US" sz="2000"/>
                <a:t>of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75C98B-AF4F-2A19-15BF-33258A621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46810" y="789073"/>
              <a:ext cx="836883" cy="40011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2CE59C3-4B93-0BFE-F26A-6F84F0C9FB8C}"/>
                  </a:ext>
                </a:extLst>
              </p14:cNvPr>
              <p14:cNvContentPartPr/>
              <p14:nvPr/>
            </p14:nvContentPartPr>
            <p14:xfrm>
              <a:off x="1332865" y="2999796"/>
              <a:ext cx="700200" cy="434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2CE59C3-4B93-0BFE-F26A-6F84F0C9FB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4865" y="2981796"/>
                <a:ext cx="735840" cy="47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90EE8C0C-7613-88E7-A725-658E4FC854E3}"/>
              </a:ext>
            </a:extLst>
          </p:cNvPr>
          <p:cNvGrpSpPr/>
          <p:nvPr/>
        </p:nvGrpSpPr>
        <p:grpSpPr>
          <a:xfrm>
            <a:off x="678729" y="3916443"/>
            <a:ext cx="2776389" cy="802890"/>
            <a:chOff x="9008814" y="3036993"/>
            <a:chExt cx="2776389" cy="8028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706BB0-3083-D5B2-1EE1-00FD06C5088B}"/>
                </a:ext>
              </a:extLst>
            </p:cNvPr>
            <p:cNvSpPr txBox="1"/>
            <p:nvPr/>
          </p:nvSpPr>
          <p:spPr>
            <a:xfrm>
              <a:off x="9008814" y="3036993"/>
              <a:ext cx="2654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uniquely among them,</a:t>
              </a:r>
              <a:br>
                <a:rPr lang="en-US" sz="2000"/>
              </a:br>
              <a:r>
                <a:rPr lang="en-US" sz="2000"/>
                <a:t>best minimizes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142A233-827D-5CF7-DE79-14848689F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16713" y="3279729"/>
              <a:ext cx="968490" cy="56015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434270-013C-BCD0-9F1B-D25B0D456F7C}"/>
              </a:ext>
            </a:extLst>
          </p:cNvPr>
          <p:cNvGrpSpPr/>
          <p:nvPr/>
        </p:nvGrpSpPr>
        <p:grpSpPr>
          <a:xfrm>
            <a:off x="4994591" y="3176534"/>
            <a:ext cx="6155864" cy="560154"/>
            <a:chOff x="732759" y="3279729"/>
            <a:chExt cx="6155864" cy="5601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F8BC28-9342-EB2B-8C5E-9E6B1023CD08}"/>
                </a:ext>
              </a:extLst>
            </p:cNvPr>
            <p:cNvSpPr txBox="1"/>
            <p:nvPr/>
          </p:nvSpPr>
          <p:spPr>
            <a:xfrm>
              <a:off x="732759" y="3291087"/>
              <a:ext cx="6155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Problem:              is not at all convex...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469D91-BBCA-5DF7-EB8B-A4C4E02B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94207" y="3279729"/>
              <a:ext cx="968490" cy="56015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2F38E9-C01D-BD55-8939-AB8C7DD6D2ED}"/>
              </a:ext>
            </a:extLst>
          </p:cNvPr>
          <p:cNvSpPr txBox="1"/>
          <p:nvPr/>
        </p:nvSpPr>
        <p:spPr>
          <a:xfrm>
            <a:off x="243989" y="4910932"/>
            <a:ext cx="182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+mj-lt"/>
              </a:rPr>
              <a:t>The Plan: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02551A-7ADB-BE4F-D35B-6E1CE46861C1}"/>
              </a:ext>
            </a:extLst>
          </p:cNvPr>
          <p:cNvGrpSpPr/>
          <p:nvPr/>
        </p:nvGrpSpPr>
        <p:grpSpPr>
          <a:xfrm>
            <a:off x="621328" y="5495707"/>
            <a:ext cx="3481848" cy="911705"/>
            <a:chOff x="846312" y="5524720"/>
            <a:chExt cx="3481848" cy="91170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F65E7C-4A11-395C-EBB6-E7249783F6B2}"/>
                </a:ext>
              </a:extLst>
            </p:cNvPr>
            <p:cNvSpPr txBox="1"/>
            <p:nvPr/>
          </p:nvSpPr>
          <p:spPr>
            <a:xfrm>
              <a:off x="846312" y="5524720"/>
              <a:ext cx="34818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constrain to          ,</a:t>
              </a:r>
              <a:br>
                <a:rPr lang="en-US" sz="2400"/>
              </a:br>
              <a:r>
                <a:rPr lang="en-US" sz="2400"/>
                <a:t>then minimize                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F06A4B-161F-3DFB-8AF6-00DAABF91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51045" y="5876271"/>
              <a:ext cx="968490" cy="560154"/>
            </a:xfrm>
            <a:prstGeom prst="rect">
              <a:avLst/>
            </a:prstGeom>
          </p:spPr>
        </p:pic>
        <p:sp>
          <p:nvSpPr>
            <p:cNvPr id="35" name="Pentagon 34">
              <a:extLst>
                <a:ext uri="{FF2B5EF4-FFF2-40B4-BE49-F238E27FC236}">
                  <a16:creationId xmlns:a16="http://schemas.microsoft.com/office/drawing/2014/main" id="{0DB6A033-B6FB-C913-5E24-8D58DC63393A}"/>
                </a:ext>
              </a:extLst>
            </p:cNvPr>
            <p:cNvSpPr/>
            <p:nvPr/>
          </p:nvSpPr>
          <p:spPr>
            <a:xfrm rot="10800000">
              <a:off x="2643040" y="5582034"/>
              <a:ext cx="472514" cy="375602"/>
            </a:xfrm>
            <a:prstGeom prst="pentag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CB18C49-84F7-4275-2672-3E738B57DCD2}"/>
              </a:ext>
            </a:extLst>
          </p:cNvPr>
          <p:cNvCxnSpPr>
            <a:cxnSpLocks/>
          </p:cNvCxnSpPr>
          <p:nvPr/>
        </p:nvCxnSpPr>
        <p:spPr>
          <a:xfrm>
            <a:off x="0" y="5203319"/>
            <a:ext cx="13062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9750060-BFC0-DEC2-42ED-3869EA86E81F}"/>
              </a:ext>
            </a:extLst>
          </p:cNvPr>
          <p:cNvCxnSpPr>
            <a:cxnSpLocks/>
          </p:cNvCxnSpPr>
          <p:nvPr/>
        </p:nvCxnSpPr>
        <p:spPr>
          <a:xfrm>
            <a:off x="2066925" y="5203319"/>
            <a:ext cx="212233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FA3BDFC-D952-6121-1E7F-85AD8F0BD9C3}"/>
              </a:ext>
            </a:extLst>
          </p:cNvPr>
          <p:cNvCxnSpPr>
            <a:cxnSpLocks/>
          </p:cNvCxnSpPr>
          <p:nvPr/>
        </p:nvCxnSpPr>
        <p:spPr>
          <a:xfrm>
            <a:off x="4189260" y="5203319"/>
            <a:ext cx="0" cy="13117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FA0C375B-A7F9-8443-EEE5-AA98FA8350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6892" y="2640347"/>
            <a:ext cx="359949" cy="181817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F9447E5-286A-CE1F-6164-BC294CB5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51" y="4654970"/>
            <a:ext cx="571229" cy="2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F2A2838-0CFD-C034-4A90-4319BC5E1E5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5579" y="6149398"/>
            <a:ext cx="4061022" cy="752671"/>
          </a:xfrm>
          <a:prstGeom prst="rect">
            <a:avLst/>
          </a:prstGeom>
        </p:spPr>
      </p:pic>
      <p:sp>
        <p:nvSpPr>
          <p:cNvPr id="94" name="Pentagon 93">
            <a:extLst>
              <a:ext uri="{FF2B5EF4-FFF2-40B4-BE49-F238E27FC236}">
                <a16:creationId xmlns:a16="http://schemas.microsoft.com/office/drawing/2014/main" id="{66BAAFAA-77C4-D0FB-D957-B56E9FE77E16}"/>
              </a:ext>
            </a:extLst>
          </p:cNvPr>
          <p:cNvSpPr/>
          <p:nvPr/>
        </p:nvSpPr>
        <p:spPr>
          <a:xfrm rot="10800000">
            <a:off x="11171329" y="2503336"/>
            <a:ext cx="571073" cy="453947"/>
          </a:xfrm>
          <a:prstGeom prst="pentag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0327BBD-6417-FAD2-4A27-CE3FDA6FF5C5}"/>
              </a:ext>
            </a:extLst>
          </p:cNvPr>
          <p:cNvGrpSpPr/>
          <p:nvPr/>
        </p:nvGrpSpPr>
        <p:grpSpPr>
          <a:xfrm>
            <a:off x="7516527" y="5560087"/>
            <a:ext cx="1692000" cy="938160"/>
            <a:chOff x="7516527" y="5560087"/>
            <a:chExt cx="1692000" cy="93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2F458AE-CCF1-0F34-0CE4-1D8A39F33296}"/>
                    </a:ext>
                  </a:extLst>
                </p14:cNvPr>
                <p14:cNvContentPartPr/>
                <p14:nvPr/>
              </p14:nvContentPartPr>
              <p14:xfrm>
                <a:off x="7516527" y="5560087"/>
                <a:ext cx="1692000" cy="8200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2F458AE-CCF1-0F34-0CE4-1D8A39F3329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98527" y="5542095"/>
                  <a:ext cx="1727640" cy="8557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B890AAD-AC07-D8BF-AC6C-16CDE7F485E3}"/>
                    </a:ext>
                  </a:extLst>
                </p14:cNvPr>
                <p14:cNvContentPartPr/>
                <p14:nvPr/>
              </p14:nvContentPartPr>
              <p14:xfrm>
                <a:off x="7637847" y="6252727"/>
                <a:ext cx="51480" cy="245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B890AAD-AC07-D8BF-AC6C-16CDE7F485E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19847" y="6234727"/>
                  <a:ext cx="87120" cy="281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23529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68" grpId="0" animBg="1"/>
      <p:bldP spid="63" grpId="0"/>
      <p:bldP spid="37" grpId="0" animBg="1"/>
      <p:bldP spid="38" grpId="0" animBg="1"/>
      <p:bldP spid="32" grpId="0"/>
      <p:bldP spid="9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A7B01-4535-656D-7D7A-CF47BBCD2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4DD2C84-4F7E-D6A4-098E-8C533ADA90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021" y="449565"/>
                <a:ext cx="3099643" cy="104185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-inference</a:t>
                </a: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4DD2C84-4F7E-D6A4-098E-8C533ADA9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021" y="449565"/>
                <a:ext cx="3099643" cy="1041852"/>
              </a:xfrm>
              <a:blipFill>
                <a:blip r:embed="rId2"/>
                <a:stretch>
                  <a:fillRect t="-1754" r="-689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6687EBD1-D19C-9DC6-809E-9DE460AE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66" y="-1263468"/>
            <a:ext cx="4324567" cy="512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611FCE6-C4AD-F804-EFCB-A11BAD72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533" y="-1294085"/>
            <a:ext cx="849606" cy="5434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E11BE7-B758-051F-71B1-A39EB6AF5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958" y="-750643"/>
            <a:ext cx="5763178" cy="61649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497659-BF39-3F6A-B89C-1D5639FD4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164" y="-1278073"/>
            <a:ext cx="2242652" cy="54344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D2A08D6-0ACF-A1D8-C848-4E1FEC40C6DA}"/>
              </a:ext>
            </a:extLst>
          </p:cNvPr>
          <p:cNvGrpSpPr/>
          <p:nvPr/>
        </p:nvGrpSpPr>
        <p:grpSpPr>
          <a:xfrm>
            <a:off x="377543" y="1685459"/>
            <a:ext cx="8343899" cy="4411948"/>
            <a:chOff x="1740350" y="1491417"/>
            <a:chExt cx="8343899" cy="44119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F3A0CA-DC15-652D-9F1B-8670CA407720}"/>
                </a:ext>
              </a:extLst>
            </p:cNvPr>
            <p:cNvSpPr/>
            <p:nvPr/>
          </p:nvSpPr>
          <p:spPr>
            <a:xfrm>
              <a:off x="1740350" y="1491417"/>
              <a:ext cx="8343899" cy="30096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5DB8898-F3D2-A6D5-36A7-55BF667E9D17}"/>
                </a:ext>
              </a:extLst>
            </p:cNvPr>
            <p:cNvSpPr/>
            <p:nvPr/>
          </p:nvSpPr>
          <p:spPr>
            <a:xfrm>
              <a:off x="2361870" y="2446718"/>
              <a:ext cx="7722379" cy="20543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4BAF193-BCDF-3522-EDFE-416897489B7B}"/>
                </a:ext>
              </a:extLst>
            </p:cNvPr>
            <p:cNvSpPr/>
            <p:nvPr/>
          </p:nvSpPr>
          <p:spPr>
            <a:xfrm>
              <a:off x="1740350" y="4501035"/>
              <a:ext cx="8343899" cy="1402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979524-6072-A3A5-DC47-73D6270CE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14359" y="2463774"/>
              <a:ext cx="7617400" cy="184636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4D34EB-D834-FF55-DB30-65F80BF6A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5693" y="4613487"/>
              <a:ext cx="7547920" cy="11774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C1030FB-E6ED-4866-3B6D-C52C5961B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06898" y="1700037"/>
              <a:ext cx="1943353" cy="5675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945E0-F8D0-0B64-0961-2F63F0726B81}"/>
                </a:ext>
              </a:extLst>
            </p:cNvPr>
            <p:cNvSpPr txBox="1"/>
            <p:nvPr/>
          </p:nvSpPr>
          <p:spPr>
            <a:xfrm>
              <a:off x="2361870" y="1709723"/>
              <a:ext cx="1045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Find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80D616C-F39B-A689-CC33-E8848394A2C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1023" y="449565"/>
            <a:ext cx="4061022" cy="7526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C676F0F-9A06-A35D-B73F-50CB83335184}"/>
                  </a:ext>
                </a:extLst>
              </p14:cNvPr>
              <p14:cNvContentPartPr/>
              <p14:nvPr/>
            </p14:nvContentPartPr>
            <p14:xfrm>
              <a:off x="4031987" y="1011588"/>
              <a:ext cx="2642760" cy="2489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C676F0F-9A06-A35D-B73F-50CB8333518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13987" y="993591"/>
                <a:ext cx="2678400" cy="25253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410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4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9222">
            <a:extLst>
              <a:ext uri="{FF2B5EF4-FFF2-40B4-BE49-F238E27FC236}">
                <a16:creationId xmlns:a16="http://schemas.microsoft.com/office/drawing/2014/main" id="{D5FDD94F-97E4-28FD-7DE3-114056B84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888" t="13265" r="36127" b="59027"/>
          <a:stretch/>
        </p:blipFill>
        <p:spPr>
          <a:xfrm>
            <a:off x="2782234" y="4664097"/>
            <a:ext cx="1049491" cy="605950"/>
          </a:xfrm>
          <a:custGeom>
            <a:avLst/>
            <a:gdLst>
              <a:gd name="connsiteX0" fmla="*/ 338762 w 1049491"/>
              <a:gd name="connsiteY0" fmla="*/ 0 h 605950"/>
              <a:gd name="connsiteX1" fmla="*/ 665608 w 1049491"/>
              <a:gd name="connsiteY1" fmla="*/ 0 h 605950"/>
              <a:gd name="connsiteX2" fmla="*/ 1049491 w 1049491"/>
              <a:gd name="connsiteY2" fmla="*/ 20887 h 605950"/>
              <a:gd name="connsiteX3" fmla="*/ 833591 w 1049491"/>
              <a:gd name="connsiteY3" fmla="*/ 539124 h 605950"/>
              <a:gd name="connsiteX4" fmla="*/ 0 w 1049491"/>
              <a:gd name="connsiteY4" fmla="*/ 605799 h 605950"/>
              <a:gd name="connsiteX5" fmla="*/ 254347 w 1049491"/>
              <a:gd name="connsiteY5" fmla="*/ 138540 h 605950"/>
              <a:gd name="connsiteX6" fmla="*/ 338762 w 1049491"/>
              <a:gd name="connsiteY6" fmla="*/ 0 h 60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491" h="605950">
                <a:moveTo>
                  <a:pt x="338762" y="0"/>
                </a:moveTo>
                <a:lnTo>
                  <a:pt x="665608" y="0"/>
                </a:lnTo>
                <a:lnTo>
                  <a:pt x="1049491" y="20887"/>
                </a:lnTo>
                <a:lnTo>
                  <a:pt x="833591" y="539124"/>
                </a:lnTo>
                <a:cubicBezTo>
                  <a:pt x="555727" y="561349"/>
                  <a:pt x="277864" y="608974"/>
                  <a:pt x="0" y="605799"/>
                </a:cubicBezTo>
                <a:cubicBezTo>
                  <a:pt x="46832" y="450046"/>
                  <a:pt x="154385" y="294293"/>
                  <a:pt x="254347" y="138540"/>
                </a:cubicBezTo>
                <a:lnTo>
                  <a:pt x="338762" y="0"/>
                </a:lnTo>
                <a:close/>
              </a:path>
            </a:pathLst>
          </a:custGeom>
          <a:effectLst>
            <a:glow rad="152400">
              <a:schemeClr val="bg1">
                <a:alpha val="76000"/>
              </a:schemeClr>
            </a:glow>
          </a:effectLst>
        </p:spPr>
      </p:pic>
      <p:sp>
        <p:nvSpPr>
          <p:cNvPr id="59" name="Rectangle: Diagonal Corners Rounded 58">
            <a:extLst>
              <a:ext uri="{FF2B5EF4-FFF2-40B4-BE49-F238E27FC236}">
                <a16:creationId xmlns:a16="http://schemas.microsoft.com/office/drawing/2014/main" id="{67B57D28-CDD9-4DA9-8A2E-C80A0353427A}"/>
              </a:ext>
            </a:extLst>
          </p:cNvPr>
          <p:cNvSpPr/>
          <p:nvPr/>
        </p:nvSpPr>
        <p:spPr>
          <a:xfrm>
            <a:off x="465057" y="2048953"/>
            <a:ext cx="716189" cy="813046"/>
          </a:xfrm>
          <a:prstGeom prst="round2DiagRect">
            <a:avLst>
              <a:gd name="adj1" fmla="val 33693"/>
              <a:gd name="adj2" fmla="val 50000"/>
            </a:avLst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BN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B72031-7587-B149-D2BC-304B753434E4}"/>
              </a:ext>
            </a:extLst>
          </p:cNvPr>
          <p:cNvSpPr/>
          <p:nvPr/>
        </p:nvSpPr>
        <p:spPr>
          <a:xfrm>
            <a:off x="477757" y="2036253"/>
            <a:ext cx="3954543" cy="2432501"/>
          </a:xfrm>
          <a:prstGeom prst="roundRect">
            <a:avLst>
              <a:gd name="adj" fmla="val 50000"/>
            </a:avLst>
          </a:prstGeom>
          <a:solidFill>
            <a:srgbClr val="FEEFE6"/>
          </a:solidFill>
          <a:ln w="38100">
            <a:gradFill>
              <a:gsLst>
                <a:gs pos="0">
                  <a:schemeClr val="accent6">
                    <a:lumMod val="50000"/>
                  </a:schemeClr>
                </a:gs>
                <a:gs pos="76000">
                  <a:srgbClr val="FEEFE6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E2ACF-9C3A-4F58-966E-CB03F345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56" y="218475"/>
            <a:ext cx="6722007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Reinventing</a:t>
            </a:r>
            <a:br>
              <a:rPr lang="en-US" sz="4000" b="1" dirty="0"/>
            </a:br>
            <a:r>
              <a:rPr lang="en-US" sz="4000" b="1" dirty="0"/>
              <a:t>Bayesian Networks (BNs)</a:t>
            </a:r>
          </a:p>
        </p:txBody>
      </p:sp>
      <p:pic>
        <p:nvPicPr>
          <p:cNvPr id="9221" name="Picture 9220">
            <a:extLst>
              <a:ext uri="{FF2B5EF4-FFF2-40B4-BE49-F238E27FC236}">
                <a16:creationId xmlns:a16="http://schemas.microsoft.com/office/drawing/2014/main" id="{D995A8A5-C05E-16B7-2A5B-89D9664D6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11" t="34041" r="62185" b="35893"/>
          <a:stretch/>
        </p:blipFill>
        <p:spPr>
          <a:xfrm>
            <a:off x="1674237" y="5118450"/>
            <a:ext cx="1062896" cy="657520"/>
          </a:xfrm>
          <a:custGeom>
            <a:avLst/>
            <a:gdLst>
              <a:gd name="connsiteX0" fmla="*/ 0 w 1062896"/>
              <a:gd name="connsiteY0" fmla="*/ 0 h 657520"/>
              <a:gd name="connsiteX1" fmla="*/ 1062896 w 1062896"/>
              <a:gd name="connsiteY1" fmla="*/ 0 h 657520"/>
              <a:gd name="connsiteX2" fmla="*/ 1062896 w 1062896"/>
              <a:gd name="connsiteY2" fmla="*/ 657520 h 657520"/>
              <a:gd name="connsiteX3" fmla="*/ 0 w 1062896"/>
              <a:gd name="connsiteY3" fmla="*/ 657520 h 657520"/>
              <a:gd name="connsiteX4" fmla="*/ 0 w 1062896"/>
              <a:gd name="connsiteY4" fmla="*/ 0 h 65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896" h="657520">
                <a:moveTo>
                  <a:pt x="0" y="0"/>
                </a:moveTo>
                <a:lnTo>
                  <a:pt x="1062896" y="0"/>
                </a:lnTo>
                <a:lnTo>
                  <a:pt x="1062896" y="657520"/>
                </a:lnTo>
                <a:lnTo>
                  <a:pt x="0" y="6575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219" name="Picture 9218">
            <a:extLst>
              <a:ext uri="{FF2B5EF4-FFF2-40B4-BE49-F238E27FC236}">
                <a16:creationId xmlns:a16="http://schemas.microsoft.com/office/drawing/2014/main" id="{7EA6530C-42D0-D438-4054-7BB7E55C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591" t="35103" r="14535" b="35538"/>
          <a:stretch/>
        </p:blipFill>
        <p:spPr>
          <a:xfrm>
            <a:off x="3609852" y="5141672"/>
            <a:ext cx="1128866" cy="642062"/>
          </a:xfrm>
          <a:custGeom>
            <a:avLst/>
            <a:gdLst>
              <a:gd name="connsiteX0" fmla="*/ 1128866 w 1128866"/>
              <a:gd name="connsiteY0" fmla="*/ 0 h 642062"/>
              <a:gd name="connsiteX1" fmla="*/ 1116166 w 1128866"/>
              <a:gd name="connsiteY1" fmla="*/ 642062 h 642062"/>
              <a:gd name="connsiteX2" fmla="*/ 0 w 1128866"/>
              <a:gd name="connsiteY2" fmla="*/ 521412 h 642062"/>
              <a:gd name="connsiteX3" fmla="*/ 0 w 1128866"/>
              <a:gd name="connsiteY3" fmla="*/ 111125 h 642062"/>
              <a:gd name="connsiteX4" fmla="*/ 1128866 w 1128866"/>
              <a:gd name="connsiteY4" fmla="*/ 0 h 64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866" h="642062">
                <a:moveTo>
                  <a:pt x="1128866" y="0"/>
                </a:moveTo>
                <a:lnTo>
                  <a:pt x="1116166" y="642062"/>
                </a:lnTo>
                <a:lnTo>
                  <a:pt x="0" y="521412"/>
                </a:lnTo>
                <a:lnTo>
                  <a:pt x="0" y="111125"/>
                </a:lnTo>
                <a:lnTo>
                  <a:pt x="1128866" y="0"/>
                </a:lnTo>
                <a:close/>
              </a:path>
            </a:pathLst>
          </a:custGeom>
        </p:spPr>
      </p:pic>
      <p:pic>
        <p:nvPicPr>
          <p:cNvPr id="9217" name="Picture 9216">
            <a:extLst>
              <a:ext uri="{FF2B5EF4-FFF2-40B4-BE49-F238E27FC236}">
                <a16:creationId xmlns:a16="http://schemas.microsoft.com/office/drawing/2014/main" id="{02993ED7-49A1-DC30-80E6-C5697AEB2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54788" r="33893" b="13285"/>
          <a:stretch/>
        </p:blipFill>
        <p:spPr>
          <a:xfrm>
            <a:off x="2771798" y="5572167"/>
            <a:ext cx="1153758" cy="698201"/>
          </a:xfrm>
          <a:custGeom>
            <a:avLst/>
            <a:gdLst>
              <a:gd name="connsiteX0" fmla="*/ 0 w 1153758"/>
              <a:gd name="connsiteY0" fmla="*/ 0 h 698201"/>
              <a:gd name="connsiteX1" fmla="*/ 1128358 w 1153758"/>
              <a:gd name="connsiteY1" fmla="*/ 177800 h 698201"/>
              <a:gd name="connsiteX2" fmla="*/ 1153758 w 1153758"/>
              <a:gd name="connsiteY2" fmla="*/ 698201 h 698201"/>
              <a:gd name="connsiteX3" fmla="*/ 25400 w 1153758"/>
              <a:gd name="connsiteY3" fmla="*/ 698201 h 698201"/>
              <a:gd name="connsiteX4" fmla="*/ 0 w 1153758"/>
              <a:gd name="connsiteY4" fmla="*/ 0 h 69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758" h="698201">
                <a:moveTo>
                  <a:pt x="0" y="0"/>
                </a:moveTo>
                <a:lnTo>
                  <a:pt x="1128358" y="177800"/>
                </a:lnTo>
                <a:lnTo>
                  <a:pt x="1153758" y="698201"/>
                </a:lnTo>
                <a:lnTo>
                  <a:pt x="25400" y="6982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6FDDC694-8F8E-4B92-9643-3C405A8AEF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0245" y="5085533"/>
            <a:ext cx="1068387" cy="698201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B215F29A-C9FB-4917-A43E-E0D600FDD529}"/>
              </a:ext>
            </a:extLst>
          </p:cNvPr>
          <p:cNvSpPr txBox="1">
            <a:spLocks/>
          </p:cNvSpPr>
          <p:nvPr/>
        </p:nvSpPr>
        <p:spPr>
          <a:xfrm>
            <a:off x="5208483" y="2491688"/>
            <a:ext cx="6664266" cy="1521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prstClr val="black"/>
                </a:solidFill>
                <a:latin typeface="Georgia Pro Light"/>
              </a:rPr>
              <a:t>Not just </a:t>
            </a:r>
            <a:r>
              <a:rPr lang="en-US" dirty="0">
                <a:solidFill>
                  <a:srgbClr val="5ECCF3">
                    <a:lumMod val="75000"/>
                  </a:srgbClr>
                </a:solidFill>
              </a:rPr>
              <a:t>probabilistic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eorgia Pro Light"/>
              </a:rPr>
              <a:t>claims</a:t>
            </a:r>
            <a:r>
              <a:rPr lang="en-US" dirty="0">
                <a:solidFill>
                  <a:prstClr val="black"/>
                </a:solidFill>
                <a:latin typeface="Georgia Pro Light"/>
              </a:rPr>
              <a:t>, but also </a:t>
            </a:r>
            <a:r>
              <a:rPr lang="en-US" i="1" dirty="0">
                <a:solidFill>
                  <a:prstClr val="black"/>
                </a:solidFill>
                <a:latin typeface="Georgia Pro Light"/>
              </a:rPr>
              <a:t>structure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that encodes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independence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A3C93-FB63-72FD-6FBE-7ADEF191AA44}"/>
              </a:ext>
            </a:extLst>
          </p:cNvPr>
          <p:cNvSpPr txBox="1"/>
          <p:nvPr/>
        </p:nvSpPr>
        <p:spPr>
          <a:xfrm>
            <a:off x="2006724" y="2180999"/>
            <a:ext cx="1175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is smoker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F35374-146A-C1AF-04A8-48167AD52A59}"/>
              </a:ext>
            </a:extLst>
          </p:cNvPr>
          <p:cNvSpPr txBox="1"/>
          <p:nvPr/>
        </p:nvSpPr>
        <p:spPr>
          <a:xfrm>
            <a:off x="905751" y="2441467"/>
            <a:ext cx="110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parents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smoke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4F9B0-93F8-322A-CD57-850DFFF805A7}"/>
              </a:ext>
            </a:extLst>
          </p:cNvPr>
          <p:cNvSpPr txBox="1"/>
          <p:nvPr/>
        </p:nvSpPr>
        <p:spPr>
          <a:xfrm>
            <a:off x="3094683" y="2521992"/>
            <a:ext cx="1032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cancer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98B39C-92C9-D619-1E7F-D76603EF5181}"/>
              </a:ext>
            </a:extLst>
          </p:cNvPr>
          <p:cNvCxnSpPr>
            <a:cxnSpLocks/>
          </p:cNvCxnSpPr>
          <p:nvPr/>
        </p:nvCxnSpPr>
        <p:spPr>
          <a:xfrm>
            <a:off x="1622323" y="3547849"/>
            <a:ext cx="604744" cy="1523404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27E573-11F4-E645-3C14-D71B3BBBF493}"/>
              </a:ext>
            </a:extLst>
          </p:cNvPr>
          <p:cNvCxnSpPr>
            <a:cxnSpLocks/>
          </p:cNvCxnSpPr>
          <p:nvPr/>
        </p:nvCxnSpPr>
        <p:spPr>
          <a:xfrm>
            <a:off x="2819535" y="3126508"/>
            <a:ext cx="550297" cy="1478876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  <a:alpha val="58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6707B466-9F96-477D-AA35-1D9B1504A0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CCBB7"/>
              </a:clrFrom>
              <a:clrTo>
                <a:srgbClr val="CCCBB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25" y="2350276"/>
            <a:ext cx="2781107" cy="1635481"/>
          </a:xfrm>
          <a:prstGeom prst="rect">
            <a:avLst/>
          </a:prstGeom>
          <a:effectLst>
            <a:glow rad="101600">
              <a:srgbClr val="FEEFE6">
                <a:alpha val="87000"/>
              </a:srgbClr>
            </a:glo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EA8F71-5AC0-487B-3088-5D7FB4B2FF49}"/>
              </a:ext>
            </a:extLst>
          </p:cNvPr>
          <p:cNvCxnSpPr>
            <a:cxnSpLocks/>
          </p:cNvCxnSpPr>
          <p:nvPr/>
        </p:nvCxnSpPr>
        <p:spPr>
          <a:xfrm>
            <a:off x="3626837" y="3547849"/>
            <a:ext cx="625690" cy="1483672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58E97C0-DD04-3092-0ACD-586BEC95B10E}"/>
              </a:ext>
            </a:extLst>
          </p:cNvPr>
          <p:cNvSpPr txBox="1"/>
          <p:nvPr/>
        </p:nvSpPr>
        <p:spPr>
          <a:xfrm>
            <a:off x="1854760" y="3791585"/>
            <a:ext cx="221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second-hand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  smoke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BDE69A-72B7-AEC3-13E2-89CA83C9767A}"/>
              </a:ext>
            </a:extLst>
          </p:cNvPr>
          <p:cNvCxnSpPr>
            <a:cxnSpLocks/>
          </p:cNvCxnSpPr>
          <p:nvPr/>
        </p:nvCxnSpPr>
        <p:spPr>
          <a:xfrm>
            <a:off x="2673349" y="4298360"/>
            <a:ext cx="549542" cy="1347757"/>
          </a:xfrm>
          <a:prstGeom prst="line">
            <a:avLst/>
          </a:prstGeom>
          <a:ln w="101600">
            <a:gradFill flip="none" rotWithShape="1">
              <a:gsLst>
                <a:gs pos="0">
                  <a:schemeClr val="accent6">
                    <a:lumMod val="40000"/>
                    <a:lumOff val="60000"/>
                    <a:alpha val="49000"/>
                  </a:schemeClr>
                </a:gs>
                <a:gs pos="100000">
                  <a:schemeClr val="bg1">
                    <a:lumMod val="65000"/>
                    <a:alpha val="58000"/>
                  </a:schemeClr>
                </a:gs>
              </a:gsLst>
              <a:lin ang="2700000" scaled="1"/>
              <a:tileRect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89A4FA43-B179-F5E3-324B-A0C1C6A46022}"/>
              </a:ext>
            </a:extLst>
          </p:cNvPr>
          <p:cNvSpPr txBox="1">
            <a:spLocks/>
          </p:cNvSpPr>
          <p:nvPr/>
        </p:nvSpPr>
        <p:spPr>
          <a:xfrm>
            <a:off x="5213618" y="3880543"/>
            <a:ext cx="5356059" cy="1204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PDGs can model multiple beliefs about the same variable,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6A7ECB-1956-85B9-32AE-13DF8C37CD56}"/>
              </a:ext>
            </a:extLst>
          </p:cNvPr>
          <p:cNvSpPr txBox="1">
            <a:spLocks/>
          </p:cNvSpPr>
          <p:nvPr/>
        </p:nvSpPr>
        <p:spPr>
          <a:xfrm>
            <a:off x="6534396" y="4809048"/>
            <a:ext cx="5356059" cy="698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Georgia Pro Light"/>
              </a:rPr>
              <a:t>can capture inconsistency!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6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 animBg="1"/>
      <p:bldP spid="90" grpId="0" uiExpand="1" build="p"/>
      <p:bldP spid="3" grpId="0"/>
      <p:bldP spid="7" grpId="0"/>
      <p:bldP spid="8" grpId="0"/>
      <p:bldP spid="4" grpId="0"/>
      <p:bldP spid="52" grpId="0" uiExpand="1" build="p"/>
      <p:bldP spid="6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8BAD2-C38F-4B0C-12B5-EF06DE01CEAF}"/>
              </a:ext>
            </a:extLst>
          </p:cNvPr>
          <p:cNvGrpSpPr/>
          <p:nvPr/>
        </p:nvGrpSpPr>
        <p:grpSpPr>
          <a:xfrm>
            <a:off x="8548767" y="4204857"/>
            <a:ext cx="3330946" cy="1761281"/>
            <a:chOff x="3079623" y="1809234"/>
            <a:chExt cx="8343899" cy="44119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9F6AAD-0866-4ADB-1491-87D10160C153}"/>
                </a:ext>
              </a:extLst>
            </p:cNvPr>
            <p:cNvSpPr/>
            <p:nvPr/>
          </p:nvSpPr>
          <p:spPr>
            <a:xfrm>
              <a:off x="3079623" y="1809234"/>
              <a:ext cx="8343899" cy="30096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9CB8B4-9752-5348-107C-4DAAA5B34D55}"/>
                </a:ext>
              </a:extLst>
            </p:cNvPr>
            <p:cNvSpPr/>
            <p:nvPr/>
          </p:nvSpPr>
          <p:spPr>
            <a:xfrm>
              <a:off x="3701143" y="2764533"/>
              <a:ext cx="7722379" cy="20543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C8DDCA-FBDB-7306-9A87-9C4586CEBAA0}"/>
                </a:ext>
              </a:extLst>
            </p:cNvPr>
            <p:cNvSpPr/>
            <p:nvPr/>
          </p:nvSpPr>
          <p:spPr>
            <a:xfrm>
              <a:off x="3079623" y="4818850"/>
              <a:ext cx="8343899" cy="1402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881111-1576-AE4C-31DB-76564AC64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3632" y="2781589"/>
              <a:ext cx="7617400" cy="18463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05F739-E460-4F1A-A92B-C7027D9C4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34966" y="4931302"/>
              <a:ext cx="7547920" cy="11774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3235B3-83D9-F02F-B839-8E5276FDB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46171" y="2017852"/>
              <a:ext cx="1943353" cy="5675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9180BE-8876-CC88-2736-743E051D0400}"/>
                </a:ext>
              </a:extLst>
            </p:cNvPr>
            <p:cNvSpPr txBox="1"/>
            <p:nvPr/>
          </p:nvSpPr>
          <p:spPr>
            <a:xfrm>
              <a:off x="3701142" y="2027537"/>
              <a:ext cx="1045028" cy="578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Find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4DC6A7-E9DE-EE90-872D-1E55DF6E497B}"/>
              </a:ext>
            </a:extLst>
          </p:cNvPr>
          <p:cNvGrpSpPr/>
          <p:nvPr/>
        </p:nvGrpSpPr>
        <p:grpSpPr>
          <a:xfrm>
            <a:off x="4532454" y="4211978"/>
            <a:ext cx="3688570" cy="2342964"/>
            <a:chOff x="3625936" y="778995"/>
            <a:chExt cx="8343900" cy="530001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47254B-DCAC-2EE0-3572-23BAC1B64F3A}"/>
                </a:ext>
              </a:extLst>
            </p:cNvPr>
            <p:cNvSpPr/>
            <p:nvPr/>
          </p:nvSpPr>
          <p:spPr>
            <a:xfrm>
              <a:off x="3625936" y="778995"/>
              <a:ext cx="8343899" cy="389767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22A20E-422A-4E24-8638-9CA570DA2A85}"/>
                </a:ext>
              </a:extLst>
            </p:cNvPr>
            <p:cNvSpPr/>
            <p:nvPr/>
          </p:nvSpPr>
          <p:spPr>
            <a:xfrm>
              <a:off x="3625936" y="4676675"/>
              <a:ext cx="8343899" cy="1402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5FF0FD-E15F-F33D-5D32-85834C789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32396" y="4747073"/>
              <a:ext cx="7915167" cy="133193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0D11628-59F7-A429-638D-D83CD3796829}"/>
                </a:ext>
              </a:extLst>
            </p:cNvPr>
            <p:cNvGrpSpPr/>
            <p:nvPr/>
          </p:nvGrpSpPr>
          <p:grpSpPr>
            <a:xfrm>
              <a:off x="3849447" y="896359"/>
              <a:ext cx="8120389" cy="3635288"/>
              <a:chOff x="3849447" y="896359"/>
              <a:chExt cx="8120389" cy="363528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F0D4380-D99C-7D0E-8919-A2E2FACBAE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81"/>
              <a:stretch/>
            </p:blipFill>
            <p:spPr>
              <a:xfrm>
                <a:off x="4085044" y="896359"/>
                <a:ext cx="7884792" cy="3635288"/>
              </a:xfrm>
              <a:custGeom>
                <a:avLst/>
                <a:gdLst>
                  <a:gd name="connsiteX0" fmla="*/ 0 w 7884792"/>
                  <a:gd name="connsiteY0" fmla="*/ 0 h 3635288"/>
                  <a:gd name="connsiteX1" fmla="*/ 6950530 w 7884792"/>
                  <a:gd name="connsiteY1" fmla="*/ 0 h 3635288"/>
                  <a:gd name="connsiteX2" fmla="*/ 6950530 w 7884792"/>
                  <a:gd name="connsiteY2" fmla="*/ 856668 h 3635288"/>
                  <a:gd name="connsiteX3" fmla="*/ 7884792 w 7884792"/>
                  <a:gd name="connsiteY3" fmla="*/ 856668 h 3635288"/>
                  <a:gd name="connsiteX4" fmla="*/ 7884792 w 7884792"/>
                  <a:gd name="connsiteY4" fmla="*/ 3635288 h 3635288"/>
                  <a:gd name="connsiteX5" fmla="*/ 0 w 7884792"/>
                  <a:gd name="connsiteY5" fmla="*/ 3635288 h 3635288"/>
                  <a:gd name="connsiteX6" fmla="*/ 0 w 7884792"/>
                  <a:gd name="connsiteY6" fmla="*/ 0 h 363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84792" h="3635288">
                    <a:moveTo>
                      <a:pt x="0" y="0"/>
                    </a:moveTo>
                    <a:lnTo>
                      <a:pt x="6950530" y="0"/>
                    </a:lnTo>
                    <a:lnTo>
                      <a:pt x="6950530" y="856668"/>
                    </a:lnTo>
                    <a:lnTo>
                      <a:pt x="7884792" y="856668"/>
                    </a:lnTo>
                    <a:lnTo>
                      <a:pt x="7884792" y="3635288"/>
                    </a:lnTo>
                    <a:lnTo>
                      <a:pt x="0" y="3635288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740E29E-3259-E45E-CFF2-4469ACD644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49447" y="2140891"/>
                <a:ext cx="2123000" cy="31220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A973E1-15F6-2B1C-8764-2BF03ED8D5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494"/>
              <a:stretch/>
            </p:blipFill>
            <p:spPr>
              <a:xfrm>
                <a:off x="3849447" y="1809538"/>
                <a:ext cx="1436148" cy="28256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81DE26A-20CE-6994-5DC6-0F8FCE7BCB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94" b="82464"/>
              <a:stretch/>
            </p:blipFill>
            <p:spPr>
              <a:xfrm>
                <a:off x="11237884" y="927777"/>
                <a:ext cx="650095" cy="604059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EC4BF0-2E24-250F-7D26-5F40A5537378}"/>
              </a:ext>
            </a:extLst>
          </p:cNvPr>
          <p:cNvGrpSpPr/>
          <p:nvPr/>
        </p:nvGrpSpPr>
        <p:grpSpPr>
          <a:xfrm>
            <a:off x="312287" y="4211978"/>
            <a:ext cx="3877663" cy="1607045"/>
            <a:chOff x="603455" y="1701677"/>
            <a:chExt cx="9867900" cy="42209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9E3C9F-6770-3CEB-B595-E7C3CA1B3C5D}"/>
                </a:ext>
              </a:extLst>
            </p:cNvPr>
            <p:cNvSpPr/>
            <p:nvPr/>
          </p:nvSpPr>
          <p:spPr>
            <a:xfrm>
              <a:off x="603455" y="1701677"/>
              <a:ext cx="9867900" cy="27363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DBB206-9993-7874-B5DB-14F27BB2D797}"/>
                </a:ext>
              </a:extLst>
            </p:cNvPr>
            <p:cNvSpPr/>
            <p:nvPr/>
          </p:nvSpPr>
          <p:spPr>
            <a:xfrm>
              <a:off x="603455" y="4438005"/>
              <a:ext cx="9867900" cy="148467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5740504-9442-2F48-3DD1-1F662DB90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3056" y="4530736"/>
              <a:ext cx="8799872" cy="121860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477753-85F2-0E9E-6BA2-D95DF101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7324" y="1772537"/>
              <a:ext cx="9388654" cy="257273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5928FBC5-19B9-74B9-7095-839101362C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91760" y="3268601"/>
                <a:ext cx="2462040" cy="64153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itle 1">
                <a:extLst>
                  <a:ext uri="{FF2B5EF4-FFF2-40B4-BE49-F238E27FC236}">
                    <a16:creationId xmlns:a16="http://schemas.microsoft.com/office/drawing/2014/main" id="{5928FBC5-19B9-74B9-7095-839101362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760" y="3268601"/>
                <a:ext cx="2462040" cy="6415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4CC80C00-7339-3603-F117-B48217D11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151461"/>
                <a:ext cx="2462040" cy="64153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4CC80C00-7339-3603-F117-B48217D11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51461"/>
                <a:ext cx="2462040" cy="6415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2DE66C-1AB2-CEA4-FE6A-91072A61D72F}"/>
                  </a:ext>
                </a:extLst>
              </p:cNvPr>
              <p:cNvSpPr txBox="1"/>
              <p:nvPr/>
            </p:nvSpPr>
            <p:spPr>
              <a:xfrm>
                <a:off x="4840221" y="3128061"/>
                <a:ext cx="2571750" cy="856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limLow>
                        <m:limLow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lim>
                      </m:limLow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92DE66C-1AB2-CEA4-FE6A-91072A61D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221" y="3128061"/>
                <a:ext cx="2571750" cy="8561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3CFDF2E9-0308-7FF8-734C-3127E18B69D6}"/>
              </a:ext>
            </a:extLst>
          </p:cNvPr>
          <p:cNvGrpSpPr/>
          <p:nvPr/>
        </p:nvGrpSpPr>
        <p:grpSpPr>
          <a:xfrm>
            <a:off x="7486650" y="288468"/>
            <a:ext cx="4751037" cy="1922375"/>
            <a:chOff x="2200278" y="2295468"/>
            <a:chExt cx="5395452" cy="221304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5BB714-46F1-82B4-5CA6-086BBF7244A5}"/>
                </a:ext>
              </a:extLst>
            </p:cNvPr>
            <p:cNvSpPr/>
            <p:nvPr/>
          </p:nvSpPr>
          <p:spPr>
            <a:xfrm>
              <a:off x="2200278" y="2649414"/>
              <a:ext cx="5395451" cy="1780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Content Placeholder 2">
                  <a:extLst>
                    <a:ext uri="{FF2B5EF4-FFF2-40B4-BE49-F238E27FC236}">
                      <a16:creationId xmlns:a16="http://schemas.microsoft.com/office/drawing/2014/main" id="{24BFCDBE-70AE-656C-0057-4B681027A8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20658" y="2973549"/>
                  <a:ext cx="5075072" cy="153496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D1.</a:t>
                  </a:r>
                  <a:r>
                    <a:rPr lang="en-US" sz="1800"/>
                    <a:t>   </a:t>
                  </a:r>
                  <a:r>
                    <a:rPr lang="en-US" sz="2000"/>
                    <a:t>storing 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2000"/>
                    <a:t>  takes exponential time</a:t>
                  </a:r>
                  <a:endParaRPr lang="en-US" sz="100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D2.</a:t>
                  </a:r>
                  <a:r>
                    <a:rPr lang="en-US" sz="1800"/>
                    <a:t>   </a:t>
                  </a:r>
                  <a:r>
                    <a:rPr lang="en-US" sz="2000"/>
                    <a:t>need more structure to optimize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D3.</a:t>
                  </a:r>
                  <a:r>
                    <a:rPr lang="en-US" sz="1800"/>
                    <a:t>   </a:t>
                  </a:r>
                  <a:r>
                    <a:rPr lang="en-US" sz="2000"/>
                    <a:t>finding observational limit</a:t>
                  </a:r>
                  <a:endParaRPr lang="en-US" sz="2000" b="1"/>
                </a:p>
              </p:txBody>
            </p:sp>
          </mc:Choice>
          <mc:Fallback xmlns="">
            <p:sp>
              <p:nvSpPr>
                <p:cNvPr id="32" name="Content Placeholder 2">
                  <a:extLst>
                    <a:ext uri="{FF2B5EF4-FFF2-40B4-BE49-F238E27FC236}">
                      <a16:creationId xmlns:a16="http://schemas.microsoft.com/office/drawing/2014/main" id="{24BFCDBE-70AE-656C-0057-4B681027A8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0658" y="2973549"/>
                  <a:ext cx="5075072" cy="1534961"/>
                </a:xfrm>
                <a:prstGeom prst="rect">
                  <a:avLst/>
                </a:prstGeom>
                <a:blipFill>
                  <a:blip r:embed="rId15"/>
                  <a:stretch>
                    <a:fillRect l="-1091" t="-50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3CCAAAD-7267-1243-9856-B8195B43B939}"/>
                </a:ext>
              </a:extLst>
            </p:cNvPr>
            <p:cNvSpPr txBox="1"/>
            <p:nvPr/>
          </p:nvSpPr>
          <p:spPr>
            <a:xfrm>
              <a:off x="2520657" y="2295468"/>
              <a:ext cx="2751632" cy="673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3200">
                  <a:latin typeface="+mj-lt"/>
                </a:rPr>
                <a:t>( difficulties )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3BEFA01-C123-248F-2A2E-9892101F0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4576" y="3916296"/>
              <a:ext cx="796371" cy="386120"/>
            </a:xfrm>
            <a:prstGeom prst="rect">
              <a:avLst/>
            </a:prstGeom>
          </p:spPr>
        </p:pic>
      </p:grpSp>
      <p:pic>
        <p:nvPicPr>
          <p:cNvPr id="35" name="Picture 2" descr="Simple Tick Mark">
            <a:extLst>
              <a:ext uri="{FF2B5EF4-FFF2-40B4-BE49-F238E27FC236}">
                <a16:creationId xmlns:a16="http://schemas.microsoft.com/office/drawing/2014/main" id="{80B5433F-7A3A-B837-A66B-3B4FAA8E2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36" y="1125418"/>
            <a:ext cx="701255" cy="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imple Tick Mark">
            <a:extLst>
              <a:ext uri="{FF2B5EF4-FFF2-40B4-BE49-F238E27FC236}">
                <a16:creationId xmlns:a16="http://schemas.microsoft.com/office/drawing/2014/main" id="{FE9FCEC7-8F1C-733F-17A2-A7603115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36" y="1554292"/>
            <a:ext cx="701255" cy="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3A36FA1-E116-1868-FF38-54AEE161BD9E}"/>
              </a:ext>
            </a:extLst>
          </p:cNvPr>
          <p:cNvSpPr txBox="1"/>
          <p:nvPr/>
        </p:nvSpPr>
        <p:spPr>
          <a:xfrm>
            <a:off x="1696601" y="727377"/>
            <a:ext cx="4399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These optimization problems grow exponentially with the number of variables!</a:t>
            </a:r>
            <a:br>
              <a:rPr lang="en-US" sz="2400"/>
            </a:br>
            <a:r>
              <a:rPr lang="en-US" sz="2400"/>
              <a:t>😬</a:t>
            </a:r>
            <a:endParaRPr lang="en-US" sz="2400" b="0" i="0" u="none" strike="noStrike">
              <a:solidFill>
                <a:srgbClr val="1A0DAB"/>
              </a:solidFill>
              <a:effectLst/>
              <a:latin typeface="Roboto" panose="020F0502020204030204" pitchFamily="2" charset="0"/>
              <a:hlinkClick r:id="rId18"/>
            </a:endParaRPr>
          </a:p>
          <a:p>
            <a:pPr algn="ctr"/>
            <a:endParaRPr lang="en-US" sz="2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3741133-8302-C565-98FF-D5F3BECA8169}"/>
                  </a:ext>
                </a:extLst>
              </p14:cNvPr>
              <p14:cNvContentPartPr/>
              <p14:nvPr/>
            </p14:nvContentPartPr>
            <p14:xfrm>
              <a:off x="5938200" y="973220"/>
              <a:ext cx="1834200" cy="215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3741133-8302-C565-98FF-D5F3BECA816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20200" y="955220"/>
                <a:ext cx="1869840" cy="25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085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4143F69-C22C-A76D-D286-A953C3C35793}"/>
              </a:ext>
            </a:extLst>
          </p:cNvPr>
          <p:cNvSpPr/>
          <p:nvPr/>
        </p:nvSpPr>
        <p:spPr>
          <a:xfrm>
            <a:off x="8737600" y="-127000"/>
            <a:ext cx="3877268" cy="7150100"/>
          </a:xfrm>
          <a:custGeom>
            <a:avLst/>
            <a:gdLst>
              <a:gd name="connsiteX0" fmla="*/ 38100 w 3759200"/>
              <a:gd name="connsiteY0" fmla="*/ 7099300 h 7150100"/>
              <a:gd name="connsiteX1" fmla="*/ 38100 w 3759200"/>
              <a:gd name="connsiteY1" fmla="*/ 3035300 h 7150100"/>
              <a:gd name="connsiteX2" fmla="*/ 3073400 w 3759200"/>
              <a:gd name="connsiteY2" fmla="*/ 0 h 7150100"/>
              <a:gd name="connsiteX3" fmla="*/ 3759200 w 3759200"/>
              <a:gd name="connsiteY3" fmla="*/ 0 h 7150100"/>
              <a:gd name="connsiteX4" fmla="*/ 3759200 w 3759200"/>
              <a:gd name="connsiteY4" fmla="*/ 7150100 h 7150100"/>
              <a:gd name="connsiteX5" fmla="*/ 25400 w 3759200"/>
              <a:gd name="connsiteY5" fmla="*/ 7150100 h 7150100"/>
              <a:gd name="connsiteX6" fmla="*/ 0 w 3759200"/>
              <a:gd name="connsiteY6" fmla="*/ 7061200 h 7150100"/>
              <a:gd name="connsiteX7" fmla="*/ 38100 w 3759200"/>
              <a:gd name="connsiteY7" fmla="*/ 7099300 h 7150100"/>
              <a:gd name="connsiteX0" fmla="*/ 38100 w 3877268"/>
              <a:gd name="connsiteY0" fmla="*/ 7099300 h 7150100"/>
              <a:gd name="connsiteX1" fmla="*/ 38100 w 3877268"/>
              <a:gd name="connsiteY1" fmla="*/ 3035300 h 7150100"/>
              <a:gd name="connsiteX2" fmla="*/ 3877268 w 3877268"/>
              <a:gd name="connsiteY2" fmla="*/ 1597688 h 7150100"/>
              <a:gd name="connsiteX3" fmla="*/ 3759200 w 3877268"/>
              <a:gd name="connsiteY3" fmla="*/ 0 h 7150100"/>
              <a:gd name="connsiteX4" fmla="*/ 3759200 w 3877268"/>
              <a:gd name="connsiteY4" fmla="*/ 7150100 h 7150100"/>
              <a:gd name="connsiteX5" fmla="*/ 25400 w 3877268"/>
              <a:gd name="connsiteY5" fmla="*/ 7150100 h 7150100"/>
              <a:gd name="connsiteX6" fmla="*/ 0 w 3877268"/>
              <a:gd name="connsiteY6" fmla="*/ 7061200 h 7150100"/>
              <a:gd name="connsiteX7" fmla="*/ 38100 w 3877268"/>
              <a:gd name="connsiteY7" fmla="*/ 7099300 h 715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7268" h="7150100">
                <a:moveTo>
                  <a:pt x="38100" y="7099300"/>
                </a:moveTo>
                <a:lnTo>
                  <a:pt x="38100" y="3035300"/>
                </a:lnTo>
                <a:lnTo>
                  <a:pt x="3877268" y="1597688"/>
                </a:lnTo>
                <a:lnTo>
                  <a:pt x="3759200" y="0"/>
                </a:lnTo>
                <a:lnTo>
                  <a:pt x="3759200" y="7150100"/>
                </a:lnTo>
                <a:lnTo>
                  <a:pt x="25400" y="7150100"/>
                </a:lnTo>
                <a:lnTo>
                  <a:pt x="0" y="7061200"/>
                </a:lnTo>
                <a:lnTo>
                  <a:pt x="38100" y="7099300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5448C-4DEB-42CB-970B-83BD163A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2847"/>
            <a:ext cx="10782300" cy="1325563"/>
          </a:xfrm>
        </p:spPr>
        <p:txBody>
          <a:bodyPr/>
          <a:lstStyle/>
          <a:p>
            <a:r>
              <a:rPr lang="en-US"/>
              <a:t>Tree Decompositions &amp; Tree Marginals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A76A2-8F4F-F1FD-A457-7B57F1A6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913" y="1428048"/>
            <a:ext cx="993634" cy="441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1D886-1F08-7EA9-F73C-26983748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011" y="1419426"/>
            <a:ext cx="1007298" cy="412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4C080-6952-E369-D6AB-5FACEB57B654}"/>
              </a:ext>
            </a:extLst>
          </p:cNvPr>
          <p:cNvSpPr txBox="1"/>
          <p:nvPr/>
        </p:nvSpPr>
        <p:spPr>
          <a:xfrm>
            <a:off x="329140" y="1394798"/>
            <a:ext cx="3665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i="1">
                <a:latin typeface="Georgia" panose="02040502050405020303" pitchFamily="18" charset="0"/>
              </a:rPr>
              <a:t>A tree decomposition</a:t>
            </a:r>
            <a:endParaRPr lang="en-US" sz="2400"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92673-5CCC-EBC3-2BEB-EAEDBA277CB9}"/>
              </a:ext>
            </a:extLst>
          </p:cNvPr>
          <p:cNvSpPr txBox="1"/>
          <p:nvPr/>
        </p:nvSpPr>
        <p:spPr>
          <a:xfrm>
            <a:off x="3392130" y="1407706"/>
            <a:ext cx="2564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of a hypergraph </a:t>
            </a:r>
            <a:endParaRPr lang="en-US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2BAFD-EA13-6FC2-87CB-1FC812CD4D87}"/>
              </a:ext>
            </a:extLst>
          </p:cNvPr>
          <p:cNvSpPr txBox="1"/>
          <p:nvPr/>
        </p:nvSpPr>
        <p:spPr>
          <a:xfrm>
            <a:off x="370640" y="1786991"/>
            <a:ext cx="2508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whose vertices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773EFB-EA1C-38CE-ACC0-B00B3E51E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556" y="1808440"/>
            <a:ext cx="994778" cy="461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DCF4B7-7EB2-34CA-3A83-80D8F6170521}"/>
              </a:ext>
            </a:extLst>
          </p:cNvPr>
          <p:cNvSpPr txBox="1"/>
          <p:nvPr/>
        </p:nvSpPr>
        <p:spPr>
          <a:xfrm>
            <a:off x="6787730" y="1394798"/>
            <a:ext cx="165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is a tree</a:t>
            </a: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E75815-7DC7-E5B5-5C7E-0A5D31F1E1C6}"/>
              </a:ext>
            </a:extLst>
          </p:cNvPr>
          <p:cNvSpPr txBox="1"/>
          <p:nvPr/>
        </p:nvSpPr>
        <p:spPr>
          <a:xfrm>
            <a:off x="3489334" y="1806000"/>
            <a:ext cx="6911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are subset of N, called “clusters”, such that: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A79059-1B16-9280-B6B7-F8AC99F754D6}"/>
              </a:ext>
            </a:extLst>
          </p:cNvPr>
          <p:cNvSpPr txBox="1"/>
          <p:nvPr/>
        </p:nvSpPr>
        <p:spPr>
          <a:xfrm>
            <a:off x="497814" y="2301576"/>
            <a:ext cx="8077200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</a:rPr>
              <a:t>each hyperedge is contained in some cluster, 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</a:rPr>
              <a:t>the intersection of any two clusters is a subset of every cluster on the unique path (since it's a tree) between them</a:t>
            </a:r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087083-18ED-2066-B89D-B2199B87B9D4}"/>
              </a:ext>
            </a:extLst>
          </p:cNvPr>
          <p:cNvSpPr txBox="1"/>
          <p:nvPr/>
        </p:nvSpPr>
        <p:spPr>
          <a:xfrm>
            <a:off x="347859" y="4204073"/>
            <a:ext cx="66589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i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treewidth</a:t>
            </a:r>
            <a:r>
              <a:rPr lang="en-US" sz="2000" i="1">
                <a:latin typeface="Georgia" panose="02040502050405020303" pitchFamily="18" charset="0"/>
              </a:rPr>
              <a:t> </a:t>
            </a:r>
            <a:r>
              <a:rPr lang="en-US" sz="2000">
                <a:latin typeface="Georgia" panose="02040502050405020303" pitchFamily="18" charset="0"/>
              </a:rPr>
              <a:t>of hypergraph := smallest possible width</a:t>
            </a:r>
            <a:br>
              <a:rPr lang="en-US" sz="2000">
                <a:latin typeface="Georgia" panose="02040502050405020303" pitchFamily="18" charset="0"/>
              </a:rPr>
            </a:br>
            <a:r>
              <a:rPr lang="en-US" sz="2000">
                <a:latin typeface="Georgia" panose="02040502050405020303" pitchFamily="18" charset="0"/>
              </a:rPr>
              <a:t>		 	      of any tree decomposition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69742-BF9B-409D-010F-77665DFD5AA2}"/>
              </a:ext>
            </a:extLst>
          </p:cNvPr>
          <p:cNvSpPr txBox="1"/>
          <p:nvPr/>
        </p:nvSpPr>
        <p:spPr>
          <a:xfrm>
            <a:off x="462534" y="3650030"/>
            <a:ext cx="6287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i="1">
                <a:latin typeface="Georgia" panose="02040502050405020303" pitchFamily="18" charset="0"/>
              </a:rPr>
              <a:t>width </a:t>
            </a:r>
            <a:r>
              <a:rPr lang="en-US" sz="2400">
                <a:latin typeface="Georgia" panose="02040502050405020303" pitchFamily="18" charset="0"/>
              </a:rPr>
              <a:t>of              :</a:t>
            </a:r>
            <a:r>
              <a:rPr lang="en-US" sz="2400" i="1">
                <a:latin typeface="Georgia" panose="02040502050405020303" pitchFamily="18" charset="0"/>
              </a:rPr>
              <a:t>=  </a:t>
            </a:r>
            <a:r>
              <a:rPr lang="en-US" sz="2400">
                <a:latin typeface="Georgia" panose="02040502050405020303" pitchFamily="18" charset="0"/>
              </a:rPr>
              <a:t>size biggest cluster  - 1;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18F461-5721-D446-FD8A-FE5EB1787033}"/>
              </a:ext>
            </a:extLst>
          </p:cNvPr>
          <p:cNvCxnSpPr>
            <a:cxnSpLocks/>
          </p:cNvCxnSpPr>
          <p:nvPr/>
        </p:nvCxnSpPr>
        <p:spPr>
          <a:xfrm>
            <a:off x="9789026" y="3324927"/>
            <a:ext cx="292616" cy="353107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8AB36D-F28B-4227-188F-55FA3A70926A}"/>
              </a:ext>
            </a:extLst>
          </p:cNvPr>
          <p:cNvCxnSpPr>
            <a:cxnSpLocks/>
            <a:stCxn id="32" idx="7"/>
            <a:endCxn id="33" idx="3"/>
          </p:cNvCxnSpPr>
          <p:nvPr/>
        </p:nvCxnSpPr>
        <p:spPr>
          <a:xfrm flipV="1">
            <a:off x="10232123" y="3324927"/>
            <a:ext cx="290601" cy="276456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341D317-072A-5CEE-08C6-84546604BFF9}"/>
              </a:ext>
            </a:extLst>
          </p:cNvPr>
          <p:cNvCxnSpPr>
            <a:cxnSpLocks/>
            <a:endCxn id="32" idx="3"/>
          </p:cNvCxnSpPr>
          <p:nvPr/>
        </p:nvCxnSpPr>
        <p:spPr>
          <a:xfrm flipV="1">
            <a:off x="9714673" y="3893461"/>
            <a:ext cx="318596" cy="66455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F3E013-30DC-A474-50E0-A4B7D7C46D33}"/>
              </a:ext>
            </a:extLst>
          </p:cNvPr>
          <p:cNvCxnSpPr>
            <a:cxnSpLocks/>
            <a:stCxn id="33" idx="5"/>
            <a:endCxn id="36" idx="1"/>
          </p:cNvCxnSpPr>
          <p:nvPr/>
        </p:nvCxnSpPr>
        <p:spPr>
          <a:xfrm>
            <a:off x="10772576" y="3324927"/>
            <a:ext cx="510212" cy="650792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64E9AF-7F00-D755-E354-6ADF674AEFDD}"/>
              </a:ext>
            </a:extLst>
          </p:cNvPr>
          <p:cNvCxnSpPr>
            <a:cxnSpLocks/>
            <a:stCxn id="32" idx="5"/>
            <a:endCxn id="36" idx="2"/>
          </p:cNvCxnSpPr>
          <p:nvPr/>
        </p:nvCxnSpPr>
        <p:spPr>
          <a:xfrm>
            <a:off x="10278735" y="3846849"/>
            <a:ext cx="952307" cy="253796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F5077D1-A03C-8D21-8C88-C47ADD600D22}"/>
              </a:ext>
            </a:extLst>
          </p:cNvPr>
          <p:cNvCxnSpPr>
            <a:cxnSpLocks/>
            <a:stCxn id="36" idx="4"/>
            <a:endCxn id="35" idx="0"/>
          </p:cNvCxnSpPr>
          <p:nvPr/>
        </p:nvCxnSpPr>
        <p:spPr>
          <a:xfrm flipH="1">
            <a:off x="11240723" y="4277317"/>
            <a:ext cx="166991" cy="487289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A608364-34DE-50A9-CAF7-EB1EF32387D0}"/>
              </a:ext>
            </a:extLst>
          </p:cNvPr>
          <p:cNvSpPr/>
          <p:nvPr/>
        </p:nvSpPr>
        <p:spPr>
          <a:xfrm rot="20954874">
            <a:off x="9956024" y="3570750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0A6C1E0-5444-F26B-333D-BE05BA054053}"/>
              </a:ext>
            </a:extLst>
          </p:cNvPr>
          <p:cNvSpPr/>
          <p:nvPr/>
        </p:nvSpPr>
        <p:spPr>
          <a:xfrm>
            <a:off x="10470978" y="3023329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4F1A445-AB1A-C3AB-E991-7D9B62AB1A0C}"/>
              </a:ext>
            </a:extLst>
          </p:cNvPr>
          <p:cNvSpPr/>
          <p:nvPr/>
        </p:nvSpPr>
        <p:spPr>
          <a:xfrm>
            <a:off x="9483609" y="4507442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AD03207-E88F-D078-DE34-4CBEC9F0D92E}"/>
              </a:ext>
            </a:extLst>
          </p:cNvPr>
          <p:cNvSpPr/>
          <p:nvPr/>
        </p:nvSpPr>
        <p:spPr>
          <a:xfrm>
            <a:off x="11064051" y="4764606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BAA8A4-9DAE-DD88-1800-0974A670F89A}"/>
              </a:ext>
            </a:extLst>
          </p:cNvPr>
          <p:cNvSpPr/>
          <p:nvPr/>
        </p:nvSpPr>
        <p:spPr>
          <a:xfrm>
            <a:off x="11231042" y="3923973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39E298-8BEE-0331-94DE-B335CA106ACB}"/>
              </a:ext>
            </a:extLst>
          </p:cNvPr>
          <p:cNvCxnSpPr>
            <a:cxnSpLocks/>
            <a:stCxn id="33" idx="2"/>
            <a:endCxn id="38" idx="6"/>
          </p:cNvCxnSpPr>
          <p:nvPr/>
        </p:nvCxnSpPr>
        <p:spPr>
          <a:xfrm flipH="1" flipV="1">
            <a:off x="9836953" y="3171142"/>
            <a:ext cx="634025" cy="28859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A209EC1D-23B5-76EB-EA16-21FE84479BA4}"/>
              </a:ext>
            </a:extLst>
          </p:cNvPr>
          <p:cNvSpPr/>
          <p:nvPr/>
        </p:nvSpPr>
        <p:spPr>
          <a:xfrm>
            <a:off x="9483609" y="2994470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D8ABBB-D19B-32B0-BD8F-E51C2BDB4C38}"/>
              </a:ext>
            </a:extLst>
          </p:cNvPr>
          <p:cNvSpPr txBox="1"/>
          <p:nvPr/>
        </p:nvSpPr>
        <p:spPr>
          <a:xfrm>
            <a:off x="9497134" y="5362405"/>
            <a:ext cx="1598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tw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=1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33F6D7E-CDF2-1FA8-C993-3D8396B4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91" y="3682355"/>
            <a:ext cx="889927" cy="3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6" grpId="0"/>
      <p:bldP spid="17" grpId="0"/>
      <p:bldP spid="18" grpId="0" build="p"/>
      <p:bldP spid="19" grpId="0"/>
      <p:bldP spid="20" grpId="0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/>
      <p:bldP spid="39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9520E-25C9-BC4E-8A61-73CE48AEC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1F290AC-ACFD-7980-88A9-B28B465F24F8}"/>
              </a:ext>
            </a:extLst>
          </p:cNvPr>
          <p:cNvSpPr/>
          <p:nvPr/>
        </p:nvSpPr>
        <p:spPr>
          <a:xfrm>
            <a:off x="8737600" y="-127000"/>
            <a:ext cx="3877268" cy="7150100"/>
          </a:xfrm>
          <a:custGeom>
            <a:avLst/>
            <a:gdLst>
              <a:gd name="connsiteX0" fmla="*/ 38100 w 3759200"/>
              <a:gd name="connsiteY0" fmla="*/ 7099300 h 7150100"/>
              <a:gd name="connsiteX1" fmla="*/ 38100 w 3759200"/>
              <a:gd name="connsiteY1" fmla="*/ 3035300 h 7150100"/>
              <a:gd name="connsiteX2" fmla="*/ 3073400 w 3759200"/>
              <a:gd name="connsiteY2" fmla="*/ 0 h 7150100"/>
              <a:gd name="connsiteX3" fmla="*/ 3759200 w 3759200"/>
              <a:gd name="connsiteY3" fmla="*/ 0 h 7150100"/>
              <a:gd name="connsiteX4" fmla="*/ 3759200 w 3759200"/>
              <a:gd name="connsiteY4" fmla="*/ 7150100 h 7150100"/>
              <a:gd name="connsiteX5" fmla="*/ 25400 w 3759200"/>
              <a:gd name="connsiteY5" fmla="*/ 7150100 h 7150100"/>
              <a:gd name="connsiteX6" fmla="*/ 0 w 3759200"/>
              <a:gd name="connsiteY6" fmla="*/ 7061200 h 7150100"/>
              <a:gd name="connsiteX7" fmla="*/ 38100 w 3759200"/>
              <a:gd name="connsiteY7" fmla="*/ 7099300 h 7150100"/>
              <a:gd name="connsiteX0" fmla="*/ 38100 w 3877268"/>
              <a:gd name="connsiteY0" fmla="*/ 7099300 h 7150100"/>
              <a:gd name="connsiteX1" fmla="*/ 38100 w 3877268"/>
              <a:gd name="connsiteY1" fmla="*/ 3035300 h 7150100"/>
              <a:gd name="connsiteX2" fmla="*/ 3877268 w 3877268"/>
              <a:gd name="connsiteY2" fmla="*/ 1597688 h 7150100"/>
              <a:gd name="connsiteX3" fmla="*/ 3759200 w 3877268"/>
              <a:gd name="connsiteY3" fmla="*/ 0 h 7150100"/>
              <a:gd name="connsiteX4" fmla="*/ 3759200 w 3877268"/>
              <a:gd name="connsiteY4" fmla="*/ 7150100 h 7150100"/>
              <a:gd name="connsiteX5" fmla="*/ 25400 w 3877268"/>
              <a:gd name="connsiteY5" fmla="*/ 7150100 h 7150100"/>
              <a:gd name="connsiteX6" fmla="*/ 0 w 3877268"/>
              <a:gd name="connsiteY6" fmla="*/ 7061200 h 7150100"/>
              <a:gd name="connsiteX7" fmla="*/ 38100 w 3877268"/>
              <a:gd name="connsiteY7" fmla="*/ 7099300 h 715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7268" h="7150100">
                <a:moveTo>
                  <a:pt x="38100" y="7099300"/>
                </a:moveTo>
                <a:lnTo>
                  <a:pt x="38100" y="3035300"/>
                </a:lnTo>
                <a:lnTo>
                  <a:pt x="3877268" y="1597688"/>
                </a:lnTo>
                <a:lnTo>
                  <a:pt x="3759200" y="0"/>
                </a:lnTo>
                <a:lnTo>
                  <a:pt x="3759200" y="7150100"/>
                </a:lnTo>
                <a:lnTo>
                  <a:pt x="25400" y="7150100"/>
                </a:lnTo>
                <a:lnTo>
                  <a:pt x="0" y="7061200"/>
                </a:lnTo>
                <a:lnTo>
                  <a:pt x="38100" y="7099300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A6ED2-8528-03F9-AA4B-D524F80F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2847"/>
            <a:ext cx="10782300" cy="1325563"/>
          </a:xfrm>
        </p:spPr>
        <p:txBody>
          <a:bodyPr/>
          <a:lstStyle/>
          <a:p>
            <a:r>
              <a:rPr lang="en-US"/>
              <a:t>Tree Decompositions &amp; Tree Marginals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2DB7B4-FD34-C7C2-5EB5-EF843EFB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270" y="5149253"/>
            <a:ext cx="5059855" cy="9696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0FCB3C-7228-CA61-46DE-834719A11509}"/>
              </a:ext>
            </a:extLst>
          </p:cNvPr>
          <p:cNvSpPr txBox="1"/>
          <p:nvPr/>
        </p:nvSpPr>
        <p:spPr>
          <a:xfrm>
            <a:off x="338470" y="5070018"/>
            <a:ext cx="2978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/>
              <a:t>Tree Marginal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B5BF12-4673-50C3-2292-D70D00255521}"/>
              </a:ext>
            </a:extLst>
          </p:cNvPr>
          <p:cNvSpPr txBox="1"/>
          <p:nvPr/>
        </p:nvSpPr>
        <p:spPr>
          <a:xfrm>
            <a:off x="439583" y="5588818"/>
            <a:ext cx="26166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a distribution over every cluster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8408EA-DC03-7249-1021-5A1E1850DAAC}"/>
              </a:ext>
            </a:extLst>
          </p:cNvPr>
          <p:cNvCxnSpPr>
            <a:cxnSpLocks/>
          </p:cNvCxnSpPr>
          <p:nvPr/>
        </p:nvCxnSpPr>
        <p:spPr>
          <a:xfrm>
            <a:off x="9816648" y="3349283"/>
            <a:ext cx="292616" cy="353107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0DAAA5-2CA0-B93E-1BBB-276BC023D4D2}"/>
              </a:ext>
            </a:extLst>
          </p:cNvPr>
          <p:cNvCxnSpPr>
            <a:cxnSpLocks/>
            <a:stCxn id="14" idx="7"/>
            <a:endCxn id="21" idx="3"/>
          </p:cNvCxnSpPr>
          <p:nvPr/>
        </p:nvCxnSpPr>
        <p:spPr>
          <a:xfrm flipH="1">
            <a:off x="10206737" y="3625739"/>
            <a:ext cx="53008" cy="128967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11015B-479D-1187-3C27-B6CB4B804655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9742295" y="3917817"/>
            <a:ext cx="318596" cy="664555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EBF7FD-9E77-A1E1-0B51-20646F6E825B}"/>
              </a:ext>
            </a:extLst>
          </p:cNvPr>
          <p:cNvCxnSpPr>
            <a:cxnSpLocks/>
            <a:stCxn id="21" idx="5"/>
            <a:endCxn id="42" idx="1"/>
          </p:cNvCxnSpPr>
          <p:nvPr/>
        </p:nvCxnSpPr>
        <p:spPr>
          <a:xfrm>
            <a:off x="10456589" y="3754706"/>
            <a:ext cx="853821" cy="245369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6FBA6A-BD30-085A-99FD-5D5FB1446343}"/>
              </a:ext>
            </a:extLst>
          </p:cNvPr>
          <p:cNvCxnSpPr>
            <a:cxnSpLocks/>
            <a:stCxn id="14" idx="5"/>
            <a:endCxn id="42" idx="2"/>
          </p:cNvCxnSpPr>
          <p:nvPr/>
        </p:nvCxnSpPr>
        <p:spPr>
          <a:xfrm>
            <a:off x="10306357" y="3871205"/>
            <a:ext cx="952307" cy="253796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65651D-5EB5-5D48-A013-27A1BDBAD4A6}"/>
              </a:ext>
            </a:extLst>
          </p:cNvPr>
          <p:cNvCxnSpPr>
            <a:cxnSpLocks/>
            <a:stCxn id="42" idx="4"/>
            <a:endCxn id="41" idx="0"/>
          </p:cNvCxnSpPr>
          <p:nvPr/>
        </p:nvCxnSpPr>
        <p:spPr>
          <a:xfrm flipH="1">
            <a:off x="11268345" y="4301673"/>
            <a:ext cx="166991" cy="487289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A0CF51E-D0D1-6ED0-657A-091233009B21}"/>
              </a:ext>
            </a:extLst>
          </p:cNvPr>
          <p:cNvSpPr/>
          <p:nvPr/>
        </p:nvSpPr>
        <p:spPr>
          <a:xfrm rot="20954874">
            <a:off x="9983646" y="3595106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CD9C88D-2E1A-33D6-AF5D-DA54223931FF}"/>
              </a:ext>
            </a:extLst>
          </p:cNvPr>
          <p:cNvSpPr/>
          <p:nvPr/>
        </p:nvSpPr>
        <p:spPr>
          <a:xfrm>
            <a:off x="10154991" y="3453108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7515D2-D7D7-7370-EE1C-D03D7685B923}"/>
              </a:ext>
            </a:extLst>
          </p:cNvPr>
          <p:cNvSpPr/>
          <p:nvPr/>
        </p:nvSpPr>
        <p:spPr>
          <a:xfrm>
            <a:off x="9511231" y="4531798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55BCAFF-02B1-46FF-2CCB-474EA6BB0739}"/>
              </a:ext>
            </a:extLst>
          </p:cNvPr>
          <p:cNvSpPr/>
          <p:nvPr/>
        </p:nvSpPr>
        <p:spPr>
          <a:xfrm>
            <a:off x="11091673" y="4788962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78D993F-5072-E4D5-FA8D-892566E813E5}"/>
              </a:ext>
            </a:extLst>
          </p:cNvPr>
          <p:cNvSpPr/>
          <p:nvPr/>
        </p:nvSpPr>
        <p:spPr>
          <a:xfrm>
            <a:off x="11258664" y="3948329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E2646F8-E584-5A9B-2286-E4844C6F763E}"/>
              </a:ext>
            </a:extLst>
          </p:cNvPr>
          <p:cNvCxnSpPr>
            <a:cxnSpLocks/>
            <a:stCxn id="21" idx="2"/>
            <a:endCxn id="45" idx="6"/>
          </p:cNvCxnSpPr>
          <p:nvPr/>
        </p:nvCxnSpPr>
        <p:spPr>
          <a:xfrm flipH="1" flipV="1">
            <a:off x="9864575" y="3195498"/>
            <a:ext cx="290416" cy="434282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A5E16548-4706-2FA7-9C43-410B0C471196}"/>
              </a:ext>
            </a:extLst>
          </p:cNvPr>
          <p:cNvSpPr/>
          <p:nvPr/>
        </p:nvSpPr>
        <p:spPr>
          <a:xfrm>
            <a:off x="9914728" y="3404213"/>
            <a:ext cx="473177" cy="473177"/>
          </a:xfrm>
          <a:prstGeom prst="ellipse">
            <a:avLst/>
          </a:prstGeom>
          <a:solidFill>
            <a:srgbClr val="FBE5F8"/>
          </a:solidFill>
          <a:ln w="2540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Baskerville Old Face" panose="02020602080505020303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0296405-F8F5-6585-2A97-119DFE6ACFA6}"/>
              </a:ext>
            </a:extLst>
          </p:cNvPr>
          <p:cNvSpPr/>
          <p:nvPr/>
        </p:nvSpPr>
        <p:spPr>
          <a:xfrm>
            <a:off x="9511231" y="3018826"/>
            <a:ext cx="353344" cy="35334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AE5433-1530-4AC4-3E56-90620E3867A6}"/>
              </a:ext>
            </a:extLst>
          </p:cNvPr>
          <p:cNvSpPr txBox="1"/>
          <p:nvPr/>
        </p:nvSpPr>
        <p:spPr>
          <a:xfrm>
            <a:off x="9702560" y="5492455"/>
            <a:ext cx="150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tw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=2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F8B43A-AD8A-1E85-216F-E6404B202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913" y="1428048"/>
            <a:ext cx="993634" cy="4416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F73650-BBD1-2521-320F-790598FF8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011" y="1419426"/>
            <a:ext cx="1007298" cy="4124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323338-9A61-162E-58E7-F1A8E892D7B6}"/>
              </a:ext>
            </a:extLst>
          </p:cNvPr>
          <p:cNvSpPr txBox="1"/>
          <p:nvPr/>
        </p:nvSpPr>
        <p:spPr>
          <a:xfrm>
            <a:off x="329140" y="1394798"/>
            <a:ext cx="3665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i="1">
                <a:latin typeface="Georgia" panose="02040502050405020303" pitchFamily="18" charset="0"/>
              </a:rPr>
              <a:t>A tree decomposition</a:t>
            </a:r>
            <a:endParaRPr lang="en-US" sz="2400">
              <a:latin typeface="Georgia" panose="02040502050405020303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6847F2-5E57-66F6-66F2-E487EB032C9F}"/>
              </a:ext>
            </a:extLst>
          </p:cNvPr>
          <p:cNvSpPr txBox="1"/>
          <p:nvPr/>
        </p:nvSpPr>
        <p:spPr>
          <a:xfrm>
            <a:off x="3392130" y="1407706"/>
            <a:ext cx="25641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of a hypergraph </a:t>
            </a:r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51D71F-1131-560D-185A-C92879533F73}"/>
              </a:ext>
            </a:extLst>
          </p:cNvPr>
          <p:cNvSpPr txBox="1"/>
          <p:nvPr/>
        </p:nvSpPr>
        <p:spPr>
          <a:xfrm>
            <a:off x="370640" y="1786991"/>
            <a:ext cx="2508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whose vertices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29367AE-635A-625E-C1A5-1B460A005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556" y="1808440"/>
            <a:ext cx="994778" cy="4616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5A9310-15DB-742C-7164-D42D28F65D89}"/>
              </a:ext>
            </a:extLst>
          </p:cNvPr>
          <p:cNvSpPr txBox="1"/>
          <p:nvPr/>
        </p:nvSpPr>
        <p:spPr>
          <a:xfrm>
            <a:off x="6787730" y="1394798"/>
            <a:ext cx="1651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is a tree</a:t>
            </a:r>
            <a:endParaRPr lang="en-US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943099-C8D4-95E6-13ED-ABBDD3BA11DD}"/>
              </a:ext>
            </a:extLst>
          </p:cNvPr>
          <p:cNvSpPr txBox="1"/>
          <p:nvPr/>
        </p:nvSpPr>
        <p:spPr>
          <a:xfrm>
            <a:off x="497814" y="2301576"/>
            <a:ext cx="8077200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</a:rPr>
              <a:t>each hyperedge is contained in some cluster, 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222222"/>
                </a:solidFill>
              </a:rPr>
              <a:t>the intersection of any two clusters is a subset of every cluster on the unique path (since it's a tree) between them</a:t>
            </a:r>
            <a:endParaRPr lang="en-US" sz="2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DC5727-DAA0-F518-C5A9-B573E1ABC1FB}"/>
              </a:ext>
            </a:extLst>
          </p:cNvPr>
          <p:cNvSpPr txBox="1"/>
          <p:nvPr/>
        </p:nvSpPr>
        <p:spPr>
          <a:xfrm>
            <a:off x="347859" y="4204073"/>
            <a:ext cx="66589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i="1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treewidth</a:t>
            </a:r>
            <a:r>
              <a:rPr lang="en-US" sz="2000" i="1">
                <a:latin typeface="Georgia" panose="02040502050405020303" pitchFamily="18" charset="0"/>
              </a:rPr>
              <a:t> </a:t>
            </a:r>
            <a:r>
              <a:rPr lang="en-US" sz="2000">
                <a:latin typeface="Georgia" panose="02040502050405020303" pitchFamily="18" charset="0"/>
              </a:rPr>
              <a:t>of hypergraph := smallest possible width</a:t>
            </a:r>
            <a:br>
              <a:rPr lang="en-US" sz="2000">
                <a:latin typeface="Georgia" panose="02040502050405020303" pitchFamily="18" charset="0"/>
              </a:rPr>
            </a:br>
            <a:r>
              <a:rPr lang="en-US" sz="2000">
                <a:latin typeface="Georgia" panose="02040502050405020303" pitchFamily="18" charset="0"/>
              </a:rPr>
              <a:t>		 	      of any tree decomposition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C609BC-8F3E-AD76-C019-02AE9803BD5C}"/>
              </a:ext>
            </a:extLst>
          </p:cNvPr>
          <p:cNvSpPr txBox="1"/>
          <p:nvPr/>
        </p:nvSpPr>
        <p:spPr>
          <a:xfrm>
            <a:off x="462534" y="3650030"/>
            <a:ext cx="6287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i="1">
                <a:latin typeface="Georgia" panose="02040502050405020303" pitchFamily="18" charset="0"/>
              </a:rPr>
              <a:t>width </a:t>
            </a:r>
            <a:r>
              <a:rPr lang="en-US" sz="2400">
                <a:latin typeface="Georgia" panose="02040502050405020303" pitchFamily="18" charset="0"/>
              </a:rPr>
              <a:t>of              :</a:t>
            </a:r>
            <a:r>
              <a:rPr lang="en-US" sz="2400" i="1">
                <a:latin typeface="Georgia" panose="02040502050405020303" pitchFamily="18" charset="0"/>
              </a:rPr>
              <a:t>=  </a:t>
            </a:r>
            <a:r>
              <a:rPr lang="en-US" sz="2400">
                <a:latin typeface="Georgia" panose="02040502050405020303" pitchFamily="18" charset="0"/>
              </a:rPr>
              <a:t>size biggest cluster  - 1;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4EB1A75-3F5E-D642-AEA7-5893EC06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91" y="3682355"/>
            <a:ext cx="889927" cy="3955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8DEBC6F-9BB6-B0A9-E03B-03A85D2A38B7}"/>
              </a:ext>
            </a:extLst>
          </p:cNvPr>
          <p:cNvSpPr txBox="1"/>
          <p:nvPr/>
        </p:nvSpPr>
        <p:spPr>
          <a:xfrm>
            <a:off x="3489334" y="1806000"/>
            <a:ext cx="69110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/>
              <a:t>are subset of N, called “clusters”, such that:</a:t>
            </a:r>
          </a:p>
        </p:txBody>
      </p:sp>
    </p:spTree>
    <p:extLst>
      <p:ext uri="{BB962C8B-B14F-4D97-AF65-F5344CB8AC3E}">
        <p14:creationId xmlns:p14="http://schemas.microsoft.com/office/powerpoint/2010/main" val="1718661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1C940BDC-AA49-D87D-48DA-9B2A24AD182F}"/>
              </a:ext>
            </a:extLst>
          </p:cNvPr>
          <p:cNvSpPr/>
          <p:nvPr/>
        </p:nvSpPr>
        <p:spPr>
          <a:xfrm>
            <a:off x="1860534" y="1905662"/>
            <a:ext cx="3442355" cy="1515407"/>
          </a:xfrm>
          <a:prstGeom prst="ellipse">
            <a:avLst/>
          </a:prstGeom>
          <a:solidFill>
            <a:schemeClr val="bg1">
              <a:lumMod val="65000"/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A5560B-CB9E-229A-0914-C401255AF92B}"/>
              </a:ext>
            </a:extLst>
          </p:cNvPr>
          <p:cNvSpPr/>
          <p:nvPr/>
        </p:nvSpPr>
        <p:spPr>
          <a:xfrm>
            <a:off x="4617180" y="1905662"/>
            <a:ext cx="2511061" cy="1515407"/>
          </a:xfrm>
          <a:prstGeom prst="ellipse">
            <a:avLst/>
          </a:prstGeom>
          <a:solidFill>
            <a:schemeClr val="bg1">
              <a:lumMod val="65000"/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7874C6-A547-5E27-4F73-1B341ECB7E4E}"/>
              </a:ext>
            </a:extLst>
          </p:cNvPr>
          <p:cNvSpPr/>
          <p:nvPr/>
        </p:nvSpPr>
        <p:spPr>
          <a:xfrm>
            <a:off x="6266526" y="1891530"/>
            <a:ext cx="2511061" cy="1515407"/>
          </a:xfrm>
          <a:prstGeom prst="ellipse">
            <a:avLst/>
          </a:prstGeom>
          <a:solidFill>
            <a:schemeClr val="bg1">
              <a:lumMod val="65000"/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8746E-E23E-4CAC-553A-F19877FE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Polynomial Inference </a:t>
            </a:r>
            <a:br>
              <a:rPr lang="en-US"/>
            </a:br>
            <a:r>
              <a:rPr lang="en-US"/>
              <a:t>	under Bounded Treewidth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58C6C-E346-27EF-6F7D-98F8B7BCC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52" y="4062916"/>
            <a:ext cx="10845800" cy="965907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Georgia" panose="02040502050405020303" pitchFamily="18" charset="0"/>
              </a:rPr>
              <a:t>For PDGs, too, suffices to search over tree marginals ,</a:t>
            </a:r>
            <a:br>
              <a:rPr lang="en-US">
                <a:latin typeface="Georgia" panose="02040502050405020303" pitchFamily="18" charset="0"/>
              </a:rPr>
            </a:br>
            <a:r>
              <a:rPr lang="en-US">
                <a:latin typeface="Georgia" panose="02040502050405020303" pitchFamily="18" charset="0"/>
              </a:rPr>
              <a:t>because PDGs have a similar independence property: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DD63-8BC2-9CFE-7200-266D14DFE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674" y="5187404"/>
            <a:ext cx="6232375" cy="1325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26ED9E-9056-E470-48C4-B392862A81C1}"/>
              </a:ext>
            </a:extLst>
          </p:cNvPr>
          <p:cNvGrpSpPr/>
          <p:nvPr/>
        </p:nvGrpSpPr>
        <p:grpSpPr>
          <a:xfrm rot="20946117">
            <a:off x="1788113" y="5246122"/>
            <a:ext cx="2913839" cy="980143"/>
            <a:chOff x="25230971" y="8617454"/>
            <a:chExt cx="4582864" cy="102012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4E5D92-717C-3DBF-DFBA-BE128D3559E3}"/>
                </a:ext>
              </a:extLst>
            </p:cNvPr>
            <p:cNvSpPr/>
            <p:nvPr/>
          </p:nvSpPr>
          <p:spPr>
            <a:xfrm>
              <a:off x="27144460" y="8786354"/>
              <a:ext cx="627678" cy="621714"/>
            </a:xfrm>
            <a:custGeom>
              <a:avLst/>
              <a:gdLst>
                <a:gd name="connsiteX0" fmla="*/ 242750 w 627678"/>
                <a:gd name="connsiteY0" fmla="*/ 0 h 621715"/>
                <a:gd name="connsiteX1" fmla="*/ 253238 w 627678"/>
                <a:gd name="connsiteY1" fmla="*/ 2716 h 621715"/>
                <a:gd name="connsiteX2" fmla="*/ 627678 w 627678"/>
                <a:gd name="connsiteY2" fmla="*/ 338687 h 621715"/>
                <a:gd name="connsiteX3" fmla="*/ 482634 w 627678"/>
                <a:gd name="connsiteY3" fmla="*/ 565220 h 621715"/>
                <a:gd name="connsiteX4" fmla="*/ 384930 w 627678"/>
                <a:gd name="connsiteY4" fmla="*/ 621715 h 621715"/>
                <a:gd name="connsiteX5" fmla="*/ 374440 w 627678"/>
                <a:gd name="connsiteY5" fmla="*/ 618999 h 621715"/>
                <a:gd name="connsiteX6" fmla="*/ 0 w 627678"/>
                <a:gd name="connsiteY6" fmla="*/ 283028 h 621715"/>
                <a:gd name="connsiteX7" fmla="*/ 145044 w 627678"/>
                <a:gd name="connsiteY7" fmla="*/ 56495 h 621715"/>
                <a:gd name="connsiteX8" fmla="*/ 242750 w 627678"/>
                <a:gd name="connsiteY8" fmla="*/ 0 h 62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7678" h="621715">
                  <a:moveTo>
                    <a:pt x="242750" y="0"/>
                  </a:moveTo>
                  <a:lnTo>
                    <a:pt x="253238" y="2716"/>
                  </a:lnTo>
                  <a:cubicBezTo>
                    <a:pt x="479148" y="75527"/>
                    <a:pt x="627678" y="198832"/>
                    <a:pt x="627678" y="338687"/>
                  </a:cubicBezTo>
                  <a:cubicBezTo>
                    <a:pt x="627678" y="422600"/>
                    <a:pt x="574208" y="500555"/>
                    <a:pt x="482634" y="565220"/>
                  </a:cubicBezTo>
                  <a:lnTo>
                    <a:pt x="384930" y="621715"/>
                  </a:lnTo>
                  <a:lnTo>
                    <a:pt x="374440" y="618999"/>
                  </a:lnTo>
                  <a:cubicBezTo>
                    <a:pt x="148530" y="546188"/>
                    <a:pt x="0" y="422883"/>
                    <a:pt x="0" y="283028"/>
                  </a:cubicBezTo>
                  <a:cubicBezTo>
                    <a:pt x="0" y="199115"/>
                    <a:pt x="53470" y="121160"/>
                    <a:pt x="145044" y="56495"/>
                  </a:cubicBezTo>
                  <a:lnTo>
                    <a:pt x="242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dk1">
                    <a:lumMod val="67000"/>
                  </a:schemeClr>
                </a:gs>
                <a:gs pos="48000">
                  <a:schemeClr val="dk1">
                    <a:lumMod val="97000"/>
                    <a:lumOff val="3000"/>
                  </a:schemeClr>
                </a:gs>
                <a:gs pos="100000">
                  <a:schemeClr val="dk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b="1"/>
                <a:t>C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3C38AD6-FF5A-E764-7068-5A9C9CC3C266}"/>
                </a:ext>
              </a:extLst>
            </p:cNvPr>
            <p:cNvSpPr/>
            <p:nvPr/>
          </p:nvSpPr>
          <p:spPr>
            <a:xfrm>
              <a:off x="27595194" y="8624104"/>
              <a:ext cx="1204773" cy="870267"/>
            </a:xfrm>
            <a:custGeom>
              <a:avLst/>
              <a:gdLst>
                <a:gd name="connsiteX0" fmla="*/ 606530 w 1455810"/>
                <a:gd name="connsiteY0" fmla="*/ 0 h 810334"/>
                <a:gd name="connsiteX1" fmla="*/ 1455810 w 1455810"/>
                <a:gd name="connsiteY1" fmla="*/ 405167 h 810334"/>
                <a:gd name="connsiteX2" fmla="*/ 606530 w 1455810"/>
                <a:gd name="connsiteY2" fmla="*/ 810334 h 810334"/>
                <a:gd name="connsiteX3" fmla="*/ 275952 w 1455810"/>
                <a:gd name="connsiteY3" fmla="*/ 778494 h 810334"/>
                <a:gd name="connsiteX4" fmla="*/ 142180 w 1455810"/>
                <a:gd name="connsiteY4" fmla="*/ 743854 h 810334"/>
                <a:gd name="connsiteX5" fmla="*/ 239884 w 1455810"/>
                <a:gd name="connsiteY5" fmla="*/ 687359 h 810334"/>
                <a:gd name="connsiteX6" fmla="*/ 384928 w 1455810"/>
                <a:gd name="connsiteY6" fmla="*/ 460826 h 810334"/>
                <a:gd name="connsiteX7" fmla="*/ 10488 w 1455810"/>
                <a:gd name="connsiteY7" fmla="*/ 124855 h 810334"/>
                <a:gd name="connsiteX8" fmla="*/ 0 w 1455810"/>
                <a:gd name="connsiteY8" fmla="*/ 122139 h 810334"/>
                <a:gd name="connsiteX9" fmla="*/ 5998 w 1455810"/>
                <a:gd name="connsiteY9" fmla="*/ 118671 h 810334"/>
                <a:gd name="connsiteX10" fmla="*/ 606530 w 1455810"/>
                <a:gd name="connsiteY10" fmla="*/ 0 h 81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5810" h="810334">
                  <a:moveTo>
                    <a:pt x="606530" y="0"/>
                  </a:moveTo>
                  <a:cubicBezTo>
                    <a:pt x="1075574" y="0"/>
                    <a:pt x="1455810" y="181399"/>
                    <a:pt x="1455810" y="405167"/>
                  </a:cubicBezTo>
                  <a:cubicBezTo>
                    <a:pt x="1455810" y="628935"/>
                    <a:pt x="1075574" y="810334"/>
                    <a:pt x="606530" y="810334"/>
                  </a:cubicBezTo>
                  <a:cubicBezTo>
                    <a:pt x="489268" y="810334"/>
                    <a:pt x="377558" y="798997"/>
                    <a:pt x="275952" y="778494"/>
                  </a:cubicBezTo>
                  <a:lnTo>
                    <a:pt x="142180" y="743854"/>
                  </a:lnTo>
                  <a:lnTo>
                    <a:pt x="239884" y="687359"/>
                  </a:lnTo>
                  <a:cubicBezTo>
                    <a:pt x="331458" y="622694"/>
                    <a:pt x="384928" y="544739"/>
                    <a:pt x="384928" y="460826"/>
                  </a:cubicBezTo>
                  <a:cubicBezTo>
                    <a:pt x="384928" y="320971"/>
                    <a:pt x="236398" y="197666"/>
                    <a:pt x="10488" y="124855"/>
                  </a:cubicBezTo>
                  <a:lnTo>
                    <a:pt x="0" y="122139"/>
                  </a:lnTo>
                  <a:lnTo>
                    <a:pt x="5998" y="118671"/>
                  </a:lnTo>
                  <a:cubicBezTo>
                    <a:pt x="159688" y="45350"/>
                    <a:pt x="372008" y="0"/>
                    <a:pt x="606530" y="0"/>
                  </a:cubicBezTo>
                  <a:close/>
                </a:path>
              </a:pathLst>
            </a:cu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/>
                <a:t>B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0775458-EE05-2EEE-B5EA-9914437BC900}"/>
                </a:ext>
              </a:extLst>
            </p:cNvPr>
            <p:cNvSpPr/>
            <p:nvPr/>
          </p:nvSpPr>
          <p:spPr>
            <a:xfrm>
              <a:off x="25961494" y="8656988"/>
              <a:ext cx="1439631" cy="968370"/>
            </a:xfrm>
            <a:custGeom>
              <a:avLst/>
              <a:gdLst>
                <a:gd name="connsiteX0" fmla="*/ 849280 w 1455812"/>
                <a:gd name="connsiteY0" fmla="*/ 0 h 810334"/>
                <a:gd name="connsiteX1" fmla="*/ 1179858 w 1455812"/>
                <a:gd name="connsiteY1" fmla="*/ 31840 h 810334"/>
                <a:gd name="connsiteX2" fmla="*/ 1313632 w 1455812"/>
                <a:gd name="connsiteY2" fmla="*/ 66480 h 810334"/>
                <a:gd name="connsiteX3" fmla="*/ 1215926 w 1455812"/>
                <a:gd name="connsiteY3" fmla="*/ 122975 h 810334"/>
                <a:gd name="connsiteX4" fmla="*/ 1070882 w 1455812"/>
                <a:gd name="connsiteY4" fmla="*/ 349508 h 810334"/>
                <a:gd name="connsiteX5" fmla="*/ 1445322 w 1455812"/>
                <a:gd name="connsiteY5" fmla="*/ 685479 h 810334"/>
                <a:gd name="connsiteX6" fmla="*/ 1455812 w 1455812"/>
                <a:gd name="connsiteY6" fmla="*/ 688195 h 810334"/>
                <a:gd name="connsiteX7" fmla="*/ 1449812 w 1455812"/>
                <a:gd name="connsiteY7" fmla="*/ 691664 h 810334"/>
                <a:gd name="connsiteX8" fmla="*/ 849280 w 1455812"/>
                <a:gd name="connsiteY8" fmla="*/ 810334 h 810334"/>
                <a:gd name="connsiteX9" fmla="*/ 0 w 1455812"/>
                <a:gd name="connsiteY9" fmla="*/ 405167 h 810334"/>
                <a:gd name="connsiteX10" fmla="*/ 849280 w 1455812"/>
                <a:gd name="connsiteY10" fmla="*/ 0 h 81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55812" h="810334">
                  <a:moveTo>
                    <a:pt x="849280" y="0"/>
                  </a:moveTo>
                  <a:cubicBezTo>
                    <a:pt x="966540" y="0"/>
                    <a:pt x="1078252" y="11337"/>
                    <a:pt x="1179858" y="31840"/>
                  </a:cubicBezTo>
                  <a:lnTo>
                    <a:pt x="1313632" y="66480"/>
                  </a:lnTo>
                  <a:lnTo>
                    <a:pt x="1215926" y="122975"/>
                  </a:lnTo>
                  <a:cubicBezTo>
                    <a:pt x="1124352" y="187640"/>
                    <a:pt x="1070882" y="265595"/>
                    <a:pt x="1070882" y="349508"/>
                  </a:cubicBezTo>
                  <a:cubicBezTo>
                    <a:pt x="1070882" y="489363"/>
                    <a:pt x="1219412" y="612668"/>
                    <a:pt x="1445322" y="685479"/>
                  </a:cubicBezTo>
                  <a:lnTo>
                    <a:pt x="1455812" y="688195"/>
                  </a:lnTo>
                  <a:lnTo>
                    <a:pt x="1449812" y="691664"/>
                  </a:lnTo>
                  <a:cubicBezTo>
                    <a:pt x="1296122" y="764984"/>
                    <a:pt x="1083802" y="810334"/>
                    <a:pt x="849280" y="810334"/>
                  </a:cubicBezTo>
                  <a:cubicBezTo>
                    <a:pt x="380236" y="810334"/>
                    <a:pt x="0" y="628935"/>
                    <a:pt x="0" y="405167"/>
                  </a:cubicBezTo>
                  <a:cubicBezTo>
                    <a:pt x="0" y="181399"/>
                    <a:pt x="380236" y="0"/>
                    <a:pt x="849280" y="0"/>
                  </a:cubicBezTo>
                  <a:close/>
                </a:path>
              </a:pathLst>
            </a:cu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/>
                <a:t>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1913E07-5D33-47DB-B395-2D37BD060056}"/>
                    </a:ext>
                  </a:extLst>
                </p:cNvPr>
                <p:cNvSpPr txBox="1"/>
                <p:nvPr/>
              </p:nvSpPr>
              <p:spPr>
                <a:xfrm rot="653883">
                  <a:off x="28694574" y="8617454"/>
                  <a:ext cx="1119261" cy="4420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2 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1913E07-5D33-47DB-B395-2D37BD0600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53883">
                  <a:off x="28694574" y="8617454"/>
                  <a:ext cx="1119261" cy="4420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64D67A-DEFF-A7C2-2514-29C22652AAD5}"/>
                    </a:ext>
                  </a:extLst>
                </p:cNvPr>
                <p:cNvSpPr txBox="1"/>
                <p:nvPr/>
              </p:nvSpPr>
              <p:spPr>
                <a:xfrm rot="653883">
                  <a:off x="25230971" y="9195568"/>
                  <a:ext cx="1109636" cy="4420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F64D67A-DEFF-A7C2-2514-29C22652AA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53883">
                  <a:off x="25230971" y="9195568"/>
                  <a:ext cx="1109636" cy="4420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8">
            <a:extLst>
              <a:ext uri="{FF2B5EF4-FFF2-40B4-BE49-F238E27FC236}">
                <a16:creationId xmlns:a16="http://schemas.microsoft.com/office/drawing/2014/main" id="{6170B341-C06B-653A-FEEE-4B0935CF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17" y="6161841"/>
            <a:ext cx="1039843" cy="2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FD75F39-9FB9-E3FC-4967-D9D38DBA6E1A}"/>
              </a:ext>
            </a:extLst>
          </p:cNvPr>
          <p:cNvSpPr/>
          <p:nvPr/>
        </p:nvSpPr>
        <p:spPr>
          <a:xfrm>
            <a:off x="3086464" y="2456540"/>
            <a:ext cx="452091" cy="4520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DE3B16-0679-0FC7-793A-92709486CF55}"/>
              </a:ext>
            </a:extLst>
          </p:cNvPr>
          <p:cNvSpPr/>
          <p:nvPr/>
        </p:nvSpPr>
        <p:spPr>
          <a:xfrm>
            <a:off x="4768125" y="2456540"/>
            <a:ext cx="452091" cy="4520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B769FD-648C-BB1D-3EAD-B41074B9C97C}"/>
              </a:ext>
            </a:extLst>
          </p:cNvPr>
          <p:cNvSpPr/>
          <p:nvPr/>
        </p:nvSpPr>
        <p:spPr>
          <a:xfrm>
            <a:off x="6463154" y="2456538"/>
            <a:ext cx="452091" cy="4520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117D76-7AFE-673C-230B-CFE24D28A363}"/>
              </a:ext>
            </a:extLst>
          </p:cNvPr>
          <p:cNvCxnSpPr>
            <a:cxnSpLocks/>
          </p:cNvCxnSpPr>
          <p:nvPr/>
        </p:nvCxnSpPr>
        <p:spPr>
          <a:xfrm>
            <a:off x="3752104" y="2688450"/>
            <a:ext cx="791096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B2CBB7-0366-5BB2-A9BA-589EE122B8B6}"/>
              </a:ext>
            </a:extLst>
          </p:cNvPr>
          <p:cNvCxnSpPr>
            <a:cxnSpLocks/>
          </p:cNvCxnSpPr>
          <p:nvPr/>
        </p:nvCxnSpPr>
        <p:spPr>
          <a:xfrm>
            <a:off x="5441933" y="2707938"/>
            <a:ext cx="717223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8ECE38-96E3-2761-1222-7A217F80F6F6}"/>
              </a:ext>
            </a:extLst>
          </p:cNvPr>
          <p:cNvCxnSpPr>
            <a:cxnSpLocks/>
          </p:cNvCxnSpPr>
          <p:nvPr/>
        </p:nvCxnSpPr>
        <p:spPr>
          <a:xfrm>
            <a:off x="6952235" y="2682585"/>
            <a:ext cx="864005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33238F9-3CEC-E590-7A4D-B44607EDDCED}"/>
              </a:ext>
            </a:extLst>
          </p:cNvPr>
          <p:cNvSpPr/>
          <p:nvPr/>
        </p:nvSpPr>
        <p:spPr>
          <a:xfrm>
            <a:off x="7986225" y="2456539"/>
            <a:ext cx="452091" cy="4520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35FF2F-0B69-6D08-E853-5EFED9D92D10}"/>
              </a:ext>
            </a:extLst>
          </p:cNvPr>
          <p:cNvCxnSpPr>
            <a:cxnSpLocks/>
          </p:cNvCxnSpPr>
          <p:nvPr/>
        </p:nvCxnSpPr>
        <p:spPr>
          <a:xfrm>
            <a:off x="2162586" y="2707938"/>
            <a:ext cx="791096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E8106BA-CD62-1F9F-09F7-9CAB8B1B2D29}"/>
              </a:ext>
            </a:extLst>
          </p:cNvPr>
          <p:cNvSpPr txBox="1"/>
          <p:nvPr/>
        </p:nvSpPr>
        <p:spPr>
          <a:xfrm>
            <a:off x="3069638" y="342106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P(A,B)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22245B-8E0D-27A1-E9B0-7661E9D94F33}"/>
              </a:ext>
            </a:extLst>
          </p:cNvPr>
          <p:cNvSpPr txBox="1"/>
          <p:nvPr/>
        </p:nvSpPr>
        <p:spPr>
          <a:xfrm>
            <a:off x="5448555" y="349478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P(B,C)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C7B441-DC2F-51E1-3C76-C6539800BCFA}"/>
              </a:ext>
            </a:extLst>
          </p:cNvPr>
          <p:cNvSpPr txBox="1"/>
          <p:nvPr/>
        </p:nvSpPr>
        <p:spPr>
          <a:xfrm>
            <a:off x="7522056" y="3494786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P(C,D)</a:t>
            </a:r>
          </a:p>
        </p:txBody>
      </p:sp>
    </p:spTree>
    <p:extLst>
      <p:ext uri="{BB962C8B-B14F-4D97-AF65-F5344CB8AC3E}">
        <p14:creationId xmlns:p14="http://schemas.microsoft.com/office/powerpoint/2010/main" val="18065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animBg="1"/>
      <p:bldP spid="17" grpId="0" animBg="1"/>
      <p:bldP spid="3" grpId="0" build="p"/>
      <p:bldP spid="20" grpId="0"/>
      <p:bldP spid="24" grpId="0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8F93F56-961E-3D18-3F9C-203C681A1266}"/>
              </a:ext>
            </a:extLst>
          </p:cNvPr>
          <p:cNvGrpSpPr/>
          <p:nvPr/>
        </p:nvGrpSpPr>
        <p:grpSpPr>
          <a:xfrm>
            <a:off x="3348461" y="1641048"/>
            <a:ext cx="7902401" cy="4889500"/>
            <a:chOff x="2054398" y="1003300"/>
            <a:chExt cx="7902401" cy="4889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0EA5C2-C310-7211-DE98-918FE3E2CA90}"/>
                </a:ext>
              </a:extLst>
            </p:cNvPr>
            <p:cNvSpPr/>
            <p:nvPr/>
          </p:nvSpPr>
          <p:spPr>
            <a:xfrm>
              <a:off x="2054398" y="3937000"/>
              <a:ext cx="7902400" cy="1955800"/>
            </a:xfrm>
            <a:prstGeom prst="rect">
              <a:avLst/>
            </a:prstGeom>
            <a:solidFill>
              <a:srgbClr val="FBF57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4B16C5-FAAD-489D-B79F-2E4FCE9D72C3}"/>
                </a:ext>
              </a:extLst>
            </p:cNvPr>
            <p:cNvSpPr/>
            <p:nvPr/>
          </p:nvSpPr>
          <p:spPr>
            <a:xfrm>
              <a:off x="2054398" y="1003300"/>
              <a:ext cx="7902401" cy="3078874"/>
            </a:xfrm>
            <a:prstGeom prst="rect">
              <a:avLst/>
            </a:prstGeom>
            <a:solidFill>
              <a:srgbClr val="FF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600044-2D52-C133-A053-85F979C2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4098" y="1213442"/>
              <a:ext cx="7652065" cy="26331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2F9729-92B8-433D-E5A4-F48428553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2401" y="4235449"/>
              <a:ext cx="7390058" cy="1504075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B7D47A29-ECC2-3C15-2CD1-52D4F644E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98" y="279400"/>
            <a:ext cx="3646402" cy="1361648"/>
          </a:xfrm>
        </p:spPr>
        <p:txBody>
          <a:bodyPr>
            <a:normAutofit/>
          </a:bodyPr>
          <a:lstStyle/>
          <a:p>
            <a:r>
              <a:rPr lang="en-US"/>
              <a:t>More Involved</a:t>
            </a:r>
            <a:br>
              <a:rPr lang="en-US"/>
            </a:br>
            <a:r>
              <a:rPr lang="en-US"/>
              <a:t>Analogues…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F3429D1C-E089-547B-23CB-EB7E91C072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9498" y="126124"/>
                <a:ext cx="3646402" cy="1361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/>
                  <a:t>-inference</a:t>
                </a:r>
              </a:p>
            </p:txBody>
          </p:sp>
        </mc:Choice>
        <mc:Fallback xmlns=""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F3429D1C-E089-547B-23CB-EB7E91C07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498" y="126124"/>
                <a:ext cx="3646402" cy="136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6431317-41B2-0D63-C04A-62EF31D6175A}"/>
              </a:ext>
            </a:extLst>
          </p:cNvPr>
          <p:cNvSpPr txBox="1"/>
          <p:nvPr/>
        </p:nvSpPr>
        <p:spPr>
          <a:xfrm>
            <a:off x="779127" y="3375671"/>
            <a:ext cx="1934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Cluster marginal matching constraints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72203A-4488-1C94-BCAF-5F635C14ED3E}"/>
                  </a:ext>
                </a:extLst>
              </p14:cNvPr>
              <p14:cNvContentPartPr/>
              <p14:nvPr/>
            </p14:nvContentPartPr>
            <p14:xfrm>
              <a:off x="2725816" y="4041185"/>
              <a:ext cx="910080" cy="3430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72203A-4488-1C94-BCAF-5F635C14ED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7823" y="4023185"/>
                <a:ext cx="945706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55A0285-2FDC-1535-CF1E-CB67B50FCD07}"/>
                  </a:ext>
                </a:extLst>
              </p14:cNvPr>
              <p14:cNvContentPartPr/>
              <p14:nvPr/>
            </p14:nvContentPartPr>
            <p14:xfrm>
              <a:off x="5699416" y="4408025"/>
              <a:ext cx="3803760" cy="37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55A0285-2FDC-1535-CF1E-CB67B50FCD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81416" y="4390025"/>
                <a:ext cx="3839400" cy="72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9F5BE536-C3C8-845D-013F-F81D138459D7}"/>
              </a:ext>
            </a:extLst>
          </p:cNvPr>
          <p:cNvSpPr/>
          <p:nvPr/>
        </p:nvSpPr>
        <p:spPr>
          <a:xfrm>
            <a:off x="135988" y="5229935"/>
            <a:ext cx="1610301" cy="1515407"/>
          </a:xfrm>
          <a:prstGeom prst="ellipse">
            <a:avLst/>
          </a:prstGeom>
          <a:solidFill>
            <a:schemeClr val="bg1">
              <a:lumMod val="65000"/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B1E0CF-D0C0-1835-86E6-BDB204A6A056}"/>
              </a:ext>
            </a:extLst>
          </p:cNvPr>
          <p:cNvSpPr/>
          <p:nvPr/>
        </p:nvSpPr>
        <p:spPr>
          <a:xfrm>
            <a:off x="1060580" y="5229935"/>
            <a:ext cx="1561859" cy="1515407"/>
          </a:xfrm>
          <a:prstGeom prst="ellipse">
            <a:avLst/>
          </a:prstGeom>
          <a:solidFill>
            <a:schemeClr val="bg1">
              <a:lumMod val="65000"/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6239B7-B5A0-D570-5333-F362036488EA}"/>
              </a:ext>
            </a:extLst>
          </p:cNvPr>
          <p:cNvSpPr/>
          <p:nvPr/>
        </p:nvSpPr>
        <p:spPr>
          <a:xfrm>
            <a:off x="1211525" y="5780813"/>
            <a:ext cx="452091" cy="4520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911C7-69B3-9185-C041-41B9496CDFCF}"/>
              </a:ext>
            </a:extLst>
          </p:cNvPr>
          <p:cNvSpPr txBox="1"/>
          <p:nvPr/>
        </p:nvSpPr>
        <p:spPr>
          <a:xfrm>
            <a:off x="283556" y="545776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P(A,B)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7EA1B-1E8A-BE0B-0033-B77D4610A69E}"/>
              </a:ext>
            </a:extLst>
          </p:cNvPr>
          <p:cNvSpPr txBox="1"/>
          <p:nvPr/>
        </p:nvSpPr>
        <p:spPr>
          <a:xfrm>
            <a:off x="1679535" y="5457769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P(B,C)</a:t>
            </a:r>
          </a:p>
        </p:txBody>
      </p:sp>
    </p:spTree>
    <p:extLst>
      <p:ext uri="{BB962C8B-B14F-4D97-AF65-F5344CB8AC3E}">
        <p14:creationId xmlns:p14="http://schemas.microsoft.com/office/powerpoint/2010/main" val="384311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3443ACF-0AEA-625F-FD39-BE4474BAF021}"/>
              </a:ext>
            </a:extLst>
          </p:cNvPr>
          <p:cNvGrpSpPr/>
          <p:nvPr/>
        </p:nvGrpSpPr>
        <p:grpSpPr>
          <a:xfrm>
            <a:off x="-91901" y="3429000"/>
            <a:ext cx="5541944" cy="3429000"/>
            <a:chOff x="2054398" y="1003300"/>
            <a:chExt cx="7902401" cy="4889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1C30A1-DE92-C5B2-CB5C-5FC288BAAB19}"/>
                </a:ext>
              </a:extLst>
            </p:cNvPr>
            <p:cNvSpPr/>
            <p:nvPr/>
          </p:nvSpPr>
          <p:spPr>
            <a:xfrm>
              <a:off x="2054398" y="3937000"/>
              <a:ext cx="7902400" cy="1955800"/>
            </a:xfrm>
            <a:prstGeom prst="rect">
              <a:avLst/>
            </a:prstGeom>
            <a:solidFill>
              <a:srgbClr val="FBF57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C8FEA6-CD33-B37A-AD6D-3FD193DC5DBA}"/>
                </a:ext>
              </a:extLst>
            </p:cNvPr>
            <p:cNvSpPr/>
            <p:nvPr/>
          </p:nvSpPr>
          <p:spPr>
            <a:xfrm>
              <a:off x="2054398" y="1003300"/>
              <a:ext cx="7902401" cy="3078874"/>
            </a:xfrm>
            <a:prstGeom prst="rect">
              <a:avLst/>
            </a:prstGeom>
            <a:solidFill>
              <a:srgbClr val="FF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4ECAFB-D9BD-2786-B90A-C4172D17F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4098" y="1213442"/>
              <a:ext cx="7652065" cy="263319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8DAA28-7595-B885-234B-460031C85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2401" y="4235449"/>
              <a:ext cx="7390058" cy="150407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74E1A8-A9D0-CBEB-7701-1942B1A2AE53}"/>
              </a:ext>
            </a:extLst>
          </p:cNvPr>
          <p:cNvGrpSpPr/>
          <p:nvPr/>
        </p:nvGrpSpPr>
        <p:grpSpPr>
          <a:xfrm>
            <a:off x="3070727" y="882723"/>
            <a:ext cx="7699201" cy="5870987"/>
            <a:chOff x="2244898" y="350510"/>
            <a:chExt cx="7699201" cy="58709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939EF9-E611-DF47-9A90-9803F813D3C1}"/>
                </a:ext>
              </a:extLst>
            </p:cNvPr>
            <p:cNvSpPr/>
            <p:nvPr/>
          </p:nvSpPr>
          <p:spPr>
            <a:xfrm>
              <a:off x="2244898" y="4833225"/>
              <a:ext cx="7699200" cy="13882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3D55C3-DDD0-86DB-E5A6-FAA4151ECF3B}"/>
                </a:ext>
              </a:extLst>
            </p:cNvPr>
            <p:cNvSpPr/>
            <p:nvPr/>
          </p:nvSpPr>
          <p:spPr>
            <a:xfrm>
              <a:off x="2244898" y="350510"/>
              <a:ext cx="7699201" cy="45317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73C086-F1E8-C4DF-1D53-29B8D0F4A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81526" y="5003800"/>
              <a:ext cx="6628948" cy="10961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5D5EF5-06DF-ACA6-4652-C7687BB87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9810" y="2254875"/>
              <a:ext cx="6861975" cy="23692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96F5D3-D3A3-F4FE-3681-E26D506B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8538" y="350510"/>
              <a:ext cx="6861974" cy="1795540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38703AA-BC29-588E-15D5-B8B4EC77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65" y="152302"/>
            <a:ext cx="3646402" cy="1361648"/>
          </a:xfrm>
        </p:spPr>
        <p:txBody>
          <a:bodyPr>
            <a:normAutofit/>
          </a:bodyPr>
          <a:lstStyle/>
          <a:p>
            <a:r>
              <a:rPr lang="en-US"/>
              <a:t>More Involved</a:t>
            </a:r>
            <a:br>
              <a:rPr lang="en-US"/>
            </a:br>
            <a:r>
              <a:rPr lang="en-US"/>
              <a:t>Analogues…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D9E4DE83-C8B2-9A47-3D37-B5AE1F435D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3117" y="-350500"/>
                <a:ext cx="5335169" cy="13616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/>
                  <a:t>-inference (small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D9E4DE83-C8B2-9A47-3D37-B5AE1F435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117" y="-350500"/>
                <a:ext cx="5335169" cy="13616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622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1D88239-F1A4-29AB-05A2-326793963F13}"/>
              </a:ext>
            </a:extLst>
          </p:cNvPr>
          <p:cNvGrpSpPr/>
          <p:nvPr/>
        </p:nvGrpSpPr>
        <p:grpSpPr>
          <a:xfrm>
            <a:off x="-91901" y="4300442"/>
            <a:ext cx="4133520" cy="2557557"/>
            <a:chOff x="2054398" y="1003300"/>
            <a:chExt cx="7902401" cy="48895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160705-D7F9-229C-2CEB-74BBEC30BCBC}"/>
                </a:ext>
              </a:extLst>
            </p:cNvPr>
            <p:cNvSpPr/>
            <p:nvPr/>
          </p:nvSpPr>
          <p:spPr>
            <a:xfrm>
              <a:off x="2054398" y="3937000"/>
              <a:ext cx="7902400" cy="1955800"/>
            </a:xfrm>
            <a:prstGeom prst="rect">
              <a:avLst/>
            </a:prstGeom>
            <a:solidFill>
              <a:srgbClr val="FBF57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645933-ED44-BE50-A5A0-0ED9C48B18DC}"/>
                </a:ext>
              </a:extLst>
            </p:cNvPr>
            <p:cNvSpPr/>
            <p:nvPr/>
          </p:nvSpPr>
          <p:spPr>
            <a:xfrm>
              <a:off x="2054398" y="1003300"/>
              <a:ext cx="7902401" cy="3078874"/>
            </a:xfrm>
            <a:prstGeom prst="rect">
              <a:avLst/>
            </a:prstGeom>
            <a:solidFill>
              <a:srgbClr val="FF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50D6F8-4237-35E4-0AC9-078E47AF0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4098" y="1213442"/>
              <a:ext cx="7652065" cy="26331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8E20DD-A6C1-B47D-E48F-1BF687771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2401" y="4235449"/>
              <a:ext cx="7390058" cy="150407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5CAD8A-0BD7-00C2-AD97-3F1B2AC0DA3E}"/>
              </a:ext>
            </a:extLst>
          </p:cNvPr>
          <p:cNvGrpSpPr/>
          <p:nvPr/>
        </p:nvGrpSpPr>
        <p:grpSpPr>
          <a:xfrm>
            <a:off x="1838410" y="3224411"/>
            <a:ext cx="4478158" cy="3414797"/>
            <a:chOff x="2244898" y="350510"/>
            <a:chExt cx="7699201" cy="58709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00474D-E218-50AB-5862-841DE937299F}"/>
                </a:ext>
              </a:extLst>
            </p:cNvPr>
            <p:cNvSpPr/>
            <p:nvPr/>
          </p:nvSpPr>
          <p:spPr>
            <a:xfrm>
              <a:off x="2244898" y="4833225"/>
              <a:ext cx="7699200" cy="13882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C2C382-C27C-F81E-21B4-AA584EE7D7F8}"/>
                </a:ext>
              </a:extLst>
            </p:cNvPr>
            <p:cNvSpPr/>
            <p:nvPr/>
          </p:nvSpPr>
          <p:spPr>
            <a:xfrm>
              <a:off x="2244898" y="350510"/>
              <a:ext cx="7699201" cy="45317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8BF687-83EB-BF23-D6B4-A9573A7BB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81526" y="5003800"/>
              <a:ext cx="6628948" cy="10961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0671C8E-2494-106D-97A4-0E56F436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9810" y="2254875"/>
              <a:ext cx="6861975" cy="2369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D661DC-EE2E-0866-182C-68FEC5F92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8538" y="350510"/>
              <a:ext cx="6861974" cy="179554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346D85-1B95-9295-38D6-954C7BCB2197}"/>
              </a:ext>
            </a:extLst>
          </p:cNvPr>
          <p:cNvGrpSpPr/>
          <p:nvPr/>
        </p:nvGrpSpPr>
        <p:grpSpPr>
          <a:xfrm>
            <a:off x="3983748" y="1010103"/>
            <a:ext cx="7366000" cy="5341797"/>
            <a:chOff x="4229100" y="639903"/>
            <a:chExt cx="7366000" cy="534179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14A914-A4CA-2C5F-0CD0-638CC26552E1}"/>
                </a:ext>
              </a:extLst>
            </p:cNvPr>
            <p:cNvSpPr/>
            <p:nvPr/>
          </p:nvSpPr>
          <p:spPr>
            <a:xfrm>
              <a:off x="4229100" y="639903"/>
              <a:ext cx="7366000" cy="4082106"/>
            </a:xfrm>
            <a:prstGeom prst="rect">
              <a:avLst/>
            </a:prstGeom>
            <a:solidFill>
              <a:srgbClr val="FF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47759-30E2-F4E0-5841-49E91B2A614F}"/>
                </a:ext>
              </a:extLst>
            </p:cNvPr>
            <p:cNvSpPr/>
            <p:nvPr/>
          </p:nvSpPr>
          <p:spPr>
            <a:xfrm>
              <a:off x="4229100" y="4683934"/>
              <a:ext cx="7366000" cy="12977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F33CA3-B3A4-1529-9768-B01394FDFAE7}"/>
                </a:ext>
              </a:extLst>
            </p:cNvPr>
            <p:cNvSpPr/>
            <p:nvPr/>
          </p:nvSpPr>
          <p:spPr>
            <a:xfrm>
              <a:off x="4787900" y="1885670"/>
              <a:ext cx="6807200" cy="27994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BD20C8F-56CB-2E6C-FB58-BA69F0286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7900" y="1885670"/>
              <a:ext cx="6675912" cy="26358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2C0ED3-8399-7C81-5E9A-5D7019AB9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42799" y="4864328"/>
              <a:ext cx="6964820" cy="9423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626EA-727F-8D68-F645-A8EF09946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856"/>
            <a:stretch/>
          </p:blipFill>
          <p:spPr>
            <a:xfrm>
              <a:off x="6675025" y="798235"/>
              <a:ext cx="4920075" cy="94237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DDE06BA-BE3A-C190-2764-B704C11E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0038" y="1343770"/>
              <a:ext cx="1058844" cy="30923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6CAABA-CC7C-04D1-B9B4-F47BE813701A}"/>
                </a:ext>
              </a:extLst>
            </p:cNvPr>
            <p:cNvSpPr txBox="1"/>
            <p:nvPr/>
          </p:nvSpPr>
          <p:spPr>
            <a:xfrm>
              <a:off x="4442799" y="853395"/>
              <a:ext cx="890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Find 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F65CED56-4186-53C9-E927-7A1E0EC4E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65" y="152302"/>
            <a:ext cx="3646402" cy="1361648"/>
          </a:xfrm>
        </p:spPr>
        <p:txBody>
          <a:bodyPr>
            <a:normAutofit/>
          </a:bodyPr>
          <a:lstStyle/>
          <a:p>
            <a:r>
              <a:rPr lang="en-US"/>
              <a:t>More Involved</a:t>
            </a:r>
            <a:br>
              <a:rPr lang="en-US"/>
            </a:br>
            <a:r>
              <a:rPr lang="en-US"/>
              <a:t>Analogues…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B0443872-7C46-08FB-65AA-787694E6EF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3117" y="152302"/>
                <a:ext cx="5335169" cy="85884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/>
                  <a:t>-inference</a:t>
                </a:r>
              </a:p>
            </p:txBody>
          </p:sp>
        </mc:Choice>
        <mc:Fallback xmlns=""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B0443872-7C46-08FB-65AA-787694E6E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117" y="152302"/>
                <a:ext cx="5335169" cy="858846"/>
              </a:xfrm>
              <a:prstGeom prst="rect">
                <a:avLst/>
              </a:prstGeom>
              <a:blipFill>
                <a:blip r:embed="rId11"/>
                <a:stretch>
                  <a:fillRect t="-12766" b="-2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159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E808-2B3F-732D-0161-2391A6ACA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E8391-F7F7-F7E9-D9CD-41E3B1D10D51}"/>
              </a:ext>
            </a:extLst>
          </p:cNvPr>
          <p:cNvGrpSpPr/>
          <p:nvPr/>
        </p:nvGrpSpPr>
        <p:grpSpPr>
          <a:xfrm>
            <a:off x="104856" y="4063357"/>
            <a:ext cx="4133520" cy="2557557"/>
            <a:chOff x="2054398" y="1003300"/>
            <a:chExt cx="7902401" cy="48895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305896-6318-1580-620C-CB26ED3E4476}"/>
                </a:ext>
              </a:extLst>
            </p:cNvPr>
            <p:cNvSpPr/>
            <p:nvPr/>
          </p:nvSpPr>
          <p:spPr>
            <a:xfrm>
              <a:off x="2054398" y="3937000"/>
              <a:ext cx="7902400" cy="1955800"/>
            </a:xfrm>
            <a:prstGeom prst="rect">
              <a:avLst/>
            </a:prstGeom>
            <a:solidFill>
              <a:srgbClr val="FBF57D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C83FC1-641D-20EA-46A7-85A1753667B9}"/>
                </a:ext>
              </a:extLst>
            </p:cNvPr>
            <p:cNvSpPr/>
            <p:nvPr/>
          </p:nvSpPr>
          <p:spPr>
            <a:xfrm>
              <a:off x="2054398" y="1003300"/>
              <a:ext cx="7902401" cy="3078874"/>
            </a:xfrm>
            <a:prstGeom prst="rect">
              <a:avLst/>
            </a:prstGeom>
            <a:solidFill>
              <a:srgbClr val="FF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77B209-A24C-FCE7-3805-62D02B21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4098" y="1213442"/>
              <a:ext cx="7652065" cy="26331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004EDC-E81C-5A5E-7526-BCE33AB0B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2401" y="4235449"/>
              <a:ext cx="7390058" cy="150407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C9313-E2A0-8DF8-5580-CB745E60EA0C}"/>
              </a:ext>
            </a:extLst>
          </p:cNvPr>
          <p:cNvGrpSpPr/>
          <p:nvPr/>
        </p:nvGrpSpPr>
        <p:grpSpPr>
          <a:xfrm>
            <a:off x="4483298" y="4066554"/>
            <a:ext cx="3349782" cy="2554360"/>
            <a:chOff x="2244898" y="350510"/>
            <a:chExt cx="7699201" cy="58709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E76488-A98A-B2AF-865E-81ACFEB81287}"/>
                </a:ext>
              </a:extLst>
            </p:cNvPr>
            <p:cNvSpPr/>
            <p:nvPr/>
          </p:nvSpPr>
          <p:spPr>
            <a:xfrm>
              <a:off x="2244898" y="4833225"/>
              <a:ext cx="7699200" cy="13882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C7545C-005B-CB86-344C-DE51A228A30E}"/>
                </a:ext>
              </a:extLst>
            </p:cNvPr>
            <p:cNvSpPr/>
            <p:nvPr/>
          </p:nvSpPr>
          <p:spPr>
            <a:xfrm>
              <a:off x="2244898" y="350510"/>
              <a:ext cx="7699201" cy="45317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3C043B-2358-3041-0970-65270A299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81526" y="5003800"/>
              <a:ext cx="6628948" cy="10961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A14C67-CC52-47D6-F1B4-BC122D6A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9810" y="2254875"/>
              <a:ext cx="6861975" cy="23692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ACA88E7-0D8E-498A-96C9-DF908AEBC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8538" y="350510"/>
              <a:ext cx="6861974" cy="179554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266F30-1F0A-01B8-92D1-DC22E4E59A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02223" y="3158378"/>
                <a:ext cx="2462040" cy="64153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7266F30-1F0A-01B8-92D1-DC22E4E59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23" y="3158378"/>
                <a:ext cx="2462040" cy="6415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56F0E017-31CE-6F13-D42A-24F85BC1A0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151461"/>
                <a:ext cx="2462040" cy="64153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85000" lnSpcReduction="1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56F0E017-31CE-6F13-D42A-24F85BC1A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51461"/>
                <a:ext cx="2462040" cy="6415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A509CE-7BC5-C0A5-D6D1-97844042BB42}"/>
                  </a:ext>
                </a:extLst>
              </p:cNvPr>
              <p:cNvSpPr txBox="1"/>
              <p:nvPr/>
            </p:nvSpPr>
            <p:spPr>
              <a:xfrm>
                <a:off x="4716775" y="3035543"/>
                <a:ext cx="2571750" cy="856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limLow>
                        <m:limLow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lim>
                      </m:limLow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A509CE-7BC5-C0A5-D6D1-97844042B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775" y="3035543"/>
                <a:ext cx="2571750" cy="8561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DD306EC-DE4D-DA9D-077E-CCF399D9EB73}"/>
              </a:ext>
            </a:extLst>
          </p:cNvPr>
          <p:cNvGrpSpPr/>
          <p:nvPr/>
        </p:nvGrpSpPr>
        <p:grpSpPr>
          <a:xfrm>
            <a:off x="7219346" y="146419"/>
            <a:ext cx="4751037" cy="1922375"/>
            <a:chOff x="2200278" y="2295468"/>
            <a:chExt cx="5395452" cy="22130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A1C71E-DB08-8ABA-4DD4-54DDDB1C1C3F}"/>
                </a:ext>
              </a:extLst>
            </p:cNvPr>
            <p:cNvSpPr/>
            <p:nvPr/>
          </p:nvSpPr>
          <p:spPr>
            <a:xfrm>
              <a:off x="2200278" y="2649414"/>
              <a:ext cx="5395451" cy="17806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DD2F734E-748F-A9EB-28AF-D6843431A0A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20658" y="2973549"/>
                  <a:ext cx="5075072" cy="153496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solidFill>
                        <a:schemeClr val="accent3">
                          <a:lumMod val="50000"/>
                        </a:schemeClr>
                      </a:solidFill>
                      <a:latin typeface="Aptos Black" panose="020F0502020204030204" pitchFamily="34" charset="0"/>
                    </a:rPr>
                    <a:t>D1.</a:t>
                  </a:r>
                  <a:r>
                    <a:rPr lang="en-US" sz="1800">
                      <a:solidFill>
                        <a:schemeClr val="accent3">
                          <a:lumMod val="50000"/>
                        </a:schemeClr>
                      </a:solidFill>
                    </a:rPr>
                    <a:t>   </a:t>
                  </a:r>
                  <a:r>
                    <a:rPr lang="en-US" sz="2000">
                      <a:solidFill>
                        <a:schemeClr val="accent3">
                          <a:lumMod val="50000"/>
                        </a:schemeClr>
                      </a:solidFill>
                    </a:rPr>
                    <a:t>storing 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2000">
                      <a:solidFill>
                        <a:schemeClr val="accent3">
                          <a:lumMod val="50000"/>
                        </a:schemeClr>
                      </a:solidFill>
                    </a:rPr>
                    <a:t>  takes exponential time</a:t>
                  </a:r>
                  <a:endParaRPr lang="en-US" sz="1000">
                    <a:solidFill>
                      <a:schemeClr val="accent3">
                        <a:lumMod val="50000"/>
                      </a:schemeClr>
                    </a:solidFill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D2.</a:t>
                  </a:r>
                  <a:r>
                    <a:rPr lang="en-US" sz="1800"/>
                    <a:t>   </a:t>
                  </a:r>
                  <a:r>
                    <a:rPr lang="en-US" sz="2000"/>
                    <a:t>need more structure to optimize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en-US" sz="1800" b="1">
                      <a:latin typeface="Aptos Black" panose="020F0502020204030204" pitchFamily="34" charset="0"/>
                    </a:rPr>
                    <a:t>D3.</a:t>
                  </a:r>
                  <a:r>
                    <a:rPr lang="en-US" sz="1800"/>
                    <a:t>   </a:t>
                  </a:r>
                  <a:r>
                    <a:rPr lang="en-US" sz="2000"/>
                    <a:t>finding observational limit</a:t>
                  </a:r>
                  <a:endParaRPr lang="en-US" sz="2000" b="1"/>
                </a:p>
              </p:txBody>
            </p:sp>
          </mc:Choice>
          <mc:Fallback xmlns="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DD2F734E-748F-A9EB-28AF-D6843431A0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0658" y="2973549"/>
                  <a:ext cx="5075072" cy="1534961"/>
                </a:xfrm>
                <a:prstGeom prst="rect">
                  <a:avLst/>
                </a:prstGeom>
                <a:blipFill>
                  <a:blip r:embed="rId10"/>
                  <a:stretch>
                    <a:fillRect l="-1228" t="-50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F63083-B3F7-DFB7-79EE-398D6B574602}"/>
                </a:ext>
              </a:extLst>
            </p:cNvPr>
            <p:cNvSpPr txBox="1"/>
            <p:nvPr/>
          </p:nvSpPr>
          <p:spPr>
            <a:xfrm>
              <a:off x="2520657" y="2295468"/>
              <a:ext cx="4689914" cy="6731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3200">
                  <a:latin typeface="+mj-lt"/>
                </a:rPr>
                <a:t>Difficulties overcome!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EA9C9F4-038A-D7C2-BF38-80E8BBF76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4576" y="3916296"/>
              <a:ext cx="796371" cy="386120"/>
            </a:xfrm>
            <a:prstGeom prst="rect">
              <a:avLst/>
            </a:prstGeom>
          </p:spPr>
        </p:pic>
      </p:grpSp>
      <p:pic>
        <p:nvPicPr>
          <p:cNvPr id="27" name="Picture 2" descr="Simple Tick Mark">
            <a:extLst>
              <a:ext uri="{FF2B5EF4-FFF2-40B4-BE49-F238E27FC236}">
                <a16:creationId xmlns:a16="http://schemas.microsoft.com/office/drawing/2014/main" id="{5FE42797-D6CD-B755-2671-02816040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66" y="1044963"/>
            <a:ext cx="701255" cy="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imple Tick Mark">
            <a:extLst>
              <a:ext uri="{FF2B5EF4-FFF2-40B4-BE49-F238E27FC236}">
                <a16:creationId xmlns:a16="http://schemas.microsoft.com/office/drawing/2014/main" id="{F4E94A59-9033-8E77-1E0D-AF097523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66" y="1441081"/>
            <a:ext cx="701255" cy="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imple Tick Mark">
            <a:extLst>
              <a:ext uri="{FF2B5EF4-FFF2-40B4-BE49-F238E27FC236}">
                <a16:creationId xmlns:a16="http://schemas.microsoft.com/office/drawing/2014/main" id="{B97BCA72-DC43-1FE5-2865-3456295BD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18" y="616953"/>
            <a:ext cx="701255" cy="70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458D6CEA-D422-2077-329B-ED7A1F796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261"/>
            <a:ext cx="5524500" cy="1887114"/>
          </a:xfrm>
        </p:spPr>
        <p:txBody>
          <a:bodyPr/>
          <a:lstStyle/>
          <a:p>
            <a:r>
              <a:rPr lang="en-US"/>
              <a:t>Compact inference using tree marginals!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AA1B88-2ACF-4199-9A32-FF62B4C47DA4}"/>
              </a:ext>
            </a:extLst>
          </p:cNvPr>
          <p:cNvGrpSpPr/>
          <p:nvPr/>
        </p:nvGrpSpPr>
        <p:grpSpPr>
          <a:xfrm>
            <a:off x="7982732" y="4063357"/>
            <a:ext cx="4051848" cy="2477382"/>
            <a:chOff x="4229100" y="639903"/>
            <a:chExt cx="7366000" cy="534179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67D9FC0-611D-E405-BD66-254862EB38B7}"/>
                </a:ext>
              </a:extLst>
            </p:cNvPr>
            <p:cNvSpPr/>
            <p:nvPr/>
          </p:nvSpPr>
          <p:spPr>
            <a:xfrm>
              <a:off x="4229100" y="639903"/>
              <a:ext cx="7366000" cy="4082106"/>
            </a:xfrm>
            <a:prstGeom prst="rect">
              <a:avLst/>
            </a:prstGeom>
            <a:solidFill>
              <a:srgbClr val="FFFFD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3F68882-6B34-4AE1-C9AC-E0E0A5E4E5B4}"/>
                </a:ext>
              </a:extLst>
            </p:cNvPr>
            <p:cNvSpPr/>
            <p:nvPr/>
          </p:nvSpPr>
          <p:spPr>
            <a:xfrm>
              <a:off x="4229100" y="4683934"/>
              <a:ext cx="7366000" cy="12977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4E3FA42-9713-0547-156D-FC13355EEFAC}"/>
                </a:ext>
              </a:extLst>
            </p:cNvPr>
            <p:cNvSpPr/>
            <p:nvPr/>
          </p:nvSpPr>
          <p:spPr>
            <a:xfrm>
              <a:off x="4787900" y="1885670"/>
              <a:ext cx="6807200" cy="27994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62A8F61-DC22-1B6F-743D-0AB7BA9A6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7900" y="1885670"/>
              <a:ext cx="6675912" cy="263585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570B841-3A69-1776-8948-BDAD70BF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42799" y="4864328"/>
              <a:ext cx="6964820" cy="94237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A56765-5E81-E364-0217-7744DEA6D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7856"/>
            <a:stretch/>
          </p:blipFill>
          <p:spPr>
            <a:xfrm>
              <a:off x="6675025" y="798235"/>
              <a:ext cx="4920075" cy="94237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BDBDEFD-3FDA-24C8-B71E-4046A05F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0038" y="1343770"/>
              <a:ext cx="1058844" cy="3092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C6810D-E8E8-DB92-9A13-8ECCC56A19C9}"/>
                </a:ext>
              </a:extLst>
            </p:cNvPr>
            <p:cNvSpPr txBox="1"/>
            <p:nvPr/>
          </p:nvSpPr>
          <p:spPr>
            <a:xfrm>
              <a:off x="4442800" y="853396"/>
              <a:ext cx="890034" cy="96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/>
                <a:t>Find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017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F4DC22-AC26-4B00-8C77-66279BD0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850"/>
          <a:stretch/>
        </p:blipFill>
        <p:spPr>
          <a:xfrm>
            <a:off x="7383335" y="1529445"/>
            <a:ext cx="2535817" cy="3543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EE71B-E527-4420-B88A-475B0544DB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89"/>
          <a:stretch/>
        </p:blipFill>
        <p:spPr>
          <a:xfrm>
            <a:off x="2468762" y="1828660"/>
            <a:ext cx="3767686" cy="3543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C56F03-3AD2-494D-BF4D-AA6EA63C50AA}"/>
              </a:ext>
            </a:extLst>
          </p:cNvPr>
          <p:cNvSpPr txBox="1"/>
          <p:nvPr/>
        </p:nvSpPr>
        <p:spPr>
          <a:xfrm>
            <a:off x="6653262" y="2943060"/>
            <a:ext cx="66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+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A0EA96-F56B-79B4-7CDE-C5F681A7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3882"/>
            <a:ext cx="10515600" cy="1325563"/>
          </a:xfrm>
        </p:spPr>
        <p:txBody>
          <a:bodyPr/>
          <a:lstStyle/>
          <a:p>
            <a:r>
              <a:rPr lang="en-US" dirty="0"/>
              <a:t>Inconsistency-tolerance  </a:t>
            </a:r>
            <a:r>
              <a:rPr lang="en-US" dirty="0">
                <a:sym typeface="Wingdings" panose="05000000000000000000" pitchFamily="2" charset="2"/>
              </a:rPr>
              <a:t>  </a:t>
            </a:r>
            <a:r>
              <a:rPr lang="en-US" dirty="0"/>
              <a:t>modularity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0D92B0-2CA3-B85F-8236-CE8C5184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11" t="28168" r="53108" b="22079"/>
          <a:stretch/>
        </p:blipFill>
        <p:spPr>
          <a:xfrm>
            <a:off x="560512" y="2884309"/>
            <a:ext cx="1901011" cy="1432296"/>
          </a:xfrm>
          <a:custGeom>
            <a:avLst/>
            <a:gdLst>
              <a:gd name="connsiteX0" fmla="*/ 0 w 1062896"/>
              <a:gd name="connsiteY0" fmla="*/ 0 h 657520"/>
              <a:gd name="connsiteX1" fmla="*/ 1062896 w 1062896"/>
              <a:gd name="connsiteY1" fmla="*/ 0 h 657520"/>
              <a:gd name="connsiteX2" fmla="*/ 1062896 w 1062896"/>
              <a:gd name="connsiteY2" fmla="*/ 657520 h 657520"/>
              <a:gd name="connsiteX3" fmla="*/ 0 w 1062896"/>
              <a:gd name="connsiteY3" fmla="*/ 657520 h 657520"/>
              <a:gd name="connsiteX4" fmla="*/ 0 w 1062896"/>
              <a:gd name="connsiteY4" fmla="*/ 0 h 65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896" h="657520">
                <a:moveTo>
                  <a:pt x="0" y="0"/>
                </a:moveTo>
                <a:lnTo>
                  <a:pt x="1062896" y="0"/>
                </a:lnTo>
                <a:lnTo>
                  <a:pt x="1062896" y="657520"/>
                </a:lnTo>
                <a:lnTo>
                  <a:pt x="0" y="6575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A281B6-5167-321C-5637-2EC9B6D1932A}"/>
              </a:ext>
            </a:extLst>
          </p:cNvPr>
          <p:cNvGrpSpPr/>
          <p:nvPr/>
        </p:nvGrpSpPr>
        <p:grpSpPr>
          <a:xfrm>
            <a:off x="876075" y="2943060"/>
            <a:ext cx="1295640" cy="1159560"/>
            <a:chOff x="876075" y="2943060"/>
            <a:chExt cx="1295640" cy="115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124D85A-5D51-5101-2CFB-2FCBA75599D9}"/>
                    </a:ext>
                  </a:extLst>
                </p14:cNvPr>
                <p14:cNvContentPartPr/>
                <p14:nvPr/>
              </p14:nvContentPartPr>
              <p14:xfrm>
                <a:off x="876075" y="2962140"/>
                <a:ext cx="1295640" cy="1011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124D85A-5D51-5101-2CFB-2FCBA75599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075" y="2926153"/>
                  <a:ext cx="1367280" cy="10835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B1A4018-5D35-6D6C-007F-517E0605761E}"/>
                    </a:ext>
                  </a:extLst>
                </p14:cNvPr>
                <p14:cNvContentPartPr/>
                <p14:nvPr/>
              </p14:nvContentPartPr>
              <p14:xfrm>
                <a:off x="1099275" y="2943060"/>
                <a:ext cx="796320" cy="1159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B1A4018-5D35-6D6C-007F-517E060576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3275" y="2907060"/>
                  <a:ext cx="867960" cy="1231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759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2FB0A83-2FA4-E78B-14AA-11CBAE40F58B}"/>
              </a:ext>
            </a:extLst>
          </p:cNvPr>
          <p:cNvSpPr/>
          <p:nvPr/>
        </p:nvSpPr>
        <p:spPr>
          <a:xfrm>
            <a:off x="5592221" y="2244785"/>
            <a:ext cx="1275126" cy="1190198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0934A-B134-688B-F325-CC43366172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965" t="13545" r="19935" b="53274"/>
          <a:stretch>
            <a:fillRect/>
          </a:stretch>
        </p:blipFill>
        <p:spPr>
          <a:xfrm>
            <a:off x="5798778" y="2188589"/>
            <a:ext cx="862012" cy="1062037"/>
          </a:xfrm>
          <a:custGeom>
            <a:avLst/>
            <a:gdLst>
              <a:gd name="connsiteX0" fmla="*/ 0 w 862012"/>
              <a:gd name="connsiteY0" fmla="*/ 0 h 1062037"/>
              <a:gd name="connsiteX1" fmla="*/ 862012 w 862012"/>
              <a:gd name="connsiteY1" fmla="*/ 0 h 1062037"/>
              <a:gd name="connsiteX2" fmla="*/ 862012 w 862012"/>
              <a:gd name="connsiteY2" fmla="*/ 1062037 h 1062037"/>
              <a:gd name="connsiteX3" fmla="*/ 0 w 862012"/>
              <a:gd name="connsiteY3" fmla="*/ 1062037 h 1062037"/>
              <a:gd name="connsiteX4" fmla="*/ 0 w 862012"/>
              <a:gd name="connsiteY4" fmla="*/ 0 h 106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12" h="1062037">
                <a:moveTo>
                  <a:pt x="0" y="0"/>
                </a:moveTo>
                <a:lnTo>
                  <a:pt x="862012" y="0"/>
                </a:lnTo>
                <a:lnTo>
                  <a:pt x="862012" y="1062037"/>
                </a:lnTo>
                <a:lnTo>
                  <a:pt x="0" y="1062037"/>
                </a:lnTo>
                <a:lnTo>
                  <a:pt x="0" y="0"/>
                </a:lnTo>
                <a:close/>
              </a:path>
            </a:pathLst>
          </a:custGeom>
          <a:effectLst>
            <a:glow rad="63500">
              <a:schemeClr val="bg1">
                <a:alpha val="63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38130A-28C2-4DEC-75DB-41C8A911D8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850056" y="1775394"/>
            <a:ext cx="4762546" cy="3200677"/>
          </a:xfrm>
          <a:custGeom>
            <a:avLst/>
            <a:gdLst>
              <a:gd name="connsiteX0" fmla="*/ 0 w 4762546"/>
              <a:gd name="connsiteY0" fmla="*/ 0 h 3200677"/>
              <a:gd name="connsiteX1" fmla="*/ 4762546 w 4762546"/>
              <a:gd name="connsiteY1" fmla="*/ 0 h 3200677"/>
              <a:gd name="connsiteX2" fmla="*/ 4762546 w 4762546"/>
              <a:gd name="connsiteY2" fmla="*/ 3200677 h 3200677"/>
              <a:gd name="connsiteX3" fmla="*/ 0 w 4762546"/>
              <a:gd name="connsiteY3" fmla="*/ 3200677 h 3200677"/>
              <a:gd name="connsiteX4" fmla="*/ 0 w 4762546"/>
              <a:gd name="connsiteY4" fmla="*/ 0 h 3200677"/>
              <a:gd name="connsiteX5" fmla="*/ 2951103 w 4762546"/>
              <a:gd name="connsiteY5" fmla="*/ 433519 h 3200677"/>
              <a:gd name="connsiteX6" fmla="*/ 2951103 w 4762546"/>
              <a:gd name="connsiteY6" fmla="*/ 1495556 h 3200677"/>
              <a:gd name="connsiteX7" fmla="*/ 3813115 w 4762546"/>
              <a:gd name="connsiteY7" fmla="*/ 1495556 h 3200677"/>
              <a:gd name="connsiteX8" fmla="*/ 3813115 w 4762546"/>
              <a:gd name="connsiteY8" fmla="*/ 433519 h 3200677"/>
              <a:gd name="connsiteX9" fmla="*/ 2951103 w 4762546"/>
              <a:gd name="connsiteY9" fmla="*/ 433519 h 320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62546" h="3200677">
                <a:moveTo>
                  <a:pt x="0" y="0"/>
                </a:moveTo>
                <a:lnTo>
                  <a:pt x="4762546" y="0"/>
                </a:lnTo>
                <a:lnTo>
                  <a:pt x="4762546" y="3200677"/>
                </a:lnTo>
                <a:lnTo>
                  <a:pt x="0" y="3200677"/>
                </a:lnTo>
                <a:lnTo>
                  <a:pt x="0" y="0"/>
                </a:lnTo>
                <a:close/>
                <a:moveTo>
                  <a:pt x="2951103" y="433519"/>
                </a:moveTo>
                <a:lnTo>
                  <a:pt x="2951103" y="1495556"/>
                </a:lnTo>
                <a:lnTo>
                  <a:pt x="3813115" y="1495556"/>
                </a:lnTo>
                <a:lnTo>
                  <a:pt x="3813115" y="433519"/>
                </a:lnTo>
                <a:lnTo>
                  <a:pt x="2951103" y="433519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693A1F-DF8A-A80F-FBD6-F1E81ECEFD7F}"/>
              </a:ext>
            </a:extLst>
          </p:cNvPr>
          <p:cNvGrpSpPr/>
          <p:nvPr/>
        </p:nvGrpSpPr>
        <p:grpSpPr>
          <a:xfrm>
            <a:off x="5566311" y="1900055"/>
            <a:ext cx="1505160" cy="752040"/>
            <a:chOff x="9904515" y="2124780"/>
            <a:chExt cx="1505160" cy="75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D5C69C2-CD9F-7159-C9EE-57AF8E003B5A}"/>
                    </a:ext>
                  </a:extLst>
                </p14:cNvPr>
                <p14:cNvContentPartPr/>
                <p14:nvPr/>
              </p14:nvContentPartPr>
              <p14:xfrm>
                <a:off x="10576275" y="2124780"/>
                <a:ext cx="103680" cy="399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D5C69C2-CD9F-7159-C9EE-57AF8E003B5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70176" y="2118660"/>
                  <a:ext cx="115878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013370B-8D9A-D2F6-5510-B4665BC24FDA}"/>
                    </a:ext>
                  </a:extLst>
                </p14:cNvPr>
                <p14:cNvContentPartPr/>
                <p14:nvPr/>
              </p14:nvContentPartPr>
              <p14:xfrm>
                <a:off x="10839075" y="2234940"/>
                <a:ext cx="316440" cy="260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013370B-8D9A-D2F6-5510-B4665BC24FD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832955" y="2228820"/>
                  <a:ext cx="3286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7CE614-5F19-CEFA-5418-95E3487BAC0E}"/>
                    </a:ext>
                  </a:extLst>
                </p14:cNvPr>
                <p14:cNvContentPartPr/>
                <p14:nvPr/>
              </p14:nvContentPartPr>
              <p14:xfrm>
                <a:off x="11067675" y="2524380"/>
                <a:ext cx="342000" cy="162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7CE614-5F19-CEFA-5418-95E3487BAC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61561" y="2518246"/>
                  <a:ext cx="354227" cy="1742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E9FAC59-224B-095D-08CD-70568981F15E}"/>
                    </a:ext>
                  </a:extLst>
                </p14:cNvPr>
                <p14:cNvContentPartPr/>
                <p14:nvPr/>
              </p14:nvContentPartPr>
              <p14:xfrm>
                <a:off x="9904515" y="2564700"/>
                <a:ext cx="306360" cy="312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E9FAC59-224B-095D-08CD-70568981F1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98395" y="2558580"/>
                  <a:ext cx="3186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F33857E-B844-347F-1AFB-8AC144D3772D}"/>
                    </a:ext>
                  </a:extLst>
                </p14:cNvPr>
                <p14:cNvContentPartPr/>
                <p14:nvPr/>
              </p14:nvContentPartPr>
              <p14:xfrm>
                <a:off x="10239315" y="2315580"/>
                <a:ext cx="105120" cy="427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F33857E-B844-347F-1AFB-8AC144D3772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33195" y="2309460"/>
                  <a:ext cx="11736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CD4F3F6-4558-4BEF-B19E-44F240F3E501}"/>
                    </a:ext>
                  </a:extLst>
                </p14:cNvPr>
                <p14:cNvContentPartPr/>
                <p14:nvPr/>
              </p14:nvContentPartPr>
              <p14:xfrm>
                <a:off x="10448835" y="2243580"/>
                <a:ext cx="10080" cy="261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CD4F3F6-4558-4BEF-B19E-44F240F3E50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442715" y="2237452"/>
                  <a:ext cx="22320" cy="27397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7EA548-8215-BF59-EE31-690690E54538}"/>
              </a:ext>
            </a:extLst>
          </p:cNvPr>
          <p:cNvGrpSpPr/>
          <p:nvPr/>
        </p:nvGrpSpPr>
        <p:grpSpPr>
          <a:xfrm>
            <a:off x="5888142" y="3177900"/>
            <a:ext cx="1038600" cy="502200"/>
            <a:chOff x="10235715" y="3514380"/>
            <a:chExt cx="1038600" cy="50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D6EA7C0-C52F-6D05-DD83-D2B67218D752}"/>
                    </a:ext>
                  </a:extLst>
                </p14:cNvPr>
                <p14:cNvContentPartPr/>
                <p14:nvPr/>
              </p14:nvContentPartPr>
              <p14:xfrm>
                <a:off x="10235715" y="3628860"/>
                <a:ext cx="127440" cy="145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D6EA7C0-C52F-6D05-DD83-D2B67218D75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229595" y="3622740"/>
                  <a:ext cx="1396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23220EC-888B-843F-26BF-238078409B20}"/>
                    </a:ext>
                  </a:extLst>
                </p14:cNvPr>
                <p14:cNvContentPartPr/>
                <p14:nvPr/>
              </p14:nvContentPartPr>
              <p14:xfrm>
                <a:off x="10354155" y="3628860"/>
                <a:ext cx="227880" cy="387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23220EC-888B-843F-26BF-238078409B2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348035" y="3622740"/>
                  <a:ext cx="24012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2ABA7D-3013-5926-9D0A-F30926017534}"/>
                    </a:ext>
                  </a:extLst>
                </p14:cNvPr>
                <p14:cNvContentPartPr/>
                <p14:nvPr/>
              </p14:nvContentPartPr>
              <p14:xfrm>
                <a:off x="10686795" y="3600420"/>
                <a:ext cx="267120" cy="361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2ABA7D-3013-5926-9D0A-F3092601753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680683" y="3594300"/>
                  <a:ext cx="279344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0AFE541-47B1-7D0C-18CC-BF9C8612334B}"/>
                    </a:ext>
                  </a:extLst>
                </p14:cNvPr>
                <p14:cNvContentPartPr/>
                <p14:nvPr/>
              </p14:nvContentPartPr>
              <p14:xfrm>
                <a:off x="10896315" y="3514380"/>
                <a:ext cx="378000" cy="40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0AFE541-47B1-7D0C-18CC-BF9C8612334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890195" y="3508265"/>
                  <a:ext cx="390240" cy="420829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E8A7933-7784-C083-F5E1-19B2C9B6B4C6}"/>
              </a:ext>
            </a:extLst>
          </p:cNvPr>
          <p:cNvSpPr txBox="1"/>
          <p:nvPr/>
        </p:nvSpPr>
        <p:spPr>
          <a:xfrm>
            <a:off x="2632666" y="5067233"/>
            <a:ext cx="567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Combine independent PDGs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by taking disjoint union of arcs, union of variables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FA02AE-82B0-B9FA-E5E0-25156D10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3882"/>
            <a:ext cx="10515600" cy="1325563"/>
          </a:xfrm>
        </p:spPr>
        <p:txBody>
          <a:bodyPr/>
          <a:lstStyle/>
          <a:p>
            <a:r>
              <a:rPr lang="en-US" dirty="0"/>
              <a:t>Inconsistency-tolerance  </a:t>
            </a:r>
            <a:r>
              <a:rPr lang="en-US" dirty="0">
                <a:sym typeface="Wingdings" panose="05000000000000000000" pitchFamily="2" charset="2"/>
              </a:rPr>
              <a:t>  </a:t>
            </a:r>
            <a:r>
              <a:rPr lang="en-US" dirty="0"/>
              <a:t>modularity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F0579-F970-FE69-8270-3CA75CD0A86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850"/>
          <a:stretch/>
        </p:blipFill>
        <p:spPr>
          <a:xfrm>
            <a:off x="4970162" y="1846805"/>
            <a:ext cx="2535817" cy="3543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58A20-0A3C-04E5-BBCE-139BB770020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89"/>
          <a:stretch/>
        </p:blipFill>
        <p:spPr>
          <a:xfrm>
            <a:off x="3775047" y="1406103"/>
            <a:ext cx="3767686" cy="354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11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82A298-2767-4F19-B0EA-5A84229B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8112"/>
            <a:ext cx="12192000" cy="1594424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Formal PDG Syntax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695BD-74BD-C5EF-D475-F0063CA4142B}"/>
              </a:ext>
            </a:extLst>
          </p:cNvPr>
          <p:cNvSpPr txBox="1"/>
          <p:nvPr/>
        </p:nvSpPr>
        <p:spPr>
          <a:xfrm>
            <a:off x="6096000" y="3471311"/>
            <a:ext cx="509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Conditional Probability Distributions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6AC5F-ACEB-95BE-2105-0692DAEAB513}"/>
              </a:ext>
            </a:extLst>
          </p:cNvPr>
          <p:cNvSpPr txBox="1"/>
          <p:nvPr/>
        </p:nvSpPr>
        <p:spPr>
          <a:xfrm>
            <a:off x="1559950" y="3514725"/>
            <a:ext cx="3468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021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Directed Hypergraphs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34DE9-1C91-C997-A48E-F584201DE838}"/>
              </a:ext>
            </a:extLst>
          </p:cNvPr>
          <p:cNvSpPr/>
          <p:nvPr/>
        </p:nvSpPr>
        <p:spPr>
          <a:xfrm>
            <a:off x="-52137" y="6960746"/>
            <a:ext cx="12404558" cy="4431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65BD64-80C1-EF8B-83A0-6457C7F37565}"/>
              </a:ext>
            </a:extLst>
          </p:cNvPr>
          <p:cNvSpPr/>
          <p:nvPr/>
        </p:nvSpPr>
        <p:spPr>
          <a:xfrm>
            <a:off x="-4701107" y="-174338"/>
            <a:ext cx="4648970" cy="5113747"/>
          </a:xfrm>
          <a:custGeom>
            <a:avLst/>
            <a:gdLst>
              <a:gd name="connsiteX0" fmla="*/ 0 w 4648970"/>
              <a:gd name="connsiteY0" fmla="*/ 0 h 5113747"/>
              <a:gd name="connsiteX1" fmla="*/ 4643418 w 4648970"/>
              <a:gd name="connsiteY1" fmla="*/ 0 h 5113747"/>
              <a:gd name="connsiteX2" fmla="*/ 4643418 w 4648970"/>
              <a:gd name="connsiteY2" fmla="*/ 2869759 h 5113747"/>
              <a:gd name="connsiteX3" fmla="*/ 4648970 w 4648970"/>
              <a:gd name="connsiteY3" fmla="*/ 2975303 h 5113747"/>
              <a:gd name="connsiteX4" fmla="*/ 2421263 w 4648970"/>
              <a:gd name="connsiteY4" fmla="*/ 5113747 h 5113747"/>
              <a:gd name="connsiteX5" fmla="*/ 205058 w 4648970"/>
              <a:gd name="connsiteY5" fmla="*/ 3193947 h 5113747"/>
              <a:gd name="connsiteX6" fmla="*/ 194344 w 4648970"/>
              <a:gd name="connsiteY6" fmla="*/ 2990276 h 5113747"/>
              <a:gd name="connsiteX7" fmla="*/ 0 w 4648970"/>
              <a:gd name="connsiteY7" fmla="*/ 2990276 h 511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8970" h="5113747">
                <a:moveTo>
                  <a:pt x="0" y="0"/>
                </a:moveTo>
                <a:lnTo>
                  <a:pt x="4643418" y="0"/>
                </a:lnTo>
                <a:lnTo>
                  <a:pt x="4643418" y="2869759"/>
                </a:lnTo>
                <a:lnTo>
                  <a:pt x="4648970" y="2975303"/>
                </a:lnTo>
                <a:cubicBezTo>
                  <a:pt x="4648970" y="4156333"/>
                  <a:pt x="3651592" y="5113747"/>
                  <a:pt x="2421263" y="5113747"/>
                </a:cubicBezTo>
                <a:cubicBezTo>
                  <a:pt x="1267830" y="5113747"/>
                  <a:pt x="319138" y="4272270"/>
                  <a:pt x="205058" y="3193947"/>
                </a:cubicBezTo>
                <a:lnTo>
                  <a:pt x="194344" y="2990276"/>
                </a:lnTo>
                <a:lnTo>
                  <a:pt x="0" y="299027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93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2C849-667B-B42C-8343-4B67D44DF788}"/>
              </a:ext>
            </a:extLst>
          </p:cNvPr>
          <p:cNvSpPr>
            <a:spLocks/>
          </p:cNvSpPr>
          <p:nvPr/>
        </p:nvSpPr>
        <p:spPr>
          <a:xfrm>
            <a:off x="-53152" y="1697732"/>
            <a:ext cx="12404558" cy="524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F753359-B4E8-676C-0629-02FFB535016B}"/>
              </a:ext>
            </a:extLst>
          </p:cNvPr>
          <p:cNvSpPr/>
          <p:nvPr/>
        </p:nvSpPr>
        <p:spPr>
          <a:xfrm>
            <a:off x="-1138215" y="-665078"/>
            <a:ext cx="4648970" cy="5113747"/>
          </a:xfrm>
          <a:custGeom>
            <a:avLst/>
            <a:gdLst>
              <a:gd name="connsiteX0" fmla="*/ 0 w 4648970"/>
              <a:gd name="connsiteY0" fmla="*/ 0 h 5113747"/>
              <a:gd name="connsiteX1" fmla="*/ 4643418 w 4648970"/>
              <a:gd name="connsiteY1" fmla="*/ 0 h 5113747"/>
              <a:gd name="connsiteX2" fmla="*/ 4643418 w 4648970"/>
              <a:gd name="connsiteY2" fmla="*/ 2869759 h 5113747"/>
              <a:gd name="connsiteX3" fmla="*/ 4648970 w 4648970"/>
              <a:gd name="connsiteY3" fmla="*/ 2975303 h 5113747"/>
              <a:gd name="connsiteX4" fmla="*/ 2421263 w 4648970"/>
              <a:gd name="connsiteY4" fmla="*/ 5113747 h 5113747"/>
              <a:gd name="connsiteX5" fmla="*/ 205058 w 4648970"/>
              <a:gd name="connsiteY5" fmla="*/ 3193947 h 5113747"/>
              <a:gd name="connsiteX6" fmla="*/ 194344 w 4648970"/>
              <a:gd name="connsiteY6" fmla="*/ 2990276 h 5113747"/>
              <a:gd name="connsiteX7" fmla="*/ 0 w 4648970"/>
              <a:gd name="connsiteY7" fmla="*/ 2990276 h 511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8970" h="5113747">
                <a:moveTo>
                  <a:pt x="0" y="0"/>
                </a:moveTo>
                <a:lnTo>
                  <a:pt x="4643418" y="0"/>
                </a:lnTo>
                <a:lnTo>
                  <a:pt x="4643418" y="2869759"/>
                </a:lnTo>
                <a:lnTo>
                  <a:pt x="4648970" y="2975303"/>
                </a:lnTo>
                <a:cubicBezTo>
                  <a:pt x="4648970" y="4156333"/>
                  <a:pt x="3651592" y="5113747"/>
                  <a:pt x="2421263" y="5113747"/>
                </a:cubicBezTo>
                <a:cubicBezTo>
                  <a:pt x="1267830" y="5113747"/>
                  <a:pt x="319138" y="4272270"/>
                  <a:pt x="205058" y="3193947"/>
                </a:cubicBezTo>
                <a:lnTo>
                  <a:pt x="194344" y="2990276"/>
                </a:lnTo>
                <a:lnTo>
                  <a:pt x="0" y="299027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Light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DC176A-1B7C-8149-E0BA-78BFF4712BE8}"/>
              </a:ext>
            </a:extLst>
          </p:cNvPr>
          <p:cNvSpPr/>
          <p:nvPr/>
        </p:nvSpPr>
        <p:spPr>
          <a:xfrm>
            <a:off x="690923" y="2242495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X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D31BBE-16CA-CC53-25C3-688C2026116B}"/>
              </a:ext>
            </a:extLst>
          </p:cNvPr>
          <p:cNvSpPr/>
          <p:nvPr/>
        </p:nvSpPr>
        <p:spPr>
          <a:xfrm>
            <a:off x="2008654" y="2267960"/>
            <a:ext cx="539750" cy="487075"/>
          </a:xfrm>
          <a:prstGeom prst="ellipse">
            <a:avLst/>
          </a:prstGeom>
          <a:solidFill>
            <a:srgbClr val="FF802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Y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BDDA3A9-06B4-F342-7706-462A9C42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68889"/>
            <a:ext cx="12192000" cy="113906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PDG SYNTAX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3469578-0F32-48F8-783C-E618FCD44558}"/>
              </a:ext>
            </a:extLst>
          </p:cNvPr>
          <p:cNvGrpSpPr/>
          <p:nvPr/>
        </p:nvGrpSpPr>
        <p:grpSpPr>
          <a:xfrm>
            <a:off x="3839460" y="2086262"/>
            <a:ext cx="2114168" cy="1454448"/>
            <a:chOff x="3839460" y="2086262"/>
            <a:chExt cx="2114168" cy="1454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0182FA-913B-7E13-5238-463AEEC7ACE9}"/>
                    </a:ext>
                  </a:extLst>
                </p:cNvPr>
                <p:cNvSpPr txBox="1"/>
                <p:nvPr/>
              </p:nvSpPr>
              <p:spPr>
                <a:xfrm rot="20093773">
                  <a:off x="3839460" y="2086262"/>
                  <a:ext cx="9775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</m:e>
                        </m: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0182FA-913B-7E13-5238-463AEEC7A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3839460" y="2086262"/>
                  <a:ext cx="977575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595" t="-4348" r="-10119" b="-113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B616AE-8B2C-1EBD-1AD7-4EEDF1B64E75}"/>
                    </a:ext>
                  </a:extLst>
                </p:cNvPr>
                <p:cNvSpPr txBox="1"/>
                <p:nvPr/>
              </p:nvSpPr>
              <p:spPr>
                <a:xfrm>
                  <a:off x="4330909" y="2566122"/>
                  <a:ext cx="2777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B616AE-8B2C-1EBD-1AD7-4EEDF1B64E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0909" y="2566122"/>
                  <a:ext cx="277705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5BD69D7-2CD0-5140-BC08-33ED5494CDE5}"/>
                    </a:ext>
                  </a:extLst>
                </p:cNvPr>
                <p:cNvSpPr txBox="1"/>
                <p:nvPr/>
              </p:nvSpPr>
              <p:spPr>
                <a:xfrm>
                  <a:off x="4319834" y="2883096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5BD69D7-2CD0-5140-BC08-33ED5494CD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834" y="2883096"/>
                  <a:ext cx="283026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72A80C-B0D1-5135-9100-7044216E83B8}"/>
                    </a:ext>
                  </a:extLst>
                </p:cNvPr>
                <p:cNvSpPr txBox="1"/>
                <p:nvPr/>
              </p:nvSpPr>
              <p:spPr>
                <a:xfrm>
                  <a:off x="4328248" y="3200070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72A80C-B0D1-5135-9100-7044216E83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8248" y="3200070"/>
                  <a:ext cx="28302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0870" r="-1087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F4EEFF-F9D7-FD9C-7C16-EE426C715F5B}"/>
                    </a:ext>
                  </a:extLst>
                </p:cNvPr>
                <p:cNvSpPr txBox="1"/>
                <p:nvPr/>
              </p:nvSpPr>
              <p:spPr>
                <a:xfrm>
                  <a:off x="4678335" y="2279764"/>
                  <a:ext cx="2793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2F4EEFF-F9D7-FD9C-7C16-EE426C715F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335" y="2279764"/>
                  <a:ext cx="27937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86FA42-5935-46F7-895F-86F964324743}"/>
                    </a:ext>
                  </a:extLst>
                </p:cNvPr>
                <p:cNvSpPr txBox="1"/>
                <p:nvPr/>
              </p:nvSpPr>
              <p:spPr>
                <a:xfrm>
                  <a:off x="5173635" y="2279763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3186FA42-5935-46F7-895F-86F9643247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3635" y="2279763"/>
                  <a:ext cx="28469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2C0B4AA-F355-9733-1448-C12C2389F21C}"/>
                    </a:ext>
                  </a:extLst>
                </p:cNvPr>
                <p:cNvSpPr txBox="1"/>
                <p:nvPr/>
              </p:nvSpPr>
              <p:spPr>
                <a:xfrm>
                  <a:off x="5668935" y="2287947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2C0B4AA-F355-9733-1448-C12C2389F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8935" y="2287947"/>
                  <a:ext cx="28469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9149" r="-6383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D9C42C-2B1B-7D3B-FE25-937957E2CB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2722" y="2240150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42C5EC8-C18F-1E61-796E-E6CC7FDD304F}"/>
                </a:ext>
              </a:extLst>
            </p:cNvPr>
            <p:cNvSpPr/>
            <p:nvPr/>
          </p:nvSpPr>
          <p:spPr>
            <a:xfrm>
              <a:off x="4678335" y="2956261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.1     .2     .7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479578-8582-5761-7397-1EFAA2614676}"/>
                </a:ext>
              </a:extLst>
            </p:cNvPr>
            <p:cNvSpPr/>
            <p:nvPr/>
          </p:nvSpPr>
          <p:spPr>
            <a:xfrm>
              <a:off x="4678335" y="3263711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.7     .1     .2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74DACC-6661-BDDB-9A72-36CA2F94D26C}"/>
                </a:ext>
              </a:extLst>
            </p:cNvPr>
            <p:cNvSpPr/>
            <p:nvPr/>
          </p:nvSpPr>
          <p:spPr>
            <a:xfrm>
              <a:off x="4682066" y="2637329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.7     .2     .1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CD1CA8-CB10-B824-8A90-6F80F4FD09A5}"/>
              </a:ext>
            </a:extLst>
          </p:cNvPr>
          <p:cNvGrpSpPr/>
          <p:nvPr/>
        </p:nvGrpSpPr>
        <p:grpSpPr>
          <a:xfrm>
            <a:off x="3127296" y="5006386"/>
            <a:ext cx="2826332" cy="1747970"/>
            <a:chOff x="46173" y="1626266"/>
            <a:chExt cx="2826332" cy="17479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E93314-ADF3-BDC0-6F35-5EDE4428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1949" y="1924152"/>
              <a:ext cx="2391504" cy="11149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A23577-5348-A018-0B21-BA7B54866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73" y="1626266"/>
              <a:ext cx="2826332" cy="722208"/>
            </a:xfrm>
            <a:prstGeom prst="rect">
              <a:avLst/>
            </a:prstGeom>
            <a:effectLst>
              <a:glow rad="203200">
                <a:schemeClr val="bg1"/>
              </a:glo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BF967D-EB77-2D86-1758-A7AAD2DAD66E}"/>
                </a:ext>
              </a:extLst>
            </p:cNvPr>
            <p:cNvSpPr txBox="1"/>
            <p:nvPr/>
          </p:nvSpPr>
          <p:spPr>
            <a:xfrm>
              <a:off x="542807" y="3004904"/>
              <a:ext cx="2108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neural networks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86CFE87-1804-1C1C-39CD-E78156C20C87}"/>
              </a:ext>
            </a:extLst>
          </p:cNvPr>
          <p:cNvSpPr txBox="1"/>
          <p:nvPr/>
        </p:nvSpPr>
        <p:spPr>
          <a:xfrm>
            <a:off x="2446737" y="4289855"/>
            <a:ext cx="17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Display"/>
                <a:ea typeface="+mn-ea"/>
                <a:cs typeface="+mn-cs"/>
              </a:rPr>
              <a:t>Examples: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56FB8D-215B-8FEA-E4E1-3335C4AB0C8C}"/>
              </a:ext>
            </a:extLst>
          </p:cNvPr>
          <p:cNvGrpSpPr/>
          <p:nvPr/>
        </p:nvGrpSpPr>
        <p:grpSpPr>
          <a:xfrm>
            <a:off x="7523854" y="4860505"/>
            <a:ext cx="1413825" cy="1013970"/>
            <a:chOff x="399426" y="4095302"/>
            <a:chExt cx="1413825" cy="10139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B63CF8-C2DE-8450-5137-702338BC6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069" y="4095302"/>
              <a:ext cx="1353182" cy="79186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8CE819-B21B-0A7A-9E75-ACF750570FA3}"/>
                </a:ext>
              </a:extLst>
            </p:cNvPr>
            <p:cNvSpPr txBox="1"/>
            <p:nvPr/>
          </p:nvSpPr>
          <p:spPr>
            <a:xfrm>
              <a:off x="399426" y="4739940"/>
              <a:ext cx="1249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priors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1D4A992-4679-CEA6-1F79-35AFBCCEFA14}"/>
              </a:ext>
            </a:extLst>
          </p:cNvPr>
          <p:cNvSpPr txBox="1"/>
          <p:nvPr/>
        </p:nvSpPr>
        <p:spPr>
          <a:xfrm>
            <a:off x="5224183" y="256409"/>
            <a:ext cx="50997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Conditional Probability Distributions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314765B-4F06-0730-AD2F-3D82AB6C494F}"/>
              </a:ext>
            </a:extLst>
          </p:cNvPr>
          <p:cNvGrpSpPr/>
          <p:nvPr/>
        </p:nvGrpSpPr>
        <p:grpSpPr>
          <a:xfrm>
            <a:off x="6416702" y="2018085"/>
            <a:ext cx="2440376" cy="1999708"/>
            <a:chOff x="6416702" y="2018085"/>
            <a:chExt cx="2440376" cy="1999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2B342DE-0436-0600-F02B-4302C35C03AA}"/>
                    </a:ext>
                  </a:extLst>
                </p:cNvPr>
                <p:cNvSpPr txBox="1"/>
                <p:nvPr/>
              </p:nvSpPr>
              <p:spPr>
                <a:xfrm rot="20093773">
                  <a:off x="6416702" y="2018085"/>
                  <a:ext cx="118824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𝑍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</m:e>
                        </m:d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2B342DE-0436-0600-F02B-4302C35C0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6416702" y="2018085"/>
                  <a:ext cx="1188246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4020" t="-3876" r="-8040" b="-131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F1DA6CC-029B-0A6A-822A-5F4AF2CC77A7}"/>
                    </a:ext>
                  </a:extLst>
                </p:cNvPr>
                <p:cNvSpPr txBox="1"/>
                <p:nvPr/>
              </p:nvSpPr>
              <p:spPr>
                <a:xfrm>
                  <a:off x="7254857" y="2448176"/>
                  <a:ext cx="27280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F1DA6CC-029B-0A6A-822A-5F4AF2CC7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857" y="2448176"/>
                  <a:ext cx="272808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27258D-AC18-60CE-91E7-AB76AF249306}"/>
                    </a:ext>
                  </a:extLst>
                </p:cNvPr>
                <p:cNvSpPr txBox="1"/>
                <p:nvPr/>
              </p:nvSpPr>
              <p:spPr>
                <a:xfrm>
                  <a:off x="7252147" y="2991182"/>
                  <a:ext cx="27280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27258D-AC18-60CE-91E7-AB76AF249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2147" y="2991182"/>
                  <a:ext cx="272809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2727" r="-909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D63822F-EDA0-8D88-3E87-56E3D0B96893}"/>
                    </a:ext>
                  </a:extLst>
                </p:cNvPr>
                <p:cNvSpPr txBox="1"/>
                <p:nvPr/>
              </p:nvSpPr>
              <p:spPr>
                <a:xfrm>
                  <a:off x="7254858" y="3516723"/>
                  <a:ext cx="27280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D63822F-EDA0-8D88-3E87-56E3D0B968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858" y="3516723"/>
                  <a:ext cx="272809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9E2599F-B881-D728-AD88-673F49D3CDC9}"/>
                    </a:ext>
                  </a:extLst>
                </p:cNvPr>
                <p:cNvSpPr txBox="1"/>
                <p:nvPr/>
              </p:nvSpPr>
              <p:spPr>
                <a:xfrm>
                  <a:off x="7571262" y="2177955"/>
                  <a:ext cx="28969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9E2599F-B881-D728-AD88-673F49D3C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1262" y="2177955"/>
                  <a:ext cx="289698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6250" r="-2083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AEDBBCB-1140-1934-A738-9EDD7CED9EBB}"/>
                    </a:ext>
                  </a:extLst>
                </p:cNvPr>
                <p:cNvSpPr txBox="1"/>
                <p:nvPr/>
              </p:nvSpPr>
              <p:spPr>
                <a:xfrm>
                  <a:off x="8066562" y="2177954"/>
                  <a:ext cx="29521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AEDBBCB-1140-1934-A738-9EDD7CED9E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6562" y="2177954"/>
                  <a:ext cx="295216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6122" r="-2041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141A15-3469-AB2B-6C72-65125A468150}"/>
                    </a:ext>
                  </a:extLst>
                </p:cNvPr>
                <p:cNvSpPr txBox="1"/>
                <p:nvPr/>
              </p:nvSpPr>
              <p:spPr>
                <a:xfrm>
                  <a:off x="8561862" y="2186138"/>
                  <a:ext cx="295216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81141A15-3469-AB2B-6C72-65125A468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1862" y="2186138"/>
                  <a:ext cx="295216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6250" r="-2083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CC7E50-3B82-9379-D6F5-3CF51BE0C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2006" y="2191709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AC8D740-A778-486B-07A6-6A0C7FB87C77}"/>
                    </a:ext>
                  </a:extLst>
                </p:cNvPr>
                <p:cNvSpPr txBox="1"/>
                <p:nvPr/>
              </p:nvSpPr>
              <p:spPr>
                <a:xfrm>
                  <a:off x="7249338" y="2701468"/>
                  <a:ext cx="27832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AC8D740-A778-486B-07A6-6A0C7FB87C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9338" y="2701468"/>
                  <a:ext cx="278328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21739" r="-8696" b="-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833A777-9486-ACE5-9B04-A41ED2021B4B}"/>
                    </a:ext>
                  </a:extLst>
                </p:cNvPr>
                <p:cNvSpPr txBox="1"/>
                <p:nvPr/>
              </p:nvSpPr>
              <p:spPr>
                <a:xfrm>
                  <a:off x="7245608" y="3222500"/>
                  <a:ext cx="27832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833A777-9486-ACE5-9B04-A41ED2021B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5608" y="3222500"/>
                  <a:ext cx="278328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EF7D841-1B85-B246-80F1-85305448F3F2}"/>
                    </a:ext>
                  </a:extLst>
                </p:cNvPr>
                <p:cNvSpPr txBox="1"/>
                <p:nvPr/>
              </p:nvSpPr>
              <p:spPr>
                <a:xfrm>
                  <a:off x="7252097" y="3740794"/>
                  <a:ext cx="27832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EF7D841-1B85-B246-80F1-85305448F3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2097" y="3740794"/>
                  <a:ext cx="278328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22222" r="-888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7A53AC5-47DB-D8BE-DBB1-61C4683942FB}"/>
                    </a:ext>
                  </a:extLst>
                </p:cNvPr>
                <p:cNvSpPr txBox="1"/>
                <p:nvPr/>
              </p:nvSpPr>
              <p:spPr>
                <a:xfrm>
                  <a:off x="6912048" y="2448176"/>
                  <a:ext cx="28797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7A53AC5-47DB-D8BE-DBB1-61C4683942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048" y="2448176"/>
                  <a:ext cx="287970" cy="276999"/>
                </a:xfrm>
                <a:prstGeom prst="rect">
                  <a:avLst/>
                </a:prstGeom>
                <a:blipFill>
                  <a:blip r:embed="rId22"/>
                  <a:stretch>
                    <a:fillRect l="-10638" r="-4255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574BB1D-1E4C-EAFD-C240-59B43B20D300}"/>
                    </a:ext>
                  </a:extLst>
                </p:cNvPr>
                <p:cNvSpPr txBox="1"/>
                <p:nvPr/>
              </p:nvSpPr>
              <p:spPr>
                <a:xfrm>
                  <a:off x="6909337" y="2991182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574BB1D-1E4C-EAFD-C240-59B43B20D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37" y="2991182"/>
                  <a:ext cx="293487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10204" r="-408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F50AB8A-840C-1891-BB0D-8C078B76610D}"/>
                    </a:ext>
                  </a:extLst>
                </p:cNvPr>
                <p:cNvSpPr txBox="1"/>
                <p:nvPr/>
              </p:nvSpPr>
              <p:spPr>
                <a:xfrm>
                  <a:off x="6912048" y="3516723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F50AB8A-840C-1891-BB0D-8C078B766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048" y="3516723"/>
                  <a:ext cx="293487" cy="276999"/>
                </a:xfrm>
                <a:prstGeom prst="rect">
                  <a:avLst/>
                </a:prstGeom>
                <a:blipFill>
                  <a:blip r:embed="rId24"/>
                  <a:stretch>
                    <a:fillRect l="-10417" r="-41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978D50-91A4-C95D-7108-2DCCA3F8246D}"/>
                    </a:ext>
                  </a:extLst>
                </p:cNvPr>
                <p:cNvSpPr txBox="1"/>
                <p:nvPr/>
              </p:nvSpPr>
              <p:spPr>
                <a:xfrm>
                  <a:off x="6906529" y="2701468"/>
                  <a:ext cx="28797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6978D50-91A4-C95D-7108-2DCCA3F82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6529" y="2701468"/>
                  <a:ext cx="287970" cy="276999"/>
                </a:xfrm>
                <a:prstGeom prst="rect">
                  <a:avLst/>
                </a:prstGeom>
                <a:blipFill>
                  <a:blip r:embed="rId25"/>
                  <a:stretch>
                    <a:fillRect l="-10638" r="-4255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7E912BA-75F5-05C0-A046-54B2D8044D0E}"/>
                    </a:ext>
                  </a:extLst>
                </p:cNvPr>
                <p:cNvSpPr txBox="1"/>
                <p:nvPr/>
              </p:nvSpPr>
              <p:spPr>
                <a:xfrm>
                  <a:off x="6902798" y="3222500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7E912BA-75F5-05C0-A046-54B2D8044D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798" y="3222500"/>
                  <a:ext cx="293487" cy="276999"/>
                </a:xfrm>
                <a:prstGeom prst="rect">
                  <a:avLst/>
                </a:prstGeom>
                <a:blipFill>
                  <a:blip r:embed="rId26"/>
                  <a:stretch>
                    <a:fillRect l="-10417" r="-625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2DD80CC-8E47-A023-1757-9FF8163ACE07}"/>
                    </a:ext>
                  </a:extLst>
                </p:cNvPr>
                <p:cNvSpPr txBox="1"/>
                <p:nvPr/>
              </p:nvSpPr>
              <p:spPr>
                <a:xfrm>
                  <a:off x="6906531" y="3735121"/>
                  <a:ext cx="29348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2DD80CC-8E47-A023-1757-9FF8163AC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6531" y="3735121"/>
                  <a:ext cx="293487" cy="276999"/>
                </a:xfrm>
                <a:prstGeom prst="rect">
                  <a:avLst/>
                </a:prstGeom>
                <a:blipFill>
                  <a:blip r:embed="rId27"/>
                  <a:stretch>
                    <a:fillRect l="-10417" r="-41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3A0643C-9318-EBBF-D9BA-F870318B37E6}"/>
                </a:ext>
              </a:extLst>
            </p:cNvPr>
            <p:cNvSpPr/>
            <p:nvPr/>
          </p:nvSpPr>
          <p:spPr>
            <a:xfrm>
              <a:off x="7567528" y="2792537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.1     .2     .7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CA93F4-ABDE-81D9-F453-8299EC14F547}"/>
                </a:ext>
              </a:extLst>
            </p:cNvPr>
            <p:cNvSpPr/>
            <p:nvPr/>
          </p:nvSpPr>
          <p:spPr>
            <a:xfrm>
              <a:off x="7563990" y="3303316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.7     .1     .2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9D9D485-464E-E916-E1C9-D1CD0DBA5C41}"/>
                </a:ext>
              </a:extLst>
            </p:cNvPr>
            <p:cNvSpPr/>
            <p:nvPr/>
          </p:nvSpPr>
          <p:spPr>
            <a:xfrm>
              <a:off x="7571262" y="2563826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.7     .2     .1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6B2C3AB-E428-5223-7DDF-D762D4F1524E}"/>
                </a:ext>
              </a:extLst>
            </p:cNvPr>
            <p:cNvSpPr/>
            <p:nvPr/>
          </p:nvSpPr>
          <p:spPr>
            <a:xfrm>
              <a:off x="7563990" y="3599359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.5     .2     .3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0AF15C4-305E-80EA-5DA5-0D61B3419200}"/>
                </a:ext>
              </a:extLst>
            </p:cNvPr>
            <p:cNvSpPr/>
            <p:nvPr/>
          </p:nvSpPr>
          <p:spPr>
            <a:xfrm>
              <a:off x="7563990" y="3821547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.5     .3     .2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BCF356D-A7C9-2F58-60F4-B9338BDB6724}"/>
                </a:ext>
              </a:extLst>
            </p:cNvPr>
            <p:cNvSpPr/>
            <p:nvPr/>
          </p:nvSpPr>
          <p:spPr>
            <a:xfrm>
              <a:off x="7566720" y="3074605"/>
              <a:ext cx="1215987" cy="17979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.3     .2     .5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0318BA8-BB7F-48DE-B9F3-8E7156D6F7D9}"/>
              </a:ext>
            </a:extLst>
          </p:cNvPr>
          <p:cNvSpPr txBox="1"/>
          <p:nvPr/>
        </p:nvSpPr>
        <p:spPr>
          <a:xfrm>
            <a:off x="67289" y="171781"/>
            <a:ext cx="3468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8021">
                    <a:lumMod val="50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Directed Hypergraphs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C036CF2-ADE4-52F0-DA0B-909630122C7A}"/>
              </a:ext>
            </a:extLst>
          </p:cNvPr>
          <p:cNvSpPr/>
          <p:nvPr/>
        </p:nvSpPr>
        <p:spPr>
          <a:xfrm>
            <a:off x="1299791" y="3231302"/>
            <a:ext cx="539750" cy="487075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Z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4CEDC-7DE6-FD21-82FC-344090E6E04E}"/>
              </a:ext>
            </a:extLst>
          </p:cNvPr>
          <p:cNvGrpSpPr/>
          <p:nvPr/>
        </p:nvGrpSpPr>
        <p:grpSpPr>
          <a:xfrm>
            <a:off x="9155547" y="5144039"/>
            <a:ext cx="2332446" cy="1555108"/>
            <a:chOff x="8967505" y="4629315"/>
            <a:chExt cx="3002022" cy="200153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73EEF9C-B3AA-63A5-2EAB-C321CDB2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5091" b="89455" l="2210" r="97238">
                          <a14:foregroundMark x1="12431" y1="61455" x2="2486" y2="57091"/>
                          <a14:foregroundMark x1="31215" y1="45091" x2="47790" y2="31273"/>
                          <a14:foregroundMark x1="47790" y1="31273" x2="53039" y2="15273"/>
                          <a14:foregroundMark x1="49448" y1="9455" x2="49448" y2="11636"/>
                          <a14:foregroundMark x1="55249" y1="39273" x2="70166" y2="48727"/>
                          <a14:foregroundMark x1="70166" y1="48727" x2="68785" y2="41091"/>
                          <a14:foregroundMark x1="30939" y1="42545" x2="30939" y2="39636"/>
                          <a14:foregroundMark x1="31768" y1="48727" x2="38674" y2="51273"/>
                          <a14:foregroundMark x1="49448" y1="19636" x2="48895" y2="5818"/>
                          <a14:foregroundMark x1="50552" y1="9091" x2="49724" y2="15273"/>
                          <a14:foregroundMark x1="39779" y1="19273" x2="13536" y2="12364"/>
                          <a14:foregroundMark x1="13536" y1="12364" x2="35359" y2="14909"/>
                          <a14:foregroundMark x1="35359" y1="14909" x2="16298" y2="7273"/>
                          <a14:foregroundMark x1="16298" y1="7273" x2="22928" y2="23636"/>
                          <a14:foregroundMark x1="22928" y1="23636" x2="38950" y2="26182"/>
                          <a14:foregroundMark x1="38950" y1="26182" x2="34530" y2="17818"/>
                          <a14:foregroundMark x1="20166" y1="12000" x2="15470" y2="23636"/>
                          <a14:foregroundMark x1="14641" y1="6545" x2="16298" y2="8727"/>
                          <a14:foregroundMark x1="16298" y1="7273" x2="16851" y2="21818"/>
                          <a14:foregroundMark x1="16298" y1="8000" x2="20442" y2="28364"/>
                          <a14:foregroundMark x1="20442" y1="28364" x2="14365" y2="16000"/>
                          <a14:foregroundMark x1="19061" y1="8000" x2="24586" y2="10909"/>
                          <a14:foregroundMark x1="26796" y1="11636" x2="17680" y2="7273"/>
                          <a14:foregroundMark x1="16298" y1="6545" x2="24586" y2="12364"/>
                          <a14:foregroundMark x1="25414" y1="10182" x2="12155" y2="14545"/>
                          <a14:foregroundMark x1="12155" y1="14545" x2="14641" y2="24000"/>
                          <a14:foregroundMark x1="25138" y1="12364" x2="20718" y2="5818"/>
                          <a14:foregroundMark x1="21271" y1="6545" x2="17680" y2="6545"/>
                          <a14:foregroundMark x1="19061" y1="5091" x2="13260" y2="8000"/>
                          <a14:foregroundMark x1="69306" y1="64488" x2="83978" y2="51273"/>
                          <a14:foregroundMark x1="83978" y1="51273" x2="80387" y2="74909"/>
                          <a14:foregroundMark x1="80387" y1="74909" x2="89503" y2="66909"/>
                          <a14:foregroundMark x1="88674" y1="54182" x2="97238" y2="64727"/>
                          <a14:backgroundMark x1="30110" y1="64727" x2="48895" y2="54182"/>
                          <a14:backgroundMark x1="48895" y1="54182" x2="65746" y2="61455"/>
                          <a14:backgroundMark x1="65746" y1="61455" x2="66022" y2="62909"/>
                          <a14:backgroundMark x1="66298" y1="67273" x2="68232" y2="66909"/>
                          <a14:backgroundMark x1="53867" y1="16364" x2="55525" y2="1018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23721" y="4629315"/>
              <a:ext cx="1889589" cy="143546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E06715D-025A-A16A-1C4A-E62140885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967505" y="5772936"/>
              <a:ext cx="3002022" cy="56605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5F086D9-024F-2A87-40A1-D2EB96C4AC5F}"/>
                </a:ext>
              </a:extLst>
            </p:cNvPr>
            <p:cNvSpPr txBox="1"/>
            <p:nvPr/>
          </p:nvSpPr>
          <p:spPr>
            <a:xfrm>
              <a:off x="9091856" y="6261516"/>
              <a:ext cx="1376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datasets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5F1B9E7-2C54-A0A0-BDEE-61F1AE0CE9AD}"/>
              </a:ext>
            </a:extLst>
          </p:cNvPr>
          <p:cNvGrpSpPr/>
          <p:nvPr/>
        </p:nvGrpSpPr>
        <p:grpSpPr>
          <a:xfrm>
            <a:off x="9862542" y="2096134"/>
            <a:ext cx="1918570" cy="828066"/>
            <a:chOff x="9640866" y="1782905"/>
            <a:chExt cx="1918570" cy="8280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65AACDC7-F081-5E66-2628-90769116084F}"/>
                    </a:ext>
                  </a:extLst>
                </p:cNvPr>
                <p:cNvSpPr txBox="1"/>
                <p:nvPr/>
              </p:nvSpPr>
              <p:spPr>
                <a:xfrm rot="20093773">
                  <a:off x="9640866" y="1782905"/>
                  <a:ext cx="58971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65AACDC7-F081-5E66-2628-907691160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9640866" y="1782905"/>
                  <a:ext cx="589713" cy="307777"/>
                </a:xfrm>
                <a:prstGeom prst="rect">
                  <a:avLst/>
                </a:prstGeom>
                <a:blipFill>
                  <a:blip r:embed="rId31"/>
                  <a:stretch>
                    <a:fillRect l="-2727" t="-6818" r="-18182" b="-170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3987A0F-40EF-5E9E-7484-5FA0A2EFFAB5}"/>
                    </a:ext>
                  </a:extLst>
                </p:cNvPr>
                <p:cNvSpPr txBox="1"/>
                <p:nvPr/>
              </p:nvSpPr>
              <p:spPr>
                <a:xfrm>
                  <a:off x="10068976" y="2333972"/>
                  <a:ext cx="1667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3987A0F-40EF-5E9E-7484-5FA0A2EFFA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8976" y="2333972"/>
                  <a:ext cx="166712" cy="276999"/>
                </a:xfrm>
                <a:prstGeom prst="rect">
                  <a:avLst/>
                </a:prstGeom>
                <a:blipFill>
                  <a:blip r:embed="rId32"/>
                  <a:stretch>
                    <a:fillRect l="-14815" r="-185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7E7B02F-6C36-70DD-418E-A4E94CAD6017}"/>
                    </a:ext>
                  </a:extLst>
                </p:cNvPr>
                <p:cNvSpPr txBox="1"/>
                <p:nvPr/>
              </p:nvSpPr>
              <p:spPr>
                <a:xfrm>
                  <a:off x="10285810" y="1976407"/>
                  <a:ext cx="2777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57E7B02F-6C36-70DD-418E-A4E94CAD60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5810" y="1976407"/>
                  <a:ext cx="277704" cy="276999"/>
                </a:xfrm>
                <a:prstGeom prst="rect">
                  <a:avLst/>
                </a:prstGeom>
                <a:blipFill>
                  <a:blip r:embed="rId33"/>
                  <a:stretch>
                    <a:fillRect l="-11111" r="-8889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EFE624B-7CAE-F892-1608-392311D34323}"/>
                    </a:ext>
                  </a:extLst>
                </p:cNvPr>
                <p:cNvSpPr txBox="1"/>
                <p:nvPr/>
              </p:nvSpPr>
              <p:spPr>
                <a:xfrm>
                  <a:off x="10781110" y="1976406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EFE624B-7CAE-F892-1608-392311D343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1110" y="1976406"/>
                  <a:ext cx="283026" cy="276999"/>
                </a:xfrm>
                <a:prstGeom prst="rect">
                  <a:avLst/>
                </a:prstGeom>
                <a:blipFill>
                  <a:blip r:embed="rId34"/>
                  <a:stretch>
                    <a:fillRect l="-10870" r="-8696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94FDA96C-76D0-32EC-207F-B5F58C60A42A}"/>
                    </a:ext>
                  </a:extLst>
                </p:cNvPr>
                <p:cNvSpPr txBox="1"/>
                <p:nvPr/>
              </p:nvSpPr>
              <p:spPr>
                <a:xfrm>
                  <a:off x="11276410" y="1984590"/>
                  <a:ext cx="2830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94FDA96C-76D0-32EC-207F-B5F58C60A4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76410" y="1984590"/>
                  <a:ext cx="283026" cy="276999"/>
                </a:xfrm>
                <a:prstGeom prst="rect">
                  <a:avLst/>
                </a:prstGeom>
                <a:blipFill>
                  <a:blip r:embed="rId35"/>
                  <a:stretch>
                    <a:fillRect l="-10638" r="-851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4FD6AF6-6325-8BD8-8DED-597587492A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0197" y="1936793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BFBEA37F-C0CC-5FF7-8453-303D68F5303A}"/>
                </a:ext>
              </a:extLst>
            </p:cNvPr>
            <p:cNvSpPr/>
            <p:nvPr/>
          </p:nvSpPr>
          <p:spPr>
            <a:xfrm>
              <a:off x="10289541" y="2333972"/>
              <a:ext cx="1215987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.7     .2     .1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2B102E7-FA51-82EE-4CDA-0A4D79A613ED}"/>
              </a:ext>
            </a:extLst>
          </p:cNvPr>
          <p:cNvGrpSpPr/>
          <p:nvPr/>
        </p:nvGrpSpPr>
        <p:grpSpPr>
          <a:xfrm>
            <a:off x="6407533" y="5858726"/>
            <a:ext cx="1515033" cy="972210"/>
            <a:chOff x="678484" y="5448167"/>
            <a:chExt cx="2194021" cy="1407923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609ACFD-A71E-625B-385C-6A2D5294293A}"/>
                </a:ext>
              </a:extLst>
            </p:cNvPr>
            <p:cNvSpPr txBox="1"/>
            <p:nvPr/>
          </p:nvSpPr>
          <p:spPr>
            <a:xfrm>
              <a:off x="678484" y="6321235"/>
              <a:ext cx="2111474" cy="534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constraints</a:t>
              </a: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AD0E1786-80DC-2CB0-6BFD-375BF801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85605" y="5448167"/>
              <a:ext cx="2186900" cy="920800"/>
            </a:xfrm>
            <a:prstGeom prst="rect">
              <a:avLst/>
            </a:prstGeom>
          </p:spPr>
        </p:pic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59AEB75-EA48-F864-9EA5-75F9CF4E60AB}"/>
              </a:ext>
            </a:extLst>
          </p:cNvPr>
          <p:cNvGrpSpPr/>
          <p:nvPr/>
        </p:nvGrpSpPr>
        <p:grpSpPr>
          <a:xfrm>
            <a:off x="9288610" y="3300615"/>
            <a:ext cx="2629012" cy="1127821"/>
            <a:chOff x="9288668" y="3218155"/>
            <a:chExt cx="2629012" cy="11278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EF75940-99B3-E3C4-66EF-F3892B62126B}"/>
                    </a:ext>
                  </a:extLst>
                </p:cNvPr>
                <p:cNvSpPr txBox="1"/>
                <p:nvPr/>
              </p:nvSpPr>
              <p:spPr>
                <a:xfrm rot="20093773">
                  <a:off x="9288668" y="3218155"/>
                  <a:ext cx="83272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𝑍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EF75940-99B3-E3C4-66EF-F3892B6212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3773">
                  <a:off x="9288668" y="3218155"/>
                  <a:ext cx="832728" cy="307777"/>
                </a:xfrm>
                <a:prstGeom prst="rect">
                  <a:avLst/>
                </a:prstGeom>
                <a:blipFill>
                  <a:blip r:embed="rId37"/>
                  <a:stretch>
                    <a:fillRect l="-2055" t="-5714" r="-13699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FA0C9A5D-0839-A38E-2504-AA648475DF4D}"/>
                    </a:ext>
                  </a:extLst>
                </p:cNvPr>
                <p:cNvSpPr txBox="1"/>
                <p:nvPr/>
              </p:nvSpPr>
              <p:spPr>
                <a:xfrm>
                  <a:off x="9462683" y="4068977"/>
                  <a:ext cx="1667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B4DCF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FA0C9A5D-0839-A38E-2504-AA648475D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2683" y="4068977"/>
                  <a:ext cx="166712" cy="276999"/>
                </a:xfrm>
                <a:prstGeom prst="rect">
                  <a:avLst/>
                </a:prstGeom>
                <a:blipFill>
                  <a:blip r:embed="rId38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99C079F5-D6D1-F5E5-7959-C567EB02DACF}"/>
                    </a:ext>
                  </a:extLst>
                </p:cNvPr>
                <p:cNvSpPr txBox="1"/>
                <p:nvPr/>
              </p:nvSpPr>
              <p:spPr>
                <a:xfrm>
                  <a:off x="9779405" y="3518314"/>
                  <a:ext cx="2777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99C079F5-D6D1-F5E5-7959-C567EB02D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9405" y="3518314"/>
                  <a:ext cx="277704" cy="276999"/>
                </a:xfrm>
                <a:prstGeom prst="rect">
                  <a:avLst/>
                </a:prstGeom>
                <a:blipFill>
                  <a:blip r:embed="rId39"/>
                  <a:stretch>
                    <a:fillRect l="-21739" r="-652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F379E8F6-B67F-B31E-9D50-5E9BFD547CDD}"/>
                    </a:ext>
                  </a:extLst>
                </p:cNvPr>
                <p:cNvSpPr txBox="1"/>
                <p:nvPr/>
              </p:nvSpPr>
              <p:spPr>
                <a:xfrm>
                  <a:off x="10113903" y="3526738"/>
                  <a:ext cx="27937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F379E8F6-B67F-B31E-9D50-5E9BFD547C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13903" y="3526738"/>
                  <a:ext cx="279372" cy="276999"/>
                </a:xfrm>
                <a:prstGeom prst="rect">
                  <a:avLst/>
                </a:prstGeom>
                <a:blipFill>
                  <a:blip r:embed="rId40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5F1B4A2-C4D9-0800-9F20-744E10EF7FB7}"/>
                    </a:ext>
                  </a:extLst>
                </p:cNvPr>
                <p:cNvSpPr txBox="1"/>
                <p:nvPr/>
              </p:nvSpPr>
              <p:spPr>
                <a:xfrm>
                  <a:off x="11575825" y="3749679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65F1B4A2-C4D9-0800-9F20-744E10EF7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5825" y="3749679"/>
                  <a:ext cx="268407" cy="276999"/>
                </a:xfrm>
                <a:prstGeom prst="rect">
                  <a:avLst/>
                </a:prstGeom>
                <a:blipFill>
                  <a:blip r:embed="rId41"/>
                  <a:stretch>
                    <a:fillRect l="-11364" r="-6818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9C664A9-DDE5-0FF1-4EEE-F3EE7E8A4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7001" y="3377088"/>
              <a:ext cx="768488" cy="372591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2FA383E5-2C40-7635-C193-35E448E3485E}"/>
                </a:ext>
              </a:extLst>
            </p:cNvPr>
            <p:cNvSpPr/>
            <p:nvPr/>
          </p:nvSpPr>
          <p:spPr>
            <a:xfrm>
              <a:off x="9672494" y="4068977"/>
              <a:ext cx="2245186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rPr>
                <a:t>.1     0    .3    .2     .1    .3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61A6B88E-4A7B-677F-55CE-53F7B8A0E249}"/>
                    </a:ext>
                  </a:extLst>
                </p:cNvPr>
                <p:cNvSpPr txBox="1"/>
                <p:nvPr/>
              </p:nvSpPr>
              <p:spPr>
                <a:xfrm>
                  <a:off x="10442898" y="3518314"/>
                  <a:ext cx="2777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61A6B88E-4A7B-677F-55CE-53F7B8A0E2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2898" y="3518314"/>
                  <a:ext cx="277704" cy="276999"/>
                </a:xfrm>
                <a:prstGeom prst="rect">
                  <a:avLst/>
                </a:prstGeom>
                <a:blipFill>
                  <a:blip r:embed="rId42"/>
                  <a:stretch>
                    <a:fillRect l="-21739" r="-6522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A39C2101-427A-0A50-F44B-21A9EC57BC3F}"/>
                    </a:ext>
                  </a:extLst>
                </p:cNvPr>
                <p:cNvSpPr txBox="1"/>
                <p:nvPr/>
              </p:nvSpPr>
              <p:spPr>
                <a:xfrm>
                  <a:off x="10924450" y="3523549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A39C2101-427A-0A50-F44B-21A9EC57BC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4450" y="3523549"/>
                  <a:ext cx="284693" cy="276999"/>
                </a:xfrm>
                <a:prstGeom prst="rect">
                  <a:avLst/>
                </a:prstGeom>
                <a:blipFill>
                  <a:blip r:embed="rId43"/>
                  <a:stretch>
                    <a:fillRect l="-19149" r="-851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74CDA5B6-136E-A8C3-2623-C5F5D34D583F}"/>
                    </a:ext>
                  </a:extLst>
                </p:cNvPr>
                <p:cNvSpPr txBox="1"/>
                <p:nvPr/>
              </p:nvSpPr>
              <p:spPr>
                <a:xfrm>
                  <a:off x="11245503" y="3523549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74CDA5B6-136E-A8C3-2623-C5F5D34D58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5503" y="3523549"/>
                  <a:ext cx="284693" cy="276999"/>
                </a:xfrm>
                <a:prstGeom prst="rect">
                  <a:avLst/>
                </a:prstGeom>
                <a:blipFill>
                  <a:blip r:embed="rId44"/>
                  <a:stretch>
                    <a:fillRect l="-19565" r="-869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90F11048-FD21-429A-5929-E8F88AD22BC5}"/>
                    </a:ext>
                  </a:extLst>
                </p:cNvPr>
                <p:cNvSpPr txBox="1"/>
                <p:nvPr/>
              </p:nvSpPr>
              <p:spPr>
                <a:xfrm>
                  <a:off x="11575825" y="3523549"/>
                  <a:ext cx="2846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90F11048-FD21-429A-5929-E8F88AD22B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5825" y="3523549"/>
                  <a:ext cx="284693" cy="276999"/>
                </a:xfrm>
                <a:prstGeom prst="rect">
                  <a:avLst/>
                </a:prstGeom>
                <a:blipFill>
                  <a:blip r:embed="rId45"/>
                  <a:stretch>
                    <a:fillRect l="-19149" r="-638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D60FFC42-76A7-A007-2189-8CBB19982080}"/>
                    </a:ext>
                  </a:extLst>
                </p:cNvPr>
                <p:cNvSpPr txBox="1"/>
                <p:nvPr/>
              </p:nvSpPr>
              <p:spPr>
                <a:xfrm>
                  <a:off x="11255953" y="3756505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D60FFC42-76A7-A007-2189-8CBB19982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5953" y="3756505"/>
                  <a:ext cx="268407" cy="276999"/>
                </a:xfrm>
                <a:prstGeom prst="rect">
                  <a:avLst/>
                </a:prstGeom>
                <a:blipFill>
                  <a:blip r:embed="rId46"/>
                  <a:stretch>
                    <a:fillRect l="-11364" r="-909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0A13E5D7-3084-FE66-B95E-39EC8C57D36B}"/>
                    </a:ext>
                  </a:extLst>
                </p:cNvPr>
                <p:cNvSpPr txBox="1"/>
                <p:nvPr/>
              </p:nvSpPr>
              <p:spPr>
                <a:xfrm>
                  <a:off x="10943494" y="3749679"/>
                  <a:ext cx="263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0A13E5D7-3084-FE66-B95E-39EC8C57D3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3494" y="3749679"/>
                  <a:ext cx="263084" cy="276999"/>
                </a:xfrm>
                <a:prstGeom prst="rect">
                  <a:avLst/>
                </a:prstGeom>
                <a:blipFill>
                  <a:blip r:embed="rId47"/>
                  <a:stretch>
                    <a:fillRect l="-11628" r="-930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DA706DBB-3134-C8BF-46F2-DC5D8D940145}"/>
                    </a:ext>
                  </a:extLst>
                </p:cNvPr>
                <p:cNvSpPr txBox="1"/>
                <p:nvPr/>
              </p:nvSpPr>
              <p:spPr>
                <a:xfrm>
                  <a:off x="10445400" y="3749679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DA706DBB-3134-C8BF-46F2-DC5D8D940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45400" y="3749679"/>
                  <a:ext cx="268407" cy="276999"/>
                </a:xfrm>
                <a:prstGeom prst="rect">
                  <a:avLst/>
                </a:prstGeom>
                <a:blipFill>
                  <a:blip r:embed="rId48"/>
                  <a:stretch>
                    <a:fillRect l="-11111" r="-666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5BE77C95-1CC0-353C-C912-D0B896D66B16}"/>
                    </a:ext>
                  </a:extLst>
                </p:cNvPr>
                <p:cNvSpPr txBox="1"/>
                <p:nvPr/>
              </p:nvSpPr>
              <p:spPr>
                <a:xfrm>
                  <a:off x="10125528" y="3756505"/>
                  <a:ext cx="2684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5BE77C95-1CC0-353C-C912-D0B896D66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5528" y="3756505"/>
                  <a:ext cx="268407" cy="276999"/>
                </a:xfrm>
                <a:prstGeom prst="rect">
                  <a:avLst/>
                </a:prstGeom>
                <a:blipFill>
                  <a:blip r:embed="rId49"/>
                  <a:stretch>
                    <a:fillRect l="-11364" r="-9091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782BD7DD-4935-0F40-D6B1-9E48FA3A9FD0}"/>
                    </a:ext>
                  </a:extLst>
                </p:cNvPr>
                <p:cNvSpPr txBox="1"/>
                <p:nvPr/>
              </p:nvSpPr>
              <p:spPr>
                <a:xfrm>
                  <a:off x="9813069" y="3749679"/>
                  <a:ext cx="26308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B4DCFA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B4DCFA">
                        <a:lumMod val="50000"/>
                      </a:srgbClr>
                    </a:solidFill>
                    <a:effectLst/>
                    <a:uLnTx/>
                    <a:uFillTx/>
                    <a:latin typeface="Georgia Pro Light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782BD7DD-4935-0F40-D6B1-9E48FA3A9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3069" y="3749679"/>
                  <a:ext cx="263084" cy="276999"/>
                </a:xfrm>
                <a:prstGeom prst="rect">
                  <a:avLst/>
                </a:prstGeom>
                <a:blipFill>
                  <a:blip r:embed="rId50"/>
                  <a:stretch>
                    <a:fillRect l="-11628" r="-697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08AE747F-3F0F-E7B9-6A14-A53DF87F29C5}"/>
                  </a:ext>
                </a:extLst>
              </p14:cNvPr>
              <p14:cNvContentPartPr/>
              <p14:nvPr/>
            </p14:nvContentPartPr>
            <p14:xfrm>
              <a:off x="1318710" y="2406730"/>
              <a:ext cx="529920" cy="1861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08AE747F-3F0F-E7B9-6A14-A53DF87F29C5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309710" y="2397730"/>
                <a:ext cx="54756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009F4FDB-3EBC-D04B-7EB3-17111B7C712D}"/>
                  </a:ext>
                </a:extLst>
              </p14:cNvPr>
              <p14:cNvContentPartPr/>
              <p14:nvPr/>
            </p14:nvContentPartPr>
            <p14:xfrm>
              <a:off x="1265430" y="2719570"/>
              <a:ext cx="300960" cy="19368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009F4FDB-3EBC-D04B-7EB3-17111B7C712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256430" y="2710570"/>
                <a:ext cx="31860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7B2DC922-BB01-5AD2-319D-B01F3D70F39D}"/>
                  </a:ext>
                </a:extLst>
              </p14:cNvPr>
              <p14:cNvContentPartPr/>
              <p14:nvPr/>
            </p14:nvContentPartPr>
            <p14:xfrm>
              <a:off x="1477470" y="2704450"/>
              <a:ext cx="432360" cy="44532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7B2DC922-BB01-5AD2-319D-B01F3D70F39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68462" y="2695443"/>
                <a:ext cx="450015" cy="462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3336345-C3BE-F034-CE9C-7033ED86B925}"/>
                  </a:ext>
                </a:extLst>
              </p14:cNvPr>
              <p14:cNvContentPartPr/>
              <p14:nvPr/>
            </p14:nvContentPartPr>
            <p14:xfrm>
              <a:off x="457590" y="2798050"/>
              <a:ext cx="379800" cy="3981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3336345-C3BE-F034-CE9C-7033ED86B92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48590" y="2789050"/>
                <a:ext cx="39744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5BD70AFC-7969-3024-A296-6096D6029A4E}"/>
                  </a:ext>
                </a:extLst>
              </p14:cNvPr>
              <p14:cNvContentPartPr/>
              <p14:nvPr/>
            </p14:nvContentPartPr>
            <p14:xfrm>
              <a:off x="2275230" y="2807770"/>
              <a:ext cx="285840" cy="63252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5BD70AFC-7969-3024-A296-6096D6029A4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266230" y="2798775"/>
                <a:ext cx="30348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A37FE56D-A332-DD49-F9A1-6FDA077D79BE}"/>
                  </a:ext>
                </a:extLst>
              </p14:cNvPr>
              <p14:cNvContentPartPr/>
              <p14:nvPr/>
            </p14:nvContentPartPr>
            <p14:xfrm>
              <a:off x="1987590" y="3111970"/>
              <a:ext cx="334440" cy="25308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A37FE56D-A332-DD49-F9A1-6FDA077D79B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978590" y="3102970"/>
                <a:ext cx="352080" cy="270720"/>
              </a:xfrm>
              <a:prstGeom prst="rect">
                <a:avLst/>
              </a:prstGeom>
            </p:spPr>
          </p:pic>
        </mc:Fallback>
      </mc:AlternateContent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01B727FE-F9C5-E788-E0EF-927BEA8A73CA}"/>
              </a:ext>
            </a:extLst>
          </p:cNvPr>
          <p:cNvSpPr/>
          <p:nvPr/>
        </p:nvSpPr>
        <p:spPr>
          <a:xfrm>
            <a:off x="4294588" y="4687454"/>
            <a:ext cx="699501" cy="298962"/>
          </a:xfrm>
          <a:prstGeom prst="roundRect">
            <a:avLst>
              <a:gd name="adj" fmla="val 11888"/>
            </a:avLst>
          </a:prstGeom>
          <a:solidFill>
            <a:srgbClr val="F5F5F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audio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78833498-5548-0951-020F-305A19018717}"/>
              </a:ext>
            </a:extLst>
          </p:cNvPr>
          <p:cNvCxnSpPr>
            <a:cxnSpLocks/>
          </p:cNvCxnSpPr>
          <p:nvPr/>
        </p:nvCxnSpPr>
        <p:spPr>
          <a:xfrm>
            <a:off x="4741863" y="5063820"/>
            <a:ext cx="94291" cy="3408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31169A8D-8281-395F-4FF3-98EA177990EE}"/>
              </a:ext>
            </a:extLst>
          </p:cNvPr>
          <p:cNvSpPr txBox="1"/>
          <p:nvPr/>
        </p:nvSpPr>
        <p:spPr>
          <a:xfrm>
            <a:off x="8853724" y="789793"/>
            <a:ext cx="207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cpds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CCF3">
                    <a:lumMod val="75000"/>
                  </a:srgbClr>
                </a:solidFill>
                <a:effectLst/>
                <a:uLnTx/>
                <a:uFillTx/>
                <a:latin typeface="Georgia Pro Ligh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202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/>
      <p:bldP spid="64" grpId="0" animBg="1"/>
      <p:bldP spid="1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SitkaGeorgia">
      <a:majorFont>
        <a:latin typeface="Sitka Display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ustom 3">
      <a:majorFont>
        <a:latin typeface="Sitka Display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2542</Words>
  <Application>Microsoft Office PowerPoint</Application>
  <PresentationFormat>Widescreen</PresentationFormat>
  <Paragraphs>527</Paragraphs>
  <Slides>57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4" baseType="lpstr">
      <vt:lpstr>Aptos</vt:lpstr>
      <vt:lpstr>Aptos Black</vt:lpstr>
      <vt:lpstr>Arial</vt:lpstr>
      <vt:lpstr>Baskerville Old Face</vt:lpstr>
      <vt:lpstr>Calibri</vt:lpstr>
      <vt:lpstr>Cambria Math</vt:lpstr>
      <vt:lpstr>Courier New</vt:lpstr>
      <vt:lpstr>Georgia</vt:lpstr>
      <vt:lpstr>Georgia Pro</vt:lpstr>
      <vt:lpstr>Georgia Pro Light</vt:lpstr>
      <vt:lpstr>NimbusRomNo9L-Regu</vt:lpstr>
      <vt:lpstr>Roboto</vt:lpstr>
      <vt:lpstr>Sitka Display</vt:lpstr>
      <vt:lpstr>Times New Roman</vt:lpstr>
      <vt:lpstr>Wingdings</vt:lpstr>
      <vt:lpstr>Office Theme</vt:lpstr>
      <vt:lpstr>1_Office Theme</vt:lpstr>
      <vt:lpstr>The Inconsistency Quantification Problem</vt:lpstr>
      <vt:lpstr>PowerPoint Presentation</vt:lpstr>
      <vt:lpstr>Probabilistic Claims</vt:lpstr>
      <vt:lpstr>Probabilistic Dependency  Graphs     (PDGs) </vt:lpstr>
      <vt:lpstr>Reinventing Bayesian Networks (BNs)</vt:lpstr>
      <vt:lpstr>Inconsistency-tolerance    modularity </vt:lpstr>
      <vt:lpstr>Inconsistency-tolerance    modularity </vt:lpstr>
      <vt:lpstr>Formal PDG Syntax</vt:lpstr>
      <vt:lpstr>PDG SYNTAX</vt:lpstr>
      <vt:lpstr>PDG SYNTAX</vt:lpstr>
      <vt:lpstr>Probabilistic Dependency Graph: Definition</vt:lpstr>
      <vt:lpstr>PDG  SEMANTICS</vt:lpstr>
      <vt:lpstr>PDG Semantics</vt:lpstr>
      <vt:lpstr>Entropy</vt:lpstr>
      <vt:lpstr>Entropy</vt:lpstr>
      <vt:lpstr>Scoring Function Semantics</vt:lpstr>
      <vt:lpstr>PDGs capture …</vt:lpstr>
      <vt:lpstr>Minimizing Inconsistency    is a  “universal”  objective.</vt:lpstr>
      <vt:lpstr>PowerPoint Presentation</vt:lpstr>
      <vt:lpstr>Information-Based Losses as Inconsistencies</vt:lpstr>
      <vt:lpstr> </vt:lpstr>
      <vt:lpstr>Regularizers  ↔  Priors</vt:lpstr>
      <vt:lpstr>Statistical Divergence  as Inconsistency</vt:lpstr>
      <vt:lpstr>Map of  as (r,s) vary</vt:lpstr>
      <vt:lpstr>More belief can only increase inconsistency</vt:lpstr>
      <vt:lpstr>VAEs, Take 2</vt:lpstr>
      <vt:lpstr>… back to the  computational problem</vt:lpstr>
      <vt:lpstr>Two Computational Problems for PDGs</vt:lpstr>
      <vt:lpstr>Is this even hard?</vt:lpstr>
      <vt:lpstr>PowerPoint Presentation</vt:lpstr>
      <vt:lpstr>Empirical  Results</vt:lpstr>
      <vt:lpstr>Ok, without bounded treewidth,   clearly both problems are NP-hard.</vt:lpstr>
      <vt:lpstr>PowerPoint Presentation</vt:lpstr>
      <vt:lpstr>PowerPoint Presentation</vt:lpstr>
      <vt:lpstr>Expressing Probabilistic Claims    (i.e., “Pr⁡(Y=y|X"=x")=p”) with a PDG</vt:lpstr>
      <vt:lpstr>Expressing Probabilistic Claims    (i.e., “Pr⁡(Y=y|X"=x")=p”) with a PDG</vt:lpstr>
      <vt:lpstr>Simplification:     Expressing  “Pr⁡(Y=y)=p”  with a PDG</vt:lpstr>
      <vt:lpstr>Algorithm:  cvx “binary search”</vt:lpstr>
      <vt:lpstr>( a small problem )</vt:lpstr>
      <vt:lpstr>PowerPoint Presentation</vt:lpstr>
      <vt:lpstr>PowerPoint Presentation</vt:lpstr>
      <vt:lpstr>The inference procedure</vt:lpstr>
      <vt:lpstr>Why is this even hard?</vt:lpstr>
      <vt:lpstr>PowerPoint Presentation</vt:lpstr>
      <vt:lpstr>0-inference  (observational information only)</vt:lpstr>
      <vt:lpstr>0-inference  (observational information only)</vt:lpstr>
      <vt:lpstr>γ-inference</vt:lpstr>
      <vt:lpstr>0^+-inference</vt:lpstr>
      <vt:lpstr>0^+-inference</vt:lpstr>
      <vt:lpstr>PowerPoint Presentation</vt:lpstr>
      <vt:lpstr>Tree Decompositions &amp; Tree Marginals</vt:lpstr>
      <vt:lpstr>Tree Decompositions &amp; Tree Marginals</vt:lpstr>
      <vt:lpstr>Polynomial Inference   under Bounded Treewidth</vt:lpstr>
      <vt:lpstr>More Involved Analogues…</vt:lpstr>
      <vt:lpstr>More Involved Analogues…</vt:lpstr>
      <vt:lpstr>More Involved Analogues…</vt:lpstr>
      <vt:lpstr>Compact inference using tree marginals!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Richardson</dc:creator>
  <cp:lastModifiedBy>Oliver Richardson</cp:lastModifiedBy>
  <cp:revision>1</cp:revision>
  <dcterms:created xsi:type="dcterms:W3CDTF">2026-04-02T02:29:35Z</dcterms:created>
  <dcterms:modified xsi:type="dcterms:W3CDTF">2026-04-02T18:44:21Z</dcterms:modified>
</cp:coreProperties>
</file>